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5143500" type="screen16x9"/>
  <p:notesSz cx="6858000" cy="9144000"/>
  <p:embeddedFontLst>
    <p:embeddedFont>
      <p:font typeface="Fira Sans Extra Condensed" panose="020B0503050000020004" pitchFamily="34" charset="0"/>
      <p:regular r:id="rId24"/>
      <p:bold r:id="rId25"/>
      <p:italic r:id="rId26"/>
      <p:boldItalic r:id="rId27"/>
    </p:embeddedFont>
    <p:embeddedFont>
      <p:font typeface="Fira Sans Extra Condensed ExtraLight" panose="020B0604020202020204" charset="0"/>
      <p:regular r:id="rId28"/>
      <p:bold r:id="rId29"/>
      <p:italic r:id="rId30"/>
      <p:boldItalic r:id="rId31"/>
    </p:embeddedFont>
    <p:embeddedFont>
      <p:font typeface="Fira Sans Extra Condensed Light" panose="020B0403050000020004" pitchFamily="34" charset="0"/>
      <p:regular r:id="rId32"/>
      <p:bold r:id="rId33"/>
      <p:italic r:id="rId34"/>
      <p:boldItalic r:id="rId35"/>
    </p:embeddedFont>
    <p:embeddedFont>
      <p:font typeface="Fira Sans Extra Condensed Medium" panose="020B0604020202020204" charset="0"/>
      <p:regular r:id="rId36"/>
      <p:bold r:id="rId37"/>
      <p:italic r:id="rId38"/>
      <p:boldItalic r:id="rId39"/>
    </p:embeddedFont>
    <p:embeddedFont>
      <p:font typeface="Fira Sans Extra Condensed SemiBold" panose="020B0604020202020204" charset="0"/>
      <p:regular r:id="rId40"/>
      <p:bold r:id="rId41"/>
      <p:italic r:id="rId42"/>
      <p:boldItalic r:id="rId43"/>
    </p:embeddedFont>
    <p:embeddedFont>
      <p:font typeface="Libre Franklin Medium" pitchFamily="2" charset="0"/>
      <p:regular r:id="rId44"/>
      <p:bold r:id="rId45"/>
      <p:italic r:id="rId46"/>
      <p:boldItalic r:id="rId47"/>
    </p:embeddedFont>
    <p:embeddedFont>
      <p:font typeface="Roboto" panose="02000000000000000000" pitchFamily="2"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5" roundtripDataSignature="AMtx7mgq/svuCHxaBCmpsrPgYYnvpY2jA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800" y="4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font" Target="fonts/font19.fntdata"/><Relationship Id="rId47" Type="http://schemas.openxmlformats.org/officeDocument/2006/relationships/font" Target="fonts/font24.fntdata"/><Relationship Id="rId50" Type="http://schemas.openxmlformats.org/officeDocument/2006/relationships/font" Target="fonts/font27.fntdata"/><Relationship Id="rId55" Type="http://customschemas.google.com/relationships/presentationmetadata" Target="meta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6.fntdata"/><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45" Type="http://schemas.openxmlformats.org/officeDocument/2006/relationships/font" Target="fonts/font22.fntdata"/><Relationship Id="rId58"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4" Type="http://schemas.openxmlformats.org/officeDocument/2006/relationships/font" Target="fonts/font2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font" Target="fonts/font20.fntdata"/><Relationship Id="rId48" Type="http://schemas.openxmlformats.org/officeDocument/2006/relationships/font" Target="fonts/font25.fntdata"/><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2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46" Type="http://schemas.openxmlformats.org/officeDocument/2006/relationships/font" Target="fonts/font23.fntdata"/><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49" Type="http://schemas.openxmlformats.org/officeDocument/2006/relationships/font" Target="fonts/font26.fntdata"/><Relationship Id="rId5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app.sli.do/event/4Gv4eDTeyund9N3et6RmkE"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Google Shape;3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 name="Google Shape;4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Char char="●"/>
            </a:pPr>
            <a:r>
              <a:rPr lang="en-US">
                <a:solidFill>
                  <a:schemeClr val="dk1"/>
                </a:solidFill>
              </a:rPr>
              <a:t>Hello, and welcome to our session, “Working together toward better co-creation”</a:t>
            </a:r>
            <a:endParaRPr>
              <a:solidFill>
                <a:schemeClr val="dk1"/>
              </a:solidFill>
            </a:endParaRPr>
          </a:p>
          <a:p>
            <a:pPr marL="457200" lvl="0" indent="-298450" algn="l" rtl="0">
              <a:spcBef>
                <a:spcPts val="0"/>
              </a:spcBef>
              <a:spcAft>
                <a:spcPts val="0"/>
              </a:spcAft>
              <a:buClr>
                <a:schemeClr val="dk1"/>
              </a:buClr>
              <a:buSzPts val="1100"/>
              <a:buChar char="●"/>
            </a:pPr>
            <a:r>
              <a:rPr lang="en-US">
                <a:solidFill>
                  <a:schemeClr val="dk1"/>
                </a:solidFill>
              </a:rPr>
              <a:t>I know there have been a lot of sessions about co-creation over the course of the conference, so thank you so much for joining us.</a:t>
            </a:r>
            <a:endParaRPr>
              <a:solidFill>
                <a:schemeClr val="dk1"/>
              </a:solidFill>
            </a:endParaRPr>
          </a:p>
          <a:p>
            <a:pPr marL="457200" lvl="0" indent="-298450" algn="l" rtl="0">
              <a:spcBef>
                <a:spcPts val="0"/>
              </a:spcBef>
              <a:spcAft>
                <a:spcPts val="0"/>
              </a:spcAft>
              <a:buClr>
                <a:schemeClr val="dk1"/>
              </a:buClr>
              <a:buSzPts val="1100"/>
              <a:buChar char="●"/>
            </a:pPr>
            <a:r>
              <a:rPr lang="en-US">
                <a:solidFill>
                  <a:schemeClr val="dk1"/>
                </a:solidFill>
              </a:rPr>
              <a:t>Our goals for today’s session are:</a:t>
            </a:r>
            <a:endParaRPr>
              <a:solidFill>
                <a:schemeClr val="dk1"/>
              </a:solidFill>
            </a:endParaRPr>
          </a:p>
          <a:p>
            <a:pPr marL="914400" lvl="1" indent="-298450" algn="l" rtl="0">
              <a:spcBef>
                <a:spcPts val="0"/>
              </a:spcBef>
              <a:spcAft>
                <a:spcPts val="0"/>
              </a:spcAft>
              <a:buClr>
                <a:schemeClr val="dk1"/>
              </a:buClr>
              <a:buSzPts val="1100"/>
              <a:buChar char="○"/>
            </a:pPr>
            <a:r>
              <a:rPr lang="en-US">
                <a:solidFill>
                  <a:schemeClr val="dk1"/>
                </a:solidFill>
              </a:rPr>
              <a:t>To help you think about co-creation as a process that can play out in a number of different ways</a:t>
            </a:r>
            <a:endParaRPr>
              <a:solidFill>
                <a:schemeClr val="dk1"/>
              </a:solidFill>
            </a:endParaRPr>
          </a:p>
          <a:p>
            <a:pPr marL="914400" lvl="1" indent="-298450" algn="l" rtl="0">
              <a:spcBef>
                <a:spcPts val="0"/>
              </a:spcBef>
              <a:spcAft>
                <a:spcPts val="0"/>
              </a:spcAft>
              <a:buClr>
                <a:schemeClr val="dk1"/>
              </a:buClr>
              <a:buSzPts val="1100"/>
              <a:buChar char="○"/>
            </a:pPr>
            <a:r>
              <a:rPr lang="en-US">
                <a:solidFill>
                  <a:schemeClr val="dk1"/>
                </a:solidFill>
              </a:rPr>
              <a:t>To invite you to discuss the nuances of co-creation projects and how specific attributes may be stronger or weaker in different projects</a:t>
            </a:r>
            <a:endParaRPr>
              <a:solidFill>
                <a:schemeClr val="dk1"/>
              </a:solidFill>
            </a:endParaRPr>
          </a:p>
          <a:p>
            <a:pPr marL="914400" lvl="1" indent="-298450" algn="l" rtl="0">
              <a:spcBef>
                <a:spcPts val="0"/>
              </a:spcBef>
              <a:spcAft>
                <a:spcPts val="0"/>
              </a:spcAft>
              <a:buClr>
                <a:schemeClr val="dk1"/>
              </a:buClr>
              <a:buSzPts val="1100"/>
              <a:buChar char="○"/>
            </a:pPr>
            <a:r>
              <a:rPr lang="en-US">
                <a:solidFill>
                  <a:schemeClr val="dk1"/>
                </a:solidFill>
              </a:rPr>
              <a:t>To help you think about how you might be able to move the co-creation needle a little further in your projects</a:t>
            </a:r>
            <a:endParaRPr>
              <a:solidFill>
                <a:schemeClr val="dk1"/>
              </a:solidFill>
            </a:endParaRPr>
          </a:p>
          <a:p>
            <a:pPr marL="457200" lvl="0" indent="0" algn="l" rtl="0">
              <a:spcBef>
                <a:spcPts val="0"/>
              </a:spcBef>
              <a:spcAft>
                <a:spcPts val="0"/>
              </a:spcAft>
              <a:buNone/>
            </a:pPr>
            <a:endParaRPr>
              <a:solidFill>
                <a:schemeClr val="dk1"/>
              </a:solidFill>
            </a:endParaRPr>
          </a:p>
          <a:p>
            <a:pPr marL="0" lvl="0" indent="0" algn="l" rtl="0">
              <a:spcBef>
                <a:spcPts val="0"/>
              </a:spcBef>
              <a:spcAft>
                <a:spcPts val="0"/>
              </a:spcAft>
              <a:buClr>
                <a:schemeClr val="dk1"/>
              </a:buClr>
              <a:buSzPts val="1100"/>
              <a:buFont typeface="Arial"/>
              <a:buNone/>
            </a:pPr>
            <a:endParaRPr u="sng">
              <a:solidFill>
                <a:schemeClr val="dk1"/>
              </a:solidFill>
            </a:endParaRPr>
          </a:p>
          <a:p>
            <a:pPr marL="0" lvl="0" indent="0" algn="l" rtl="0">
              <a:spcBef>
                <a:spcPts val="0"/>
              </a:spcBef>
              <a:spcAft>
                <a:spcPts val="0"/>
              </a:spcAft>
              <a:buClr>
                <a:schemeClr val="dk1"/>
              </a:buClr>
              <a:buSzPts val="1100"/>
              <a:buFont typeface="Arial"/>
              <a:buNone/>
            </a:pPr>
            <a:r>
              <a:rPr lang="en-US" u="sng">
                <a:solidFill>
                  <a:schemeClr val="dk1"/>
                </a:solidFill>
              </a:rPr>
              <a:t>Session Goals</a:t>
            </a:r>
            <a:endParaRPr u="sng">
              <a:solidFill>
                <a:schemeClr val="dk1"/>
              </a:solidFill>
            </a:endParaRPr>
          </a:p>
          <a:p>
            <a:pPr marL="457200" lvl="0" indent="-298450" algn="l" rtl="0">
              <a:spcBef>
                <a:spcPts val="0"/>
              </a:spcBef>
              <a:spcAft>
                <a:spcPts val="0"/>
              </a:spcAft>
              <a:buClr>
                <a:schemeClr val="dk1"/>
              </a:buClr>
              <a:buSzPts val="1100"/>
              <a:buChar char="●"/>
            </a:pPr>
            <a:r>
              <a:rPr lang="en-US">
                <a:solidFill>
                  <a:schemeClr val="dk1"/>
                </a:solidFill>
              </a:rPr>
              <a:t>To help audience see that co-creation is a process rather than a destination</a:t>
            </a:r>
            <a:endParaRPr>
              <a:solidFill>
                <a:schemeClr val="dk1"/>
              </a:solidFill>
            </a:endParaRPr>
          </a:p>
          <a:p>
            <a:pPr marL="457200" lvl="0" indent="-298450" algn="l" rtl="0">
              <a:spcBef>
                <a:spcPts val="0"/>
              </a:spcBef>
              <a:spcAft>
                <a:spcPts val="0"/>
              </a:spcAft>
              <a:buClr>
                <a:schemeClr val="dk1"/>
              </a:buClr>
              <a:buSzPts val="1100"/>
              <a:buChar char="●"/>
            </a:pPr>
            <a:r>
              <a:rPr lang="en-US">
                <a:solidFill>
                  <a:schemeClr val="dk1"/>
                </a:solidFill>
              </a:rPr>
              <a:t>To invite discussion about the nuances of co-created projects and how specific co-creation attributes may be stronger or weaker in certain projects</a:t>
            </a:r>
            <a:endParaRPr>
              <a:solidFill>
                <a:schemeClr val="dk1"/>
              </a:solidFill>
            </a:endParaRPr>
          </a:p>
          <a:p>
            <a:pPr marL="457200" lvl="0" indent="-298450" algn="l" rtl="0">
              <a:spcBef>
                <a:spcPts val="0"/>
              </a:spcBef>
              <a:spcAft>
                <a:spcPts val="0"/>
              </a:spcAft>
              <a:buClr>
                <a:schemeClr val="dk1"/>
              </a:buClr>
              <a:buSzPts val="1100"/>
              <a:buChar char="●"/>
            </a:pPr>
            <a:r>
              <a:rPr lang="en-US">
                <a:solidFill>
                  <a:schemeClr val="dk1"/>
                </a:solidFill>
              </a:rPr>
              <a:t>To help audience think about how they might move the co-creation needle a little further in their projects while having realistic expectations for their teams and partners</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148e046dbc1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148e046dbc1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The Co-created Public engagement with Science project (CCPES), led by the Museum of Science, Boston, aimed to create a roadmap for developing and implementing community forums that encourage public engagement with science.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14804c04c15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14804c04c15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a:solidFill>
                  <a:schemeClr val="dk1"/>
                </a:solidFill>
              </a:rPr>
              <a:t>Through co-creation, this project hoped to deepen public conversations around science topics that are interesting, relevant, and impactful to society, particularly the communities engaged in the project, so that this work could influence local policy debates and decision-making.</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This project focused on creating and testing a model for co-creation that hoped to raise the capacity of ISE institutions to</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-be a </a:t>
            </a:r>
            <a:r>
              <a:rPr lang="en-US" b="1">
                <a:solidFill>
                  <a:schemeClr val="dk1"/>
                </a:solidFill>
              </a:rPr>
              <a:t>community convener </a:t>
            </a:r>
            <a:r>
              <a:rPr lang="en-US">
                <a:solidFill>
                  <a:schemeClr val="dk1"/>
                </a:solidFill>
              </a:rPr>
              <a:t>and </a:t>
            </a:r>
            <a:r>
              <a:rPr lang="en-US" b="1">
                <a:solidFill>
                  <a:schemeClr val="dk1"/>
                </a:solidFill>
              </a:rPr>
              <a:t>facilitate dialogues </a:t>
            </a:r>
            <a:r>
              <a:rPr lang="en-US">
                <a:solidFill>
                  <a:schemeClr val="dk1"/>
                </a:solidFill>
              </a:rPr>
              <a:t>on topics of interest to local communities</a:t>
            </a:r>
            <a:endParaRPr>
              <a:solidFill>
                <a:schemeClr val="dk1"/>
              </a:solidFill>
            </a:endParaRPr>
          </a:p>
          <a:p>
            <a:pPr marL="0" lvl="0" indent="0" algn="l" rtl="0">
              <a:spcBef>
                <a:spcPts val="0"/>
              </a:spcBef>
              <a:spcAft>
                <a:spcPts val="0"/>
              </a:spcAft>
              <a:buNone/>
            </a:pPr>
            <a:r>
              <a:rPr lang="en-US">
                <a:solidFill>
                  <a:schemeClr val="dk1"/>
                </a:solidFill>
              </a:rPr>
              <a:t>- reduce the polarization around who can meaningfully have conversations about socio-scientific issues.</a:t>
            </a:r>
            <a:endParaRPr>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4" name="Google Shape;26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2400" lvl="0" indent="0" algn="l" rtl="0">
              <a:lnSpc>
                <a:spcPct val="115000"/>
              </a:lnSpc>
              <a:spcBef>
                <a:spcPts val="0"/>
              </a:spcBef>
              <a:spcAft>
                <a:spcPts val="0"/>
              </a:spcAft>
              <a:buClr>
                <a:schemeClr val="dk1"/>
              </a:buClr>
              <a:buSzPts val="1100"/>
              <a:buFont typeface="Arial"/>
              <a:buNone/>
            </a:pPr>
            <a:r>
              <a:rPr lang="en-US">
                <a:solidFill>
                  <a:schemeClr val="dk1"/>
                </a:solidFill>
              </a:rPr>
              <a:t>The project set forth the following model for events and workshops that would build to a forum and policy forming step.</a:t>
            </a:r>
            <a:endParaRPr>
              <a:solidFill>
                <a:schemeClr val="dk1"/>
              </a:solidFill>
            </a:endParaRPr>
          </a:p>
          <a:p>
            <a:pPr marL="152400" lvl="0" indent="0" algn="l" rtl="0">
              <a:lnSpc>
                <a:spcPct val="115000"/>
              </a:lnSpc>
              <a:spcBef>
                <a:spcPts val="0"/>
              </a:spcBef>
              <a:spcAft>
                <a:spcPts val="0"/>
              </a:spcAft>
              <a:buClr>
                <a:schemeClr val="dk1"/>
              </a:buClr>
              <a:buSzPts val="1100"/>
              <a:buFont typeface="Arial"/>
              <a:buNone/>
            </a:pPr>
            <a:r>
              <a:rPr lang="en-US">
                <a:solidFill>
                  <a:schemeClr val="dk1"/>
                </a:solidFill>
              </a:rPr>
              <a:t>First, the project brings together three distinct types of organizations into a partnership – civic orgs, community orgs, and an ISE.</a:t>
            </a:r>
            <a:endParaRPr>
              <a:solidFill>
                <a:schemeClr val="dk1"/>
              </a:solidFill>
            </a:endParaRPr>
          </a:p>
          <a:p>
            <a:pPr marL="152400" lvl="0" indent="0" algn="l" rtl="0">
              <a:lnSpc>
                <a:spcPct val="115000"/>
              </a:lnSpc>
              <a:spcBef>
                <a:spcPts val="0"/>
              </a:spcBef>
              <a:spcAft>
                <a:spcPts val="0"/>
              </a:spcAft>
              <a:buClr>
                <a:schemeClr val="dk1"/>
              </a:buClr>
              <a:buSzPts val="1100"/>
              <a:buFont typeface="Arial"/>
              <a:buNone/>
            </a:pPr>
            <a:r>
              <a:rPr lang="en-US">
                <a:solidFill>
                  <a:schemeClr val="dk1"/>
                </a:solidFill>
              </a:rPr>
              <a:t>During Agenda setting &amp; Topic Selection – Teams come together with members of the community and figure out what socio-scientific topic should be addressed.</a:t>
            </a:r>
            <a:endParaRPr>
              <a:solidFill>
                <a:schemeClr val="dk1"/>
              </a:solidFill>
            </a:endParaRPr>
          </a:p>
          <a:p>
            <a:pPr marL="152400" lvl="0" indent="0" algn="l" rtl="0">
              <a:lnSpc>
                <a:spcPct val="115000"/>
              </a:lnSpc>
              <a:spcBef>
                <a:spcPts val="0"/>
              </a:spcBef>
              <a:spcAft>
                <a:spcPts val="0"/>
              </a:spcAft>
              <a:buClr>
                <a:schemeClr val="dk1"/>
              </a:buClr>
              <a:buSzPts val="1100"/>
              <a:buFont typeface="Arial"/>
              <a:buNone/>
            </a:pPr>
            <a:r>
              <a:rPr lang="en-US">
                <a:solidFill>
                  <a:schemeClr val="dk1"/>
                </a:solidFill>
              </a:rPr>
              <a:t>In Decision making – Teams hold a forum to discuss their topic, collect opinions from participants, and generate recommendations based on their audiences’ ideas.</a:t>
            </a:r>
            <a:endParaRPr>
              <a:solidFill>
                <a:schemeClr val="dk1"/>
              </a:solidFill>
            </a:endParaRPr>
          </a:p>
          <a:p>
            <a:pPr marL="152400" lvl="0" indent="0" algn="l" rtl="0">
              <a:lnSpc>
                <a:spcPct val="115000"/>
              </a:lnSpc>
              <a:spcBef>
                <a:spcPts val="0"/>
              </a:spcBef>
              <a:spcAft>
                <a:spcPts val="0"/>
              </a:spcAft>
              <a:buSzPts val="1100"/>
              <a:buNone/>
            </a:pPr>
            <a:r>
              <a:rPr lang="en-US">
                <a:solidFill>
                  <a:schemeClr val="dk1"/>
                </a:solidFill>
              </a:rPr>
              <a:t>Lastly, in Policy forming – There’s a discussion outcomes of the forum, formulate action plans, and disseminate their findings.</a:t>
            </a:r>
            <a:endParaRPr>
              <a:solidFill>
                <a:schemeClr val="dk1"/>
              </a:solidFill>
            </a:endParaRPr>
          </a:p>
          <a:p>
            <a:pPr marL="152400" lvl="0" indent="0" algn="l" rtl="0">
              <a:lnSpc>
                <a:spcPct val="115000"/>
              </a:lnSpc>
              <a:spcBef>
                <a:spcPts val="0"/>
              </a:spcBef>
              <a:spcAft>
                <a:spcPts val="0"/>
              </a:spcAft>
              <a:buClr>
                <a:schemeClr val="dk1"/>
              </a:buClr>
              <a:buSzPts val="1100"/>
              <a:buFont typeface="Arial"/>
              <a:buNone/>
            </a:pPr>
            <a:endParaRPr>
              <a:solidFill>
                <a:schemeClr val="dk1"/>
              </a:solidFill>
            </a:endParaRPr>
          </a:p>
          <a:p>
            <a:pPr marL="152400" lvl="0" indent="0" algn="l" rtl="0">
              <a:lnSpc>
                <a:spcPct val="115000"/>
              </a:lnSpc>
              <a:spcBef>
                <a:spcPts val="0"/>
              </a:spcBef>
              <a:spcAft>
                <a:spcPts val="0"/>
              </a:spcAft>
              <a:buClr>
                <a:schemeClr val="dk1"/>
              </a:buClr>
              <a:buSzPts val="1100"/>
              <a:buFont typeface="Arial"/>
              <a:buNone/>
            </a:pPr>
            <a:r>
              <a:rPr lang="en-US">
                <a:solidFill>
                  <a:schemeClr val="dk1"/>
                </a:solidFill>
              </a:rPr>
              <a:t>These steps were seen as a guide or milestones to be accomplished through the project. The 3 project cohorts interpreted these steps in a range of different ways.</a:t>
            </a:r>
            <a:endParaRPr>
              <a:solidFill>
                <a:schemeClr val="dk1"/>
              </a:solidFill>
            </a:endParaRPr>
          </a:p>
          <a:p>
            <a:pPr marL="158750" lvl="0" indent="0" algn="l" rtl="0">
              <a:lnSpc>
                <a:spcPct val="100000"/>
              </a:lnSpc>
              <a:spcBef>
                <a:spcPts val="0"/>
              </a:spcBef>
              <a:spcAft>
                <a:spcPts val="0"/>
              </a:spcAft>
              <a:buSzPts val="1100"/>
              <a:buNone/>
            </a:pPr>
            <a:endParaRPr>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138b86c2161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6" name="Google Shape;346;g138b86c2161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2400" lvl="0" indent="0" algn="l" rtl="0">
              <a:lnSpc>
                <a:spcPct val="115000"/>
              </a:lnSpc>
              <a:spcBef>
                <a:spcPts val="0"/>
              </a:spcBef>
              <a:spcAft>
                <a:spcPts val="0"/>
              </a:spcAft>
              <a:buClr>
                <a:schemeClr val="dk1"/>
              </a:buClr>
              <a:buSzPts val="1100"/>
              <a:buFont typeface="Arial"/>
              <a:buNone/>
            </a:pPr>
            <a:r>
              <a:rPr lang="en-US">
                <a:solidFill>
                  <a:schemeClr val="dk1"/>
                </a:solidFill>
              </a:rPr>
              <a:t>Here is what the model looked like for the Boston team.</a:t>
            </a:r>
            <a:endParaRPr>
              <a:solidFill>
                <a:schemeClr val="dk1"/>
              </a:solidFill>
            </a:endParaRPr>
          </a:p>
          <a:p>
            <a:pPr marL="152400" lvl="0" indent="0" algn="l" rtl="0">
              <a:lnSpc>
                <a:spcPct val="115000"/>
              </a:lnSpc>
              <a:spcBef>
                <a:spcPts val="0"/>
              </a:spcBef>
              <a:spcAft>
                <a:spcPts val="0"/>
              </a:spcAft>
              <a:buClr>
                <a:schemeClr val="dk1"/>
              </a:buClr>
              <a:buSzPts val="1100"/>
              <a:buFont typeface="Arial"/>
              <a:buNone/>
            </a:pPr>
            <a:r>
              <a:rPr lang="en-US">
                <a:solidFill>
                  <a:schemeClr val="dk1"/>
                </a:solidFill>
              </a:rPr>
              <a:t>Team</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●Museum of Science, Boston - science center partner</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●Urban College of Boston – </a:t>
            </a:r>
            <a:r>
              <a:rPr lang="en-US" b="1">
                <a:solidFill>
                  <a:schemeClr val="dk1"/>
                </a:solidFill>
              </a:rPr>
              <a:t>Serves predominantly non-traditional students</a:t>
            </a:r>
            <a:r>
              <a:rPr lang="en-US">
                <a:solidFill>
                  <a:schemeClr val="dk1"/>
                </a:solidFill>
              </a:rPr>
              <a:t>, working parents, mostly non-white, many who speak language beyond English</a:t>
            </a:r>
            <a:endParaRPr>
              <a:solidFill>
                <a:schemeClr val="dk1"/>
              </a:solidFill>
            </a:endParaRPr>
          </a:p>
          <a:p>
            <a:pPr marL="0" lvl="0" indent="0" algn="l" rtl="0">
              <a:lnSpc>
                <a:spcPct val="115000"/>
              </a:lnSpc>
              <a:spcBef>
                <a:spcPts val="0"/>
              </a:spcBef>
              <a:spcAft>
                <a:spcPts val="0"/>
              </a:spcAft>
              <a:buSzPts val="1100"/>
              <a:buNone/>
            </a:pPr>
            <a:r>
              <a:rPr lang="en-US">
                <a:solidFill>
                  <a:schemeClr val="dk1"/>
                </a:solidFill>
              </a:rPr>
              <a:t>●Mayor’s Office of New Urban Mechanics – civic org using innovation to tackle issues</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Public Audience = Students at the Urban College of Boston</a:t>
            </a:r>
            <a:endParaRPr>
              <a:solidFill>
                <a:schemeClr val="dk1"/>
              </a:solidFill>
            </a:endParaRPr>
          </a:p>
          <a:p>
            <a:pPr marL="0" lvl="0" indent="0" algn="l" rtl="0">
              <a:lnSpc>
                <a:spcPct val="115000"/>
              </a:lnSpc>
              <a:spcBef>
                <a:spcPts val="0"/>
              </a:spcBef>
              <a:spcAft>
                <a:spcPts val="0"/>
              </a:spcAft>
              <a:buSzPts val="1100"/>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Topics that arose during their welcome event and topic selection workshop were housing, economy, and education.</a:t>
            </a:r>
            <a:endParaRPr>
              <a:solidFill>
                <a:schemeClr val="dk1"/>
              </a:solidFill>
            </a:endParaRPr>
          </a:p>
          <a:p>
            <a:pPr marL="0" lvl="0" indent="0" algn="l" rtl="0">
              <a:lnSpc>
                <a:spcPct val="115000"/>
              </a:lnSpc>
              <a:spcBef>
                <a:spcPts val="0"/>
              </a:spcBef>
              <a:spcAft>
                <a:spcPts val="0"/>
              </a:spcAft>
              <a:buSzPts val="1100"/>
              <a:buNone/>
            </a:pPr>
            <a:endParaRPr>
              <a:solidFill>
                <a:schemeClr val="dk1"/>
              </a:solidFill>
            </a:endParaRPr>
          </a:p>
          <a:p>
            <a:pPr marL="0" lvl="0" indent="0" algn="l" rtl="0">
              <a:lnSpc>
                <a:spcPct val="115000"/>
              </a:lnSpc>
              <a:spcBef>
                <a:spcPts val="0"/>
              </a:spcBef>
              <a:spcAft>
                <a:spcPts val="0"/>
              </a:spcAft>
              <a:buSzPts val="1100"/>
              <a:buNone/>
            </a:pPr>
            <a:r>
              <a:rPr lang="en-US">
                <a:solidFill>
                  <a:schemeClr val="dk1"/>
                </a:solidFill>
              </a:rPr>
              <a:t>From here the team designed a forum where participants considered the development of a hypothetical open lot in Boston from the perspectives of different stakeholders. The team was ready to present this forum in-person when the pandemic hit, but it ended up being a collection of virtual activities.</a:t>
            </a:r>
            <a:endParaRPr>
              <a:solidFill>
                <a:schemeClr val="dk1"/>
              </a:solidFill>
            </a:endParaRPr>
          </a:p>
          <a:p>
            <a:pPr marL="15240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Their final policy event invited staff from Boston’s Housing Innovation Lab to talk with participants about how housing policies are decided in Boston and then invited discussion about a policies related to </a:t>
            </a:r>
            <a:r>
              <a:rPr lang="en-US" b="1">
                <a:solidFill>
                  <a:schemeClr val="dk1"/>
                </a:solidFill>
              </a:rPr>
              <a:t>accessory dwelling unit</a:t>
            </a:r>
            <a:r>
              <a:rPr lang="en-US">
                <a:solidFill>
                  <a:schemeClr val="dk1"/>
                </a:solidFill>
              </a:rPr>
              <a:t>s, which are an important issue for community members in Boston</a:t>
            </a:r>
            <a:endParaRPr>
              <a:solidFill>
                <a:schemeClr val="dk1"/>
              </a:solidFill>
            </a:endParaRPr>
          </a:p>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138b86c2161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2" name="Google Shape;392;g138b86c2161_0_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US"/>
              <a:t>Team:</a:t>
            </a:r>
            <a:endParaRPr/>
          </a:p>
          <a:p>
            <a:pPr marL="457200" lvl="0" indent="-298450" algn="l" rtl="0">
              <a:lnSpc>
                <a:spcPct val="100000"/>
              </a:lnSpc>
              <a:spcBef>
                <a:spcPts val="0"/>
              </a:spcBef>
              <a:spcAft>
                <a:spcPts val="0"/>
              </a:spcAft>
              <a:buSzPts val="1100"/>
              <a:buChar char="●"/>
            </a:pPr>
            <a:r>
              <a:rPr lang="en-US"/>
              <a:t>Momentum Alliance – Non-profit dedicating to helping youth become social justice advocates and leaders</a:t>
            </a:r>
            <a:endParaRPr/>
          </a:p>
          <a:p>
            <a:pPr marL="457200" lvl="0" indent="-298450" algn="l" rtl="0">
              <a:lnSpc>
                <a:spcPct val="100000"/>
              </a:lnSpc>
              <a:spcBef>
                <a:spcPts val="0"/>
              </a:spcBef>
              <a:spcAft>
                <a:spcPts val="0"/>
              </a:spcAft>
              <a:buSzPts val="1100"/>
              <a:buChar char="●"/>
            </a:pPr>
            <a:r>
              <a:rPr lang="en-US"/>
              <a:t>Metro – A council of elected members from the Portland area that works on issues related to land use, infrastructure, and preserving nature</a:t>
            </a:r>
            <a:endParaRPr/>
          </a:p>
          <a:p>
            <a:pPr marL="457200" lvl="0" indent="-298450" algn="l" rtl="0">
              <a:lnSpc>
                <a:spcPct val="100000"/>
              </a:lnSpc>
              <a:spcBef>
                <a:spcPts val="0"/>
              </a:spcBef>
              <a:spcAft>
                <a:spcPts val="0"/>
              </a:spcAft>
              <a:buSzPts val="1100"/>
              <a:buChar char="●"/>
            </a:pPr>
            <a:r>
              <a:rPr lang="en-US"/>
              <a:t>OMSI</a:t>
            </a:r>
            <a:endParaRPr/>
          </a:p>
          <a:p>
            <a:pPr marL="457200" lvl="0" indent="-228600" algn="l" rtl="0">
              <a:lnSpc>
                <a:spcPct val="100000"/>
              </a:lnSpc>
              <a:spcBef>
                <a:spcPts val="0"/>
              </a:spcBef>
              <a:spcAft>
                <a:spcPts val="0"/>
              </a:spcAft>
              <a:buSzPts val="1100"/>
              <a:buNone/>
            </a:pPr>
            <a:endParaRPr/>
          </a:p>
          <a:p>
            <a:pPr marL="158750" lvl="0" indent="0" algn="l" rtl="0">
              <a:lnSpc>
                <a:spcPct val="100000"/>
              </a:lnSpc>
              <a:spcBef>
                <a:spcPts val="0"/>
              </a:spcBef>
              <a:spcAft>
                <a:spcPts val="0"/>
              </a:spcAft>
              <a:buSzPts val="1100"/>
              <a:buNone/>
            </a:pPr>
            <a:r>
              <a:rPr lang="en-US"/>
              <a:t>Public Audience – </a:t>
            </a:r>
            <a:r>
              <a:rPr lang="en-US" b="1"/>
              <a:t>focus on youth</a:t>
            </a:r>
            <a:r>
              <a:rPr lang="en-US"/>
              <a:t>, wanted to </a:t>
            </a:r>
            <a:r>
              <a:rPr lang="en-US" b="1"/>
              <a:t>pay special attention to equity issues </a:t>
            </a:r>
            <a:r>
              <a:rPr lang="en-US"/>
              <a:t>in whatever topic they pursued</a:t>
            </a:r>
            <a:endParaRPr/>
          </a:p>
          <a:p>
            <a:pPr marL="158750" lvl="0" indent="0" algn="l" rtl="0">
              <a:lnSpc>
                <a:spcPct val="100000"/>
              </a:lnSpc>
              <a:spcBef>
                <a:spcPts val="0"/>
              </a:spcBef>
              <a:spcAft>
                <a:spcPts val="0"/>
              </a:spcAft>
              <a:buSzPts val="1100"/>
              <a:buNone/>
            </a:pPr>
            <a:endParaRPr/>
          </a:p>
          <a:p>
            <a:pPr marL="158750" lvl="0" indent="0" algn="l" rtl="0">
              <a:lnSpc>
                <a:spcPct val="100000"/>
              </a:lnSpc>
              <a:spcBef>
                <a:spcPts val="0"/>
              </a:spcBef>
              <a:spcAft>
                <a:spcPts val="0"/>
              </a:spcAft>
              <a:buSzPts val="1100"/>
              <a:buNone/>
            </a:pPr>
            <a:r>
              <a:rPr lang="en-US"/>
              <a:t>After talking about education and climate change during their welcome event and topic select workshop, the team decided to create a forum focused on climate change and corporate responsibility </a:t>
            </a:r>
            <a:endParaRPr/>
          </a:p>
          <a:p>
            <a:pPr marL="158750" lvl="0" indent="0" algn="l" rtl="0">
              <a:lnSpc>
                <a:spcPct val="100000"/>
              </a:lnSpc>
              <a:spcBef>
                <a:spcPts val="0"/>
              </a:spcBef>
              <a:spcAft>
                <a:spcPts val="0"/>
              </a:spcAft>
              <a:buSzPts val="1100"/>
              <a:buNone/>
            </a:pPr>
            <a:endParaRPr/>
          </a:p>
          <a:p>
            <a:pPr marL="158750" lvl="0" indent="0" algn="l" rtl="0">
              <a:lnSpc>
                <a:spcPct val="100000"/>
              </a:lnSpc>
              <a:spcBef>
                <a:spcPts val="0"/>
              </a:spcBef>
              <a:spcAft>
                <a:spcPts val="0"/>
              </a:spcAft>
              <a:buSzPts val="1100"/>
              <a:buNone/>
            </a:pPr>
            <a:r>
              <a:rPr lang="en-US"/>
              <a:t>They formed a Youth Advisory Council to guide the development of the forum and make sure they were designing well for their intended audience. Members of this council also served as facilitators at their forum.</a:t>
            </a:r>
            <a:endParaRPr/>
          </a:p>
          <a:p>
            <a:pPr marL="158750" lvl="0" indent="0" algn="l" rtl="0">
              <a:lnSpc>
                <a:spcPct val="100000"/>
              </a:lnSpc>
              <a:spcBef>
                <a:spcPts val="0"/>
              </a:spcBef>
              <a:spcAft>
                <a:spcPts val="0"/>
              </a:spcAft>
              <a:buSzPts val="1100"/>
              <a:buNone/>
            </a:pPr>
            <a:endParaRPr/>
          </a:p>
          <a:p>
            <a:pPr marL="152400" lvl="0" indent="0" algn="l" rtl="0">
              <a:lnSpc>
                <a:spcPct val="115000"/>
              </a:lnSpc>
              <a:spcBef>
                <a:spcPts val="0"/>
              </a:spcBef>
              <a:spcAft>
                <a:spcPts val="0"/>
              </a:spcAft>
              <a:buClr>
                <a:schemeClr val="dk1"/>
              </a:buClr>
              <a:buSzPts val="1100"/>
              <a:buFont typeface="Arial"/>
              <a:buNone/>
            </a:pPr>
            <a:r>
              <a:rPr lang="en-US"/>
              <a:t>Forum was a live virtual event, with a few different components, included guest speakers who talked about equity and city planning and climate change. And they held small group discussions about climate policies through the lens of corporate stakeholders. Youth also did a Q&amp;A with the Metro Council Deputy president.  </a:t>
            </a:r>
            <a:endParaRPr/>
          </a:p>
          <a:p>
            <a:pPr marL="158750" lvl="0" indent="0" algn="l" rtl="0">
              <a:lnSpc>
                <a:spcPct val="100000"/>
              </a:lnSpc>
              <a:spcBef>
                <a:spcPts val="0"/>
              </a:spcBef>
              <a:spcAft>
                <a:spcPts val="0"/>
              </a:spcAft>
              <a:buSzPts val="1100"/>
              <a:buNone/>
            </a:pPr>
            <a:endParaRPr/>
          </a:p>
          <a:p>
            <a:pPr marL="158750" lvl="0" indent="0" algn="l" rtl="0">
              <a:lnSpc>
                <a:spcPct val="100000"/>
              </a:lnSpc>
              <a:spcBef>
                <a:spcPts val="0"/>
              </a:spcBef>
              <a:spcAft>
                <a:spcPts val="0"/>
              </a:spcAft>
              <a:buSzPts val="1100"/>
              <a:buNone/>
            </a:pPr>
            <a:r>
              <a:rPr lang="en-US"/>
              <a:t>The policy event concluded with a Climate Stories Workshop that supported individuals be storytellers of their own climate experiences and reflections.</a:t>
            </a:r>
            <a:endParaRPr/>
          </a:p>
          <a:p>
            <a:pPr marL="158750" lvl="0" indent="0" algn="l" rtl="0">
              <a:lnSpc>
                <a:spcPct val="100000"/>
              </a:lnSpc>
              <a:spcBef>
                <a:spcPts val="0"/>
              </a:spcBef>
              <a:spcAft>
                <a:spcPts val="0"/>
              </a:spcAft>
              <a:buSzPts val="1100"/>
              <a:buNone/>
            </a:pPr>
            <a:endParaRPr/>
          </a:p>
          <a:p>
            <a:pPr marL="158750" lvl="0" indent="0" algn="l" rtl="0">
              <a:lnSpc>
                <a:spcPct val="100000"/>
              </a:lnSpc>
              <a:spcBef>
                <a:spcPts val="0"/>
              </a:spcBef>
              <a:spcAft>
                <a:spcPts val="0"/>
              </a:spcAft>
              <a:buSzPts val="1100"/>
              <a:buNone/>
            </a:pPr>
            <a:endParaRPr/>
          </a:p>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138b86c2161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9" name="Google Shape;439;g138b86c2161_0_9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US"/>
              <a:t>For the final cohort, this team is still in progress. This cohort includes:</a:t>
            </a:r>
            <a:endParaRPr/>
          </a:p>
          <a:p>
            <a:pPr marL="457200" lvl="0" indent="-298450" algn="l" rtl="0">
              <a:lnSpc>
                <a:spcPct val="100000"/>
              </a:lnSpc>
              <a:spcBef>
                <a:spcPts val="0"/>
              </a:spcBef>
              <a:spcAft>
                <a:spcPts val="0"/>
              </a:spcAft>
              <a:buSzPts val="1100"/>
              <a:buChar char="●"/>
            </a:pPr>
            <a:r>
              <a:rPr lang="en-US"/>
              <a:t>Families Moving Forward – Organization that helps families experiencing homelessness find stable housing</a:t>
            </a:r>
            <a:endParaRPr/>
          </a:p>
          <a:p>
            <a:pPr marL="457200" marR="0" lvl="0" indent="-298450" algn="l" rtl="0">
              <a:lnSpc>
                <a:spcPct val="100000"/>
              </a:lnSpc>
              <a:spcBef>
                <a:spcPts val="0"/>
              </a:spcBef>
              <a:spcAft>
                <a:spcPts val="0"/>
              </a:spcAft>
              <a:buClr>
                <a:srgbClr val="000000"/>
              </a:buClr>
              <a:buSzPts val="1100"/>
              <a:buFont typeface="Arial"/>
              <a:buChar char="●"/>
            </a:pPr>
            <a:r>
              <a:rPr lang="en-US"/>
              <a:t>Museum of Life and Science – With FMF started building their relationship well in advance of their CC-PES events by developing programs together for the families served by FMF</a:t>
            </a:r>
            <a:endParaRPr/>
          </a:p>
          <a:p>
            <a:pPr marL="457200" lvl="0" indent="-298450" algn="l" rtl="0">
              <a:lnSpc>
                <a:spcPct val="100000"/>
              </a:lnSpc>
              <a:spcBef>
                <a:spcPts val="0"/>
              </a:spcBef>
              <a:spcAft>
                <a:spcPts val="0"/>
              </a:spcAft>
              <a:buSzPts val="1100"/>
              <a:buChar char="●"/>
            </a:pPr>
            <a:r>
              <a:rPr lang="en-US"/>
              <a:t>Durham Neighborhood Improvement Services – Has joined recently in the process</a:t>
            </a:r>
            <a:endParaRPr/>
          </a:p>
          <a:p>
            <a:pPr marL="158750" lvl="0" indent="0" algn="l" rtl="0">
              <a:lnSpc>
                <a:spcPct val="100000"/>
              </a:lnSpc>
              <a:spcBef>
                <a:spcPts val="0"/>
              </a:spcBef>
              <a:spcAft>
                <a:spcPts val="0"/>
              </a:spcAft>
              <a:buSzPts val="1100"/>
              <a:buNone/>
            </a:pPr>
            <a:endParaRPr/>
          </a:p>
          <a:p>
            <a:pPr marL="158750" lvl="0" indent="0" algn="l" rtl="0">
              <a:lnSpc>
                <a:spcPct val="100000"/>
              </a:lnSpc>
              <a:spcBef>
                <a:spcPts val="0"/>
              </a:spcBef>
              <a:spcAft>
                <a:spcPts val="0"/>
              </a:spcAft>
              <a:buSzPts val="1100"/>
              <a:buNone/>
            </a:pPr>
            <a:r>
              <a:rPr lang="en-US"/>
              <a:t>Public Audience = families experiencing homelessness</a:t>
            </a:r>
            <a:endParaRPr/>
          </a:p>
          <a:p>
            <a:pPr marL="158750" lvl="0" indent="0" algn="l" rtl="0">
              <a:lnSpc>
                <a:spcPct val="100000"/>
              </a:lnSpc>
              <a:spcBef>
                <a:spcPts val="0"/>
              </a:spcBef>
              <a:spcAft>
                <a:spcPts val="0"/>
              </a:spcAft>
              <a:buSzPts val="1100"/>
              <a:buNone/>
            </a:pPr>
            <a:endParaRPr/>
          </a:p>
          <a:p>
            <a:pPr marL="158750" lvl="0" indent="0" algn="l" rtl="0">
              <a:lnSpc>
                <a:spcPct val="100000"/>
              </a:lnSpc>
              <a:spcBef>
                <a:spcPts val="0"/>
              </a:spcBef>
              <a:spcAft>
                <a:spcPts val="0"/>
              </a:spcAft>
              <a:buSzPts val="1100"/>
              <a:buNone/>
            </a:pPr>
            <a:r>
              <a:rPr lang="en-US"/>
              <a:t>Tod-date, they have held listening sessions in addition to the prescribed events of the CC-PES model, as a way to make sure they have been hearing what the community has to say.</a:t>
            </a:r>
            <a:endParaRPr/>
          </a:p>
          <a:p>
            <a:pPr marL="158750" lvl="0" indent="0" algn="l" rtl="0">
              <a:lnSpc>
                <a:spcPct val="100000"/>
              </a:lnSpc>
              <a:spcBef>
                <a:spcPts val="0"/>
              </a:spcBef>
              <a:spcAft>
                <a:spcPts val="0"/>
              </a:spcAft>
              <a:buSzPts val="1100"/>
              <a:buNone/>
            </a:pPr>
            <a:endParaRPr/>
          </a:p>
          <a:p>
            <a:pPr marL="158750" lvl="0" indent="0" algn="l" rtl="0">
              <a:lnSpc>
                <a:spcPct val="100000"/>
              </a:lnSpc>
              <a:spcBef>
                <a:spcPts val="0"/>
              </a:spcBef>
              <a:spcAft>
                <a:spcPts val="0"/>
              </a:spcAft>
              <a:buSzPts val="1100"/>
              <a:buNone/>
            </a:pPr>
            <a:r>
              <a:rPr lang="en-US"/>
              <a:t>Currently in the process of designing their forum about Affordable Housing. What are the directions around affordable housing (fixing old, creating new, restrictions)</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153c1908348_1_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 name="Google Shape;466;g153c1908348_1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400">
                <a:solidFill>
                  <a:schemeClr val="dk1"/>
                </a:solidFill>
                <a:latin typeface="Roboto"/>
                <a:ea typeface="Roboto"/>
                <a:cs typeface="Roboto"/>
                <a:sym typeface="Roboto"/>
              </a:rPr>
              <a:t>Balancing science center, community, and civic roles was challenging throughout the project. The co-creation project perhaps envisioned each institution carrying equal weight throughout the project and making all decisions along the way together. In reality, different organizations more or less took the lead at different points of the project (almost like a baton pass off) based on their individual expertise, capacity to support the project during COVID, and competing priorities. Also, the project perhaps expected the public to play a more leading role in topic selection, whereas the community org was in some ways a proxy for the public or they experienced greater development in the project.</a:t>
            </a:r>
            <a:endParaRPr sz="1400">
              <a:solidFill>
                <a:schemeClr val="dk1"/>
              </a:solidFill>
              <a:latin typeface="Roboto"/>
              <a:ea typeface="Roboto"/>
              <a:cs typeface="Roboto"/>
              <a:sym typeface="Roboto"/>
            </a:endParaRPr>
          </a:p>
          <a:p>
            <a:pPr marL="0" lvl="0" indent="0" algn="l" rtl="0">
              <a:spcBef>
                <a:spcPts val="0"/>
              </a:spcBef>
              <a:spcAft>
                <a:spcPts val="0"/>
              </a:spcAft>
              <a:buNone/>
            </a:pPr>
            <a:endParaRPr sz="1400">
              <a:solidFill>
                <a:schemeClr val="dk1"/>
              </a:solidFill>
              <a:latin typeface="Roboto"/>
              <a:ea typeface="Roboto"/>
              <a:cs typeface="Roboto"/>
              <a:sym typeface="Roboto"/>
            </a:endParaRPr>
          </a:p>
          <a:p>
            <a:pPr marL="0" lvl="0" indent="0" algn="l" rtl="0">
              <a:spcBef>
                <a:spcPts val="0"/>
              </a:spcBef>
              <a:spcAft>
                <a:spcPts val="0"/>
              </a:spcAft>
              <a:buNone/>
            </a:pPr>
            <a:r>
              <a:rPr lang="en-US" sz="1400">
                <a:solidFill>
                  <a:schemeClr val="dk1"/>
                </a:solidFill>
                <a:latin typeface="Roboto"/>
                <a:ea typeface="Roboto"/>
                <a:cs typeface="Roboto"/>
                <a:sym typeface="Roboto"/>
              </a:rPr>
              <a:t>In theory, all of the project activities built toward a culminating policy forming step that completed the model for public engagement with science. In reality, the public-facing events took different forms in the different cohorts and the forum discussions did not necessarily produce a product that could be neatly transitioned into a policy or action step. For two of the cohorts, the policy forming step was more free-form and felt like an add-on to the model rather than a natural progression.</a:t>
            </a:r>
            <a:endParaRPr sz="1400">
              <a:solidFill>
                <a:schemeClr val="dk1"/>
              </a:solidFill>
              <a:highlight>
                <a:srgbClr val="FFFF00"/>
              </a:highlight>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sz="1400">
              <a:solidFill>
                <a:schemeClr val="dk1"/>
              </a:solidFill>
              <a:latin typeface="Roboto"/>
              <a:ea typeface="Roboto"/>
              <a:cs typeface="Roboto"/>
              <a:sym typeface="Roboto"/>
            </a:endParaRPr>
          </a:p>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g15279ef9b6d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0" name="Google Shape;500;g15279ef9b6d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Char char="●"/>
            </a:pPr>
            <a:r>
              <a:rPr lang="en-US">
                <a:solidFill>
                  <a:schemeClr val="dk1"/>
                </a:solidFill>
              </a:rPr>
              <a:t>These projects </a:t>
            </a:r>
            <a:r>
              <a:rPr lang="en-US" b="1">
                <a:solidFill>
                  <a:schemeClr val="dk1"/>
                </a:solidFill>
              </a:rPr>
              <a:t>experimented with different models of co-creation </a:t>
            </a:r>
            <a:r>
              <a:rPr lang="en-US">
                <a:solidFill>
                  <a:schemeClr val="dk1"/>
                </a:solidFill>
              </a:rPr>
              <a:t>and </a:t>
            </a:r>
            <a:r>
              <a:rPr lang="en-US" b="1">
                <a:solidFill>
                  <a:schemeClr val="dk1"/>
                </a:solidFill>
              </a:rPr>
              <a:t>redefined the roles</a:t>
            </a:r>
            <a:r>
              <a:rPr lang="en-US">
                <a:solidFill>
                  <a:schemeClr val="dk1"/>
                </a:solidFill>
              </a:rPr>
              <a:t> that organizations can play in public engagement with science projects.</a:t>
            </a:r>
            <a:endParaRPr>
              <a:solidFill>
                <a:schemeClr val="dk1"/>
              </a:solidFill>
            </a:endParaRPr>
          </a:p>
          <a:p>
            <a:pPr marL="457200" lvl="0" indent="-298450" algn="l" rtl="0">
              <a:spcBef>
                <a:spcPts val="0"/>
              </a:spcBef>
              <a:spcAft>
                <a:spcPts val="0"/>
              </a:spcAft>
              <a:buClr>
                <a:schemeClr val="dk1"/>
              </a:buClr>
              <a:buSzPts val="1100"/>
              <a:buChar char="●"/>
            </a:pPr>
            <a:r>
              <a:rPr lang="en-US">
                <a:solidFill>
                  <a:schemeClr val="dk1"/>
                </a:solidFill>
              </a:rPr>
              <a:t>Co-creation is messy - it’s more about the way you frame your project and build relationships, rather than the end deliverable. </a:t>
            </a:r>
            <a:r>
              <a:rPr lang="en-US" b="1">
                <a:solidFill>
                  <a:schemeClr val="dk1"/>
                </a:solidFill>
              </a:rPr>
              <a:t>Co-creation is the process, not the product</a:t>
            </a:r>
            <a:r>
              <a:rPr lang="en-US">
                <a:solidFill>
                  <a:schemeClr val="dk1"/>
                </a:solidFill>
              </a:rPr>
              <a:t>.</a:t>
            </a:r>
            <a:endParaRPr>
              <a:solidFill>
                <a:schemeClr val="dk1"/>
              </a:solidFill>
            </a:endParaRPr>
          </a:p>
          <a:p>
            <a:pPr marL="457200" lvl="0" indent="-298450" algn="l" rtl="0">
              <a:spcBef>
                <a:spcPts val="0"/>
              </a:spcBef>
              <a:spcAft>
                <a:spcPts val="0"/>
              </a:spcAft>
              <a:buClr>
                <a:schemeClr val="dk1"/>
              </a:buClr>
              <a:buSzPts val="1100"/>
              <a:buChar char="●"/>
            </a:pPr>
            <a:r>
              <a:rPr lang="en-US">
                <a:solidFill>
                  <a:schemeClr val="dk1"/>
                </a:solidFill>
              </a:rPr>
              <a:t>A common goal of co-creation is creating a more equitable project, that is developed in a more equitable way, but that </a:t>
            </a:r>
            <a:r>
              <a:rPr lang="en-US" b="1">
                <a:solidFill>
                  <a:schemeClr val="dk1"/>
                </a:solidFill>
              </a:rPr>
              <a:t>may not mean equal participation at every phase</a:t>
            </a:r>
            <a:r>
              <a:rPr lang="en-US">
                <a:solidFill>
                  <a:schemeClr val="dk1"/>
                </a:solidFill>
              </a:rPr>
              <a:t>.</a:t>
            </a:r>
            <a:endParaRPr>
              <a:solidFill>
                <a:schemeClr val="dk1"/>
              </a:solidFill>
            </a:endParaRPr>
          </a:p>
          <a:p>
            <a:pPr marL="457200" lvl="0" indent="-298450" algn="l" rtl="0">
              <a:spcBef>
                <a:spcPts val="0"/>
              </a:spcBef>
              <a:spcAft>
                <a:spcPts val="0"/>
              </a:spcAft>
              <a:buClr>
                <a:schemeClr val="dk1"/>
              </a:buClr>
              <a:buSzPts val="1100"/>
              <a:buChar char="●"/>
            </a:pPr>
            <a:r>
              <a:rPr lang="en-US">
                <a:solidFill>
                  <a:schemeClr val="dk1"/>
                </a:solidFill>
              </a:rPr>
              <a:t>Asking public participants to serve as experts in co-creation projects may not always work as intended. Projects may need to rethink why we are pursuing this model and what is a </a:t>
            </a:r>
            <a:r>
              <a:rPr lang="en-US" b="1">
                <a:solidFill>
                  <a:schemeClr val="dk1"/>
                </a:solidFill>
              </a:rPr>
              <a:t>reasonable expectation from public participation</a:t>
            </a:r>
            <a:r>
              <a:rPr lang="en-US">
                <a:solidFill>
                  <a:schemeClr val="dk1"/>
                </a:solidFill>
              </a:rPr>
              <a:t>.</a:t>
            </a:r>
            <a:endParaRPr sz="700">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g148e046dbc1_0_1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5" name="Google Shape;555;g148e046dbc1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Now that we’ve shared some of our experiences, we want to do an exercise with you all where we think of co-creation as a spectrum. This is not a new idea - Rick Bonney from the Cornell Lab of Ornithology and Kathleen McLean both used this metaphor for describing co-creation. Projects on the left side of the spectrum might involve members of the public as contributors to a project, and the level of participants involvement increases toward the right end of the spectrum.</a:t>
            </a:r>
            <a:endParaRPr/>
          </a:p>
          <a:p>
            <a:pPr marL="0" lvl="0" indent="0" algn="l" rtl="0">
              <a:spcBef>
                <a:spcPts val="0"/>
              </a:spcBef>
              <a:spcAft>
                <a:spcPts val="0"/>
              </a:spcAft>
              <a:buNone/>
            </a:pPr>
            <a:endParaRPr/>
          </a:p>
          <a:p>
            <a:pPr marL="0" lvl="0" indent="0" algn="l" rtl="0">
              <a:spcBef>
                <a:spcPts val="0"/>
              </a:spcBef>
              <a:spcAft>
                <a:spcPts val="0"/>
              </a:spcAft>
              <a:buNone/>
            </a:pPr>
            <a:r>
              <a:rPr lang="en-US"/>
              <a:t>Many different projects embrace co-creation values, but they play out in really different ways. Together, we’re going to generate some examples of how different key elements of co-creation might look at different places along the spectrum.</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g148e046dbc1_0_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2" name="Google Shape;562;g148e046dbc1_0_1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Here are our four questions about different parts of a co-creation project. Each group is going to focus on just one of these questions, and think about how you would answer it for different points along the co-creation spectrum. If it helps you can focus on one of the projects we’ve talked about today or a project from your own experience, and use that as an example for thinking about your question.</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4804c04c15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14804c04c15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Char char="●"/>
            </a:pPr>
            <a:r>
              <a:rPr lang="en-US">
                <a:solidFill>
                  <a:schemeClr val="dk1"/>
                </a:solidFill>
              </a:rPr>
              <a:t>Hopefully, we will do all of this while also providing a slightly different perspective on co-creation. </a:t>
            </a:r>
            <a:endParaRPr>
              <a:solidFill>
                <a:schemeClr val="dk1"/>
              </a:solidFill>
            </a:endParaRPr>
          </a:p>
          <a:p>
            <a:pPr marL="914400" lvl="1" indent="-298450" algn="l" rtl="0">
              <a:spcBef>
                <a:spcPts val="0"/>
              </a:spcBef>
              <a:spcAft>
                <a:spcPts val="0"/>
              </a:spcAft>
              <a:buClr>
                <a:schemeClr val="dk1"/>
              </a:buClr>
              <a:buSzPts val="1100"/>
              <a:buChar char="○"/>
            </a:pPr>
            <a:r>
              <a:rPr lang="en-US">
                <a:solidFill>
                  <a:schemeClr val="dk1"/>
                </a:solidFill>
              </a:rPr>
              <a:t>All of us are researchers and evaluators who have a been a part of projects that used co-creation</a:t>
            </a:r>
            <a:endParaRPr>
              <a:solidFill>
                <a:schemeClr val="dk1"/>
              </a:solidFill>
            </a:endParaRPr>
          </a:p>
          <a:p>
            <a:pPr marL="914400" lvl="1" indent="-298450" algn="l" rtl="0">
              <a:spcBef>
                <a:spcPts val="0"/>
              </a:spcBef>
              <a:spcAft>
                <a:spcPts val="0"/>
              </a:spcAft>
              <a:buClr>
                <a:schemeClr val="dk1"/>
              </a:buClr>
              <a:buSzPts val="1100"/>
              <a:buChar char="○"/>
            </a:pPr>
            <a:r>
              <a:rPr lang="en-US">
                <a:solidFill>
                  <a:schemeClr val="dk1"/>
                </a:solidFill>
              </a:rPr>
              <a:t>This allowed us to think about what the goals for co-creation are and how they can be achieved (or not) in projects</a:t>
            </a:r>
            <a:endParaRPr>
              <a:solidFill>
                <a:schemeClr val="dk1"/>
              </a:solidFill>
            </a:endParaRPr>
          </a:p>
          <a:p>
            <a:pPr marL="457200" lvl="0" indent="-298450" algn="l" rtl="0">
              <a:spcBef>
                <a:spcPts val="0"/>
              </a:spcBef>
              <a:spcAft>
                <a:spcPts val="0"/>
              </a:spcAft>
              <a:buClr>
                <a:schemeClr val="dk1"/>
              </a:buClr>
              <a:buSzPts val="1100"/>
              <a:buChar char="●"/>
            </a:pPr>
            <a:r>
              <a:rPr lang="en-US">
                <a:solidFill>
                  <a:schemeClr val="dk1"/>
                </a:solidFill>
              </a:rPr>
              <a:t>My name is Liz Kollmann, and I am the Director of Research and Evaluation at the Museum of Science, Boston</a:t>
            </a:r>
            <a:endParaRPr>
              <a:solidFill>
                <a:schemeClr val="dk1"/>
              </a:solidFill>
            </a:endParaRPr>
          </a:p>
          <a:p>
            <a:pPr marL="914400" lvl="1" indent="-298450" algn="l" rtl="0">
              <a:spcBef>
                <a:spcPts val="0"/>
              </a:spcBef>
              <a:spcAft>
                <a:spcPts val="0"/>
              </a:spcAft>
              <a:buClr>
                <a:schemeClr val="dk1"/>
              </a:buClr>
              <a:buSzPts val="1100"/>
              <a:buChar char="○"/>
            </a:pPr>
            <a:r>
              <a:rPr lang="en-US">
                <a:solidFill>
                  <a:schemeClr val="dk1"/>
                </a:solidFill>
              </a:rPr>
              <a:t>I am also the co-PI of a project called Co-Created Public Engagement with Science that you will hear a little more about later</a:t>
            </a:r>
            <a:endParaRPr>
              <a:solidFill>
                <a:schemeClr val="dk1"/>
              </a:solidFill>
            </a:endParaRPr>
          </a:p>
          <a:p>
            <a:pPr marL="457200" lvl="0" indent="-298450" algn="l" rtl="0">
              <a:spcBef>
                <a:spcPts val="0"/>
              </a:spcBef>
              <a:spcAft>
                <a:spcPts val="0"/>
              </a:spcAft>
              <a:buClr>
                <a:schemeClr val="dk1"/>
              </a:buClr>
              <a:buSzPts val="1100"/>
              <a:buChar char="●"/>
            </a:pPr>
            <a:r>
              <a:rPr lang="en-US">
                <a:solidFill>
                  <a:schemeClr val="dk1"/>
                </a:solidFill>
              </a:rPr>
              <a:t>Leigh Ann</a:t>
            </a:r>
            <a:endParaRPr>
              <a:solidFill>
                <a:schemeClr val="dk1"/>
              </a:solidFill>
            </a:endParaRPr>
          </a:p>
          <a:p>
            <a:pPr marL="457200" lvl="0" indent="-298450" algn="l" rtl="0">
              <a:spcBef>
                <a:spcPts val="0"/>
              </a:spcBef>
              <a:spcAft>
                <a:spcPts val="0"/>
              </a:spcAft>
              <a:buClr>
                <a:schemeClr val="dk1"/>
              </a:buClr>
              <a:buSzPts val="1100"/>
              <a:buChar char="●"/>
            </a:pPr>
            <a:r>
              <a:rPr lang="en-US">
                <a:solidFill>
                  <a:schemeClr val="dk1"/>
                </a:solidFill>
              </a:rPr>
              <a:t>Claire</a:t>
            </a:r>
            <a:endParaRPr>
              <a:solidFill>
                <a:schemeClr val="dk1"/>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153c1908348_2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2" name="Google Shape;572;g153c1908348_2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g153c1908348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9" name="Google Shape;579;g153c1908348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14804c04c15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14804c04c15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US"/>
              <a:t>So what is co-creation</a:t>
            </a:r>
            <a:endParaRPr/>
          </a:p>
          <a:p>
            <a:pPr marL="914400" lvl="1" indent="-298450" algn="l" rtl="0">
              <a:spcBef>
                <a:spcPts val="0"/>
              </a:spcBef>
              <a:spcAft>
                <a:spcPts val="0"/>
              </a:spcAft>
              <a:buSzPts val="1100"/>
              <a:buChar char="○"/>
            </a:pPr>
            <a:r>
              <a:rPr lang="en-US"/>
              <a:t>One definition from the book The Participatory Museum is that </a:t>
            </a:r>
            <a:endParaRPr/>
          </a:p>
          <a:p>
            <a:pPr marL="914400" lvl="1" indent="-298450" algn="l" rtl="0">
              <a:spcBef>
                <a:spcPts val="0"/>
              </a:spcBef>
              <a:spcAft>
                <a:spcPts val="0"/>
              </a:spcAft>
              <a:buSzPts val="1100"/>
              <a:buChar char="○"/>
            </a:pPr>
            <a:r>
              <a:rPr lang="en-US"/>
              <a:t>“In co-creative projects, community members work together with institutional staff members from the beginning to define the project’s goals and to generate the program or exhibit based on community interests.”</a:t>
            </a:r>
            <a:endParaRPr/>
          </a:p>
          <a:p>
            <a:pPr marL="457200" lvl="0" indent="-298450" algn="l" rtl="0">
              <a:spcBef>
                <a:spcPts val="0"/>
              </a:spcBef>
              <a:spcAft>
                <a:spcPts val="0"/>
              </a:spcAft>
              <a:buSzPts val="1100"/>
              <a:buChar char="●"/>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14911182c9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14911182c9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US">
                <a:solidFill>
                  <a:schemeClr val="dk1"/>
                </a:solidFill>
              </a:rPr>
              <a:t>When you hear this definition and think about your own experiences, what is makes a project co-creation to you? What are the values or attributes of co-creation?</a:t>
            </a:r>
            <a:endParaRPr>
              <a:solidFill>
                <a:schemeClr val="dk1"/>
              </a:solidFill>
            </a:endParaRPr>
          </a:p>
          <a:p>
            <a:pPr marL="457200" lvl="0" indent="-298450" algn="l" rtl="0">
              <a:spcBef>
                <a:spcPts val="0"/>
              </a:spcBef>
              <a:spcAft>
                <a:spcPts val="0"/>
              </a:spcAft>
              <a:buClr>
                <a:schemeClr val="dk1"/>
              </a:buClr>
              <a:buSzPts val="1100"/>
              <a:buChar char="●"/>
            </a:pPr>
            <a:r>
              <a:rPr lang="en-US">
                <a:solidFill>
                  <a:schemeClr val="dk1"/>
                </a:solidFill>
              </a:rPr>
              <a:t>Please go to slido.com and put in the hashtag #cocreateastc </a:t>
            </a:r>
            <a:endParaRPr>
              <a:solidFill>
                <a:schemeClr val="dk1"/>
              </a:solidFill>
            </a:endParaRPr>
          </a:p>
          <a:p>
            <a:pPr marL="914400" lvl="1" indent="-298450" algn="l" rtl="0">
              <a:spcBef>
                <a:spcPts val="0"/>
              </a:spcBef>
              <a:spcAft>
                <a:spcPts val="0"/>
              </a:spcAft>
              <a:buClr>
                <a:schemeClr val="dk1"/>
              </a:buClr>
              <a:buSzPts val="1100"/>
              <a:buChar char="○"/>
            </a:pPr>
            <a:r>
              <a:rPr lang="en-US">
                <a:solidFill>
                  <a:schemeClr val="dk1"/>
                </a:solidFill>
              </a:rPr>
              <a:t>We’ll give you a few minutes to input your answers to these questions</a:t>
            </a:r>
            <a:endParaRPr>
              <a:solidFill>
                <a:schemeClr val="dk1"/>
              </a:solidFill>
            </a:endParaRPr>
          </a:p>
          <a:p>
            <a:pPr marL="457200" lvl="0" indent="0" algn="l" rtl="0">
              <a:spcBef>
                <a:spcPts val="0"/>
              </a:spcBef>
              <a:spcAft>
                <a:spcPts val="0"/>
              </a:spcAft>
              <a:buNone/>
            </a:pPr>
            <a:endParaRPr>
              <a:solidFill>
                <a:schemeClr val="dk1"/>
              </a:solidFill>
            </a:endParaRPr>
          </a:p>
          <a:p>
            <a:pPr marL="457200" lvl="0" indent="-298450" algn="l" rtl="0">
              <a:spcBef>
                <a:spcPts val="0"/>
              </a:spcBef>
              <a:spcAft>
                <a:spcPts val="0"/>
              </a:spcAft>
              <a:buClr>
                <a:schemeClr val="dk1"/>
              </a:buClr>
              <a:buSzPts val="1100"/>
              <a:buChar char="●"/>
            </a:pPr>
            <a:r>
              <a:rPr lang="en-US">
                <a:solidFill>
                  <a:schemeClr val="dk1"/>
                </a:solidFill>
              </a:rPr>
              <a:t>Bring up some of the responses as they come in</a:t>
            </a:r>
            <a:endParaRPr>
              <a:solidFill>
                <a:schemeClr val="dk1"/>
              </a:solidFill>
            </a:endParaRPr>
          </a:p>
          <a:p>
            <a:pPr marL="457200" lvl="0" indent="-298450" algn="l" rtl="0">
              <a:spcBef>
                <a:spcPts val="0"/>
              </a:spcBef>
              <a:spcAft>
                <a:spcPts val="0"/>
              </a:spcAft>
              <a:buClr>
                <a:schemeClr val="dk1"/>
              </a:buClr>
              <a:buSzPts val="1100"/>
              <a:buChar char="●"/>
            </a:pPr>
            <a:r>
              <a:rPr lang="en-US">
                <a:solidFill>
                  <a:schemeClr val="dk1"/>
                </a:solidFill>
              </a:rPr>
              <a:t>These responses show the diversity within co-creation and that it can be defined and operationalized in many different ways</a:t>
            </a:r>
            <a:endParaRPr>
              <a:solidFill>
                <a:schemeClr val="dk1"/>
              </a:solidFill>
            </a:endParaRPr>
          </a:p>
          <a:p>
            <a:pPr marL="457200" lvl="0" indent="-298450" algn="l" rtl="0">
              <a:spcBef>
                <a:spcPts val="0"/>
              </a:spcBef>
              <a:spcAft>
                <a:spcPts val="0"/>
              </a:spcAft>
              <a:buClr>
                <a:schemeClr val="dk1"/>
              </a:buClr>
              <a:buSzPts val="1100"/>
              <a:buChar char="●"/>
            </a:pPr>
            <a:r>
              <a:rPr lang="en-US">
                <a:solidFill>
                  <a:schemeClr val="dk1"/>
                </a:solidFill>
              </a:rPr>
              <a:t>Now, I’ll turn it over to Claire to talk about a co-creation project that she evaluated</a:t>
            </a:r>
            <a:endParaRPr>
              <a:solidFill>
                <a:schemeClr val="dk1"/>
              </a:solidFill>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u="sng">
                <a:solidFill>
                  <a:schemeClr val="dk1"/>
                </a:solidFill>
                <a:hlinkClick r:id="rId3">
                  <a:extLst>
                    <a:ext uri="{A12FA001-AC4F-418D-AE19-62706E023703}">
                      <ahyp:hlinkClr xmlns:ahyp="http://schemas.microsoft.com/office/drawing/2018/hyperlinkcolor" val="tx"/>
                    </a:ext>
                  </a:extLst>
                </a:hlinkClick>
              </a:rPr>
              <a:t>https://app.sli.do/event/4Gv4eDTeyund9N3et6RmkE</a:t>
            </a:r>
            <a:r>
              <a:rPr lang="en-US">
                <a:solidFill>
                  <a:schemeClr val="dk1"/>
                </a:solidFill>
              </a:rPr>
              <a:t> </a:t>
            </a: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Talk through what we see as it populates.</a:t>
            </a: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Co-creation means a lot of different things to different people. Defined in many ways. Operationalized in many different ways.</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sz="1400">
              <a:solidFill>
                <a:schemeClr val="dk1"/>
              </a:solidFill>
              <a:latin typeface="Roboto"/>
              <a:ea typeface="Roboto"/>
              <a:cs typeface="Roboto"/>
              <a:sym typeface="Roboto"/>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14a6e9e2cb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14a6e9e2cb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The first co-creation project we’d like to share with you is Bird Cams Lab. I had the pleasure of serving on the evaluation team for this project which wrapped up a little over a year ago.</a:t>
            </a:r>
            <a:endParaRPr/>
          </a:p>
          <a:p>
            <a:pPr marL="0" lvl="0" indent="0" algn="l" rtl="0">
              <a:spcBef>
                <a:spcPts val="0"/>
              </a:spcBef>
              <a:spcAft>
                <a:spcPts val="0"/>
              </a:spcAft>
              <a:buNone/>
            </a:pPr>
            <a:endParaRPr/>
          </a:p>
          <a:p>
            <a:pPr marL="0" lvl="0" indent="0" algn="l" rtl="0">
              <a:spcBef>
                <a:spcPts val="0"/>
              </a:spcBef>
              <a:spcAft>
                <a:spcPts val="0"/>
              </a:spcAft>
              <a:buNone/>
            </a:pPr>
            <a:r>
              <a:rPr lang="en-US"/>
              <a:t>Bird Cams Lab was an initiative led by the Cornell Lab of Ornithology. It was essentially a citizen science project, but in </a:t>
            </a:r>
            <a:r>
              <a:rPr lang="en-US" i="1"/>
              <a:t>this</a:t>
            </a:r>
            <a:r>
              <a:rPr lang="en-US"/>
              <a:t> project the team wanted participants to become invested in stages of research that are usually reserved for experts and for those public participants to bring their own perspectives and experiences to the table. In this way, Bird Cams Lab was envisioned as a co-creation project.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14a6e9e2cbb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14a6e9e2cb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The driving rationale behind this project was the idea that if public participants took part in more stages of the research process they would have better learning outcomes that your typical citizen science project where the public just helps to collect the data. They would have a better understanding of the content subject matter (in this case, bird species and bird behaviors), they would have a better understanding of how scientific research works, and they would maybe even have a better understanding of how to interpret data (reading charts, etc).</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14a6e9e2cbb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14a6e9e2cbb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The Cornell Lab of Ornithology is fortunate to have a really large captive audience in their existing cam watchers. Also since this project was conducted entirely online, people could participate from anywhere. The team also advertised their project through Zooniverse, which is a citizen science website where people can go to find projects that they can contribute to. So this was a very engaged audience - people who generally already cared a lot about birds or who liked contributing to citizen science projects. The project team wanted to cast as wide a net as possible for this project, so they kept the project pretty wide open for people to participate at any juncture, as much or as little as they wanted.</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14a6e9e2cbb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14a6e9e2cbb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So what did participants actually do? The Bird Cams Lab team used webinars, message boards, web surveys, and emails to walk participants through these steps of the scientific process and invite their feedback.</a:t>
            </a:r>
            <a:endParaRPr/>
          </a:p>
          <a:p>
            <a:pPr marL="457200" lvl="0" indent="-298450" algn="l" rtl="0">
              <a:spcBef>
                <a:spcPts val="0"/>
              </a:spcBef>
              <a:spcAft>
                <a:spcPts val="0"/>
              </a:spcAft>
              <a:buSzPts val="1100"/>
              <a:buChar char="●"/>
            </a:pPr>
            <a:r>
              <a:rPr lang="en-US"/>
              <a:t>The first step was </a:t>
            </a:r>
            <a:r>
              <a:rPr lang="en-US" b="1"/>
              <a:t>Question Design</a:t>
            </a:r>
            <a:r>
              <a:rPr lang="en-US"/>
              <a:t>, choosing a research question for the investigation. There was usually a webinar led by an expert to discuss possibilities, then people could generate ideas via a message board and vote on their favorites.</a:t>
            </a:r>
            <a:endParaRPr/>
          </a:p>
          <a:p>
            <a:pPr marL="457200" lvl="0" indent="-298450" algn="l" rtl="0">
              <a:spcBef>
                <a:spcPts val="0"/>
              </a:spcBef>
              <a:spcAft>
                <a:spcPts val="0"/>
              </a:spcAft>
              <a:buSzPts val="1100"/>
              <a:buChar char="●"/>
            </a:pPr>
            <a:r>
              <a:rPr lang="en-US"/>
              <a:t>Data Collection - They would watch the bird cams and collect data through an online tagging system</a:t>
            </a:r>
            <a:endParaRPr/>
          </a:p>
          <a:p>
            <a:pPr marL="457200" lvl="0" indent="-298450" algn="l" rtl="0">
              <a:spcBef>
                <a:spcPts val="0"/>
              </a:spcBef>
              <a:spcAft>
                <a:spcPts val="0"/>
              </a:spcAft>
              <a:buSzPts val="1100"/>
              <a:buChar char="●"/>
            </a:pPr>
            <a:r>
              <a:rPr lang="en-US"/>
              <a:t>Data Exploration - Using the data the participant collected, the Cornell team would create charts and figures, sometimes with cool interactive elements, and invite comments via the message boards and during webinars</a:t>
            </a:r>
            <a:endParaRPr/>
          </a:p>
          <a:p>
            <a:pPr marL="457200" lvl="0" indent="-298450" algn="l" rtl="0">
              <a:spcBef>
                <a:spcPts val="0"/>
              </a:spcBef>
              <a:spcAft>
                <a:spcPts val="0"/>
              </a:spcAft>
              <a:buSzPts val="1100"/>
              <a:buChar char="●"/>
            </a:pPr>
            <a:r>
              <a:rPr lang="en-US"/>
              <a:t>Review Findings - A member of the Cornell team would draft a report presenting the findings, and this also open for comments/feedback/review</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14a6e9e2cbb_0_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14a6e9e2cbb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In setting up this project, the Bird Cams Lab team was hoping to share the driver’s seat with their audience and share ownership of that scientific research process. They envisioned some people - maybe not everyone, but a good number - taking part in each step of project and feeling real agency from their involvement.</a:t>
            </a:r>
            <a:endParaRPr/>
          </a:p>
          <a:p>
            <a:pPr marL="0" lvl="0" indent="0" algn="l" rtl="0">
              <a:spcBef>
                <a:spcPts val="0"/>
              </a:spcBef>
              <a:spcAft>
                <a:spcPts val="0"/>
              </a:spcAft>
              <a:buNone/>
            </a:pPr>
            <a:endParaRPr/>
          </a:p>
          <a:p>
            <a:pPr marL="0" lvl="0" indent="0" algn="l" rtl="0">
              <a:spcBef>
                <a:spcPts val="0"/>
              </a:spcBef>
              <a:spcAft>
                <a:spcPts val="0"/>
              </a:spcAft>
              <a:buNone/>
            </a:pPr>
            <a:r>
              <a:rPr lang="en-US"/>
              <a:t>In reality, people would come and go as their interest and availability dictated, and most didn’t develop that sense of ownership. Some people said they didn’t feel qualified, and some just weren’t interested in being co-creators. There were a few highly engaged participants, but most people saw themselves more as contributors and less as co-creators.</a:t>
            </a:r>
            <a:endParaRPr/>
          </a:p>
          <a:p>
            <a:pPr marL="0" lvl="0" indent="0" algn="l" rtl="0">
              <a:spcBef>
                <a:spcPts val="0"/>
              </a:spcBef>
              <a:spcAft>
                <a:spcPts val="0"/>
              </a:spcAft>
              <a:buNone/>
            </a:pPr>
            <a:endParaRPr/>
          </a:p>
          <a:p>
            <a:pPr marL="0" lvl="0" indent="0" algn="l" rtl="0">
              <a:spcBef>
                <a:spcPts val="0"/>
              </a:spcBef>
              <a:spcAft>
                <a:spcPts val="0"/>
              </a:spcAft>
              <a:buNone/>
            </a:pPr>
            <a:r>
              <a:rPr lang="en-US"/>
              <a:t>This led to a lot of reflective discussion on the team about the nature of co-creation and how to think about the project’s impacts on its audience.</a:t>
            </a:r>
            <a:endParaRPr/>
          </a:p>
          <a:p>
            <a:pPr marL="0" lvl="0" indent="0" algn="l" rtl="0">
              <a:spcBef>
                <a:spcPts val="0"/>
              </a:spcBef>
              <a:spcAft>
                <a:spcPts val="0"/>
              </a:spcAft>
              <a:buNone/>
            </a:pPr>
            <a:endParaRPr/>
          </a:p>
          <a:p>
            <a:pPr marL="0" lvl="0" indent="0" algn="l" rtl="0">
              <a:spcBef>
                <a:spcPts val="0"/>
              </a:spcBef>
              <a:spcAft>
                <a:spcPts val="0"/>
              </a:spcAft>
              <a:buNone/>
            </a:pPr>
            <a:r>
              <a:rPr lang="en-US"/>
              <a:t>Now I’ll hand it over to Leigh Ann to talk about another project.</a:t>
            </a:r>
            <a:endParaRPr/>
          </a:p>
          <a:p>
            <a:pPr marL="0" lvl="0" indent="0" algn="l" rtl="0">
              <a:spcBef>
                <a:spcPts val="0"/>
              </a:spcBef>
              <a:spcAft>
                <a:spcPts val="0"/>
              </a:spcAft>
              <a:buNone/>
            </a:pPr>
            <a:endParaRPr/>
          </a:p>
          <a:p>
            <a:pPr marL="0" lvl="0" indent="0" algn="l" rtl="0">
              <a:spcBef>
                <a:spcPts val="0"/>
              </a:spcBef>
              <a:spcAft>
                <a:spcPts val="0"/>
              </a:spcAft>
              <a:buNone/>
            </a:pPr>
            <a:r>
              <a:rPr lang="en-US">
                <a:solidFill>
                  <a:schemeClr val="dk1"/>
                </a:solidFill>
              </a:rPr>
              <a:t>(From report: 60% of participants felt that the Bird Cams Lab investigations were </a:t>
            </a:r>
            <a:r>
              <a:rPr lang="en-US" b="1">
                <a:solidFill>
                  <a:schemeClr val="dk1"/>
                </a:solidFill>
              </a:rPr>
              <a:t>led by scientists with the support of public participants. </a:t>
            </a:r>
            <a:r>
              <a:rPr lang="en-US">
                <a:solidFill>
                  <a:schemeClr val="dk1"/>
                </a:solidFill>
              </a:rPr>
              <a:t>~20%</a:t>
            </a:r>
            <a:r>
              <a:rPr lang="en-US" b="1">
                <a:solidFill>
                  <a:schemeClr val="dk1"/>
                </a:solidFill>
              </a:rPr>
              <a:t> </a:t>
            </a:r>
            <a:r>
              <a:rPr lang="en-US">
                <a:solidFill>
                  <a:schemeClr val="dk1"/>
                </a:solidFill>
              </a:rPr>
              <a:t>described the relationship as a </a:t>
            </a:r>
            <a:r>
              <a:rPr lang="en-US" b="1">
                <a:solidFill>
                  <a:schemeClr val="dk1"/>
                </a:solidFill>
              </a:rPr>
              <a:t>more equal partnership</a:t>
            </a:r>
            <a:r>
              <a:rPr lang="en-US">
                <a:solidFill>
                  <a:schemeClr val="dk1"/>
                </a:solidFill>
              </a:rPr>
              <a:t>. And only 2% thought that public participants </a:t>
            </a:r>
            <a:r>
              <a:rPr lang="en-US" b="1">
                <a:solidFill>
                  <a:schemeClr val="dk1"/>
                </a:solidFill>
              </a:rPr>
              <a:t>led the projects </a:t>
            </a:r>
            <a:r>
              <a:rPr lang="en-US">
                <a:solidFill>
                  <a:schemeClr val="dk1"/>
                </a:solidFill>
              </a:rPr>
              <a:t>with the support of scientists.)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0"/>
          <p:cNvSpPr txBox="1">
            <a:spLocks noGrp="1"/>
          </p:cNvSpPr>
          <p:nvPr>
            <p:ph type="ctrTitle"/>
          </p:nvPr>
        </p:nvSpPr>
        <p:spPr>
          <a:xfrm>
            <a:off x="4871100" y="1635000"/>
            <a:ext cx="3815700" cy="15219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5200"/>
              <a:buNone/>
              <a:defRPr sz="4600" b="0">
                <a:latin typeface="Fira Sans Extra Condensed SemiBold"/>
                <a:ea typeface="Fira Sans Extra Condensed SemiBold"/>
                <a:cs typeface="Fira Sans Extra Condensed SemiBold"/>
                <a:sym typeface="Fira Sans Extra Condensed SemiBold"/>
              </a:defRPr>
            </a:lvl1pPr>
            <a:lvl2pPr lvl="1" algn="l">
              <a:lnSpc>
                <a:spcPct val="100000"/>
              </a:lnSpc>
              <a:spcBef>
                <a:spcPts val="0"/>
              </a:spcBef>
              <a:spcAft>
                <a:spcPts val="0"/>
              </a:spcAft>
              <a:buSzPts val="5200"/>
              <a:buNone/>
              <a:defRPr sz="5200"/>
            </a:lvl2pPr>
            <a:lvl3pPr lvl="2" algn="l">
              <a:lnSpc>
                <a:spcPct val="100000"/>
              </a:lnSpc>
              <a:spcBef>
                <a:spcPts val="0"/>
              </a:spcBef>
              <a:spcAft>
                <a:spcPts val="0"/>
              </a:spcAft>
              <a:buSzPts val="5200"/>
              <a:buNone/>
              <a:defRPr sz="5200"/>
            </a:lvl3pPr>
            <a:lvl4pPr lvl="3" algn="l">
              <a:lnSpc>
                <a:spcPct val="100000"/>
              </a:lnSpc>
              <a:spcBef>
                <a:spcPts val="0"/>
              </a:spcBef>
              <a:spcAft>
                <a:spcPts val="0"/>
              </a:spcAft>
              <a:buSzPts val="5200"/>
              <a:buNone/>
              <a:defRPr sz="5200"/>
            </a:lvl4pPr>
            <a:lvl5pPr lvl="4" algn="l">
              <a:lnSpc>
                <a:spcPct val="100000"/>
              </a:lnSpc>
              <a:spcBef>
                <a:spcPts val="0"/>
              </a:spcBef>
              <a:spcAft>
                <a:spcPts val="0"/>
              </a:spcAft>
              <a:buSzPts val="5200"/>
              <a:buNone/>
              <a:defRPr sz="5200"/>
            </a:lvl5pPr>
            <a:lvl6pPr lvl="5" algn="l">
              <a:lnSpc>
                <a:spcPct val="100000"/>
              </a:lnSpc>
              <a:spcBef>
                <a:spcPts val="0"/>
              </a:spcBef>
              <a:spcAft>
                <a:spcPts val="0"/>
              </a:spcAft>
              <a:buSzPts val="5200"/>
              <a:buNone/>
              <a:defRPr sz="5200"/>
            </a:lvl6pPr>
            <a:lvl7pPr lvl="6" algn="l">
              <a:lnSpc>
                <a:spcPct val="100000"/>
              </a:lnSpc>
              <a:spcBef>
                <a:spcPts val="0"/>
              </a:spcBef>
              <a:spcAft>
                <a:spcPts val="0"/>
              </a:spcAft>
              <a:buSzPts val="5200"/>
              <a:buNone/>
              <a:defRPr sz="5200"/>
            </a:lvl7pPr>
            <a:lvl8pPr lvl="7" algn="l">
              <a:lnSpc>
                <a:spcPct val="100000"/>
              </a:lnSpc>
              <a:spcBef>
                <a:spcPts val="0"/>
              </a:spcBef>
              <a:spcAft>
                <a:spcPts val="0"/>
              </a:spcAft>
              <a:buSzPts val="5200"/>
              <a:buNone/>
              <a:defRPr sz="5200"/>
            </a:lvl8pPr>
            <a:lvl9pPr lvl="8" algn="l">
              <a:lnSpc>
                <a:spcPct val="100000"/>
              </a:lnSpc>
              <a:spcBef>
                <a:spcPts val="0"/>
              </a:spcBef>
              <a:spcAft>
                <a:spcPts val="0"/>
              </a:spcAft>
              <a:buSzPts val="5200"/>
              <a:buNone/>
              <a:defRPr sz="5200"/>
            </a:lvl9pPr>
          </a:lstStyle>
          <a:p>
            <a:endParaRPr/>
          </a:p>
        </p:txBody>
      </p:sp>
      <p:sp>
        <p:nvSpPr>
          <p:cNvPr id="10" name="Google Shape;10;p20"/>
          <p:cNvSpPr txBox="1">
            <a:spLocks noGrp="1"/>
          </p:cNvSpPr>
          <p:nvPr>
            <p:ph type="subTitle" idx="1"/>
          </p:nvPr>
        </p:nvSpPr>
        <p:spPr>
          <a:xfrm>
            <a:off x="4871100" y="3156888"/>
            <a:ext cx="3815700" cy="351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sz="1600"/>
            </a:lvl1pPr>
            <a:lvl2pPr lvl="1" algn="l">
              <a:lnSpc>
                <a:spcPct val="100000"/>
              </a:lnSpc>
              <a:spcBef>
                <a:spcPts val="0"/>
              </a:spcBef>
              <a:spcAft>
                <a:spcPts val="0"/>
              </a:spcAft>
              <a:buSzPts val="2800"/>
              <a:buNone/>
              <a:defRPr sz="2800"/>
            </a:lvl2pPr>
            <a:lvl3pPr lvl="2" algn="l">
              <a:lnSpc>
                <a:spcPct val="100000"/>
              </a:lnSpc>
              <a:spcBef>
                <a:spcPts val="0"/>
              </a:spcBef>
              <a:spcAft>
                <a:spcPts val="0"/>
              </a:spcAft>
              <a:buSzPts val="2800"/>
              <a:buNone/>
              <a:defRPr sz="2800"/>
            </a:lvl3pPr>
            <a:lvl4pPr lvl="3" algn="l">
              <a:lnSpc>
                <a:spcPct val="100000"/>
              </a:lnSpc>
              <a:spcBef>
                <a:spcPts val="0"/>
              </a:spcBef>
              <a:spcAft>
                <a:spcPts val="0"/>
              </a:spcAft>
              <a:buSzPts val="2800"/>
              <a:buNone/>
              <a:defRPr sz="2800"/>
            </a:lvl4pPr>
            <a:lvl5pPr lvl="4" algn="l">
              <a:lnSpc>
                <a:spcPct val="100000"/>
              </a:lnSpc>
              <a:spcBef>
                <a:spcPts val="0"/>
              </a:spcBef>
              <a:spcAft>
                <a:spcPts val="0"/>
              </a:spcAft>
              <a:buSzPts val="2800"/>
              <a:buNone/>
              <a:defRPr sz="2800"/>
            </a:lvl5pPr>
            <a:lvl6pPr lvl="5" algn="l">
              <a:lnSpc>
                <a:spcPct val="100000"/>
              </a:lnSpc>
              <a:spcBef>
                <a:spcPts val="0"/>
              </a:spcBef>
              <a:spcAft>
                <a:spcPts val="0"/>
              </a:spcAft>
              <a:buSzPts val="2800"/>
              <a:buNone/>
              <a:defRPr sz="2800"/>
            </a:lvl6pPr>
            <a:lvl7pPr lvl="6" algn="l">
              <a:lnSpc>
                <a:spcPct val="100000"/>
              </a:lnSpc>
              <a:spcBef>
                <a:spcPts val="0"/>
              </a:spcBef>
              <a:spcAft>
                <a:spcPts val="0"/>
              </a:spcAft>
              <a:buSzPts val="2800"/>
              <a:buNone/>
              <a:defRPr sz="2800"/>
            </a:lvl7pPr>
            <a:lvl8pPr lvl="7" algn="l">
              <a:lnSpc>
                <a:spcPct val="100000"/>
              </a:lnSpc>
              <a:spcBef>
                <a:spcPts val="0"/>
              </a:spcBef>
              <a:spcAft>
                <a:spcPts val="0"/>
              </a:spcAft>
              <a:buSzPts val="2800"/>
              <a:buNone/>
              <a:defRPr sz="2800"/>
            </a:lvl8pPr>
            <a:lvl9pPr lvl="8" algn="l">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4"/>
        <p:cNvGrpSpPr/>
        <p:nvPr/>
      </p:nvGrpSpPr>
      <p:grpSpPr>
        <a:xfrm>
          <a:off x="0" y="0"/>
          <a:ext cx="0" cy="0"/>
          <a:chOff x="0" y="0"/>
          <a:chExt cx="0" cy="0"/>
        </a:xfrm>
      </p:grpSpPr>
      <p:sp>
        <p:nvSpPr>
          <p:cNvPr id="35" name="Google Shape;35;p29"/>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36" name="Google Shape;36;p29"/>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17500" algn="ctr">
              <a:lnSpc>
                <a:spcPct val="100000"/>
              </a:lnSpc>
              <a:spcBef>
                <a:spcPts val="0"/>
              </a:spcBef>
              <a:spcAft>
                <a:spcPts val="0"/>
              </a:spcAft>
              <a:buSzPts val="1400"/>
              <a:buChar char="●"/>
              <a:defRPr/>
            </a:lvl1pPr>
            <a:lvl2pPr marL="914400" lvl="1" indent="-317500" algn="ctr">
              <a:lnSpc>
                <a:spcPct val="100000"/>
              </a:lnSpc>
              <a:spcBef>
                <a:spcPts val="0"/>
              </a:spcBef>
              <a:spcAft>
                <a:spcPts val="0"/>
              </a:spcAft>
              <a:buSzPts val="1400"/>
              <a:buChar char="○"/>
              <a:defRPr/>
            </a:lvl2pPr>
            <a:lvl3pPr marL="1371600" lvl="2" indent="-317500" algn="ctr">
              <a:lnSpc>
                <a:spcPct val="100000"/>
              </a:lnSpc>
              <a:spcBef>
                <a:spcPts val="0"/>
              </a:spcBef>
              <a:spcAft>
                <a:spcPts val="0"/>
              </a:spcAft>
              <a:buSzPts val="1400"/>
              <a:buChar char="■"/>
              <a:defRPr/>
            </a:lvl3pPr>
            <a:lvl4pPr marL="1828800" lvl="3" indent="-317500" algn="ctr">
              <a:lnSpc>
                <a:spcPct val="100000"/>
              </a:lnSpc>
              <a:spcBef>
                <a:spcPts val="0"/>
              </a:spcBef>
              <a:spcAft>
                <a:spcPts val="0"/>
              </a:spcAft>
              <a:buSzPts val="1400"/>
              <a:buChar char="●"/>
              <a:defRPr/>
            </a:lvl4pPr>
            <a:lvl5pPr marL="2286000" lvl="4" indent="-317500" algn="ctr">
              <a:lnSpc>
                <a:spcPct val="100000"/>
              </a:lnSpc>
              <a:spcBef>
                <a:spcPts val="0"/>
              </a:spcBef>
              <a:spcAft>
                <a:spcPts val="0"/>
              </a:spcAft>
              <a:buSzPts val="1400"/>
              <a:buChar char="○"/>
              <a:defRPr/>
            </a:lvl5pPr>
            <a:lvl6pPr marL="2743200" lvl="5" indent="-317500" algn="ctr">
              <a:lnSpc>
                <a:spcPct val="100000"/>
              </a:lnSpc>
              <a:spcBef>
                <a:spcPts val="0"/>
              </a:spcBef>
              <a:spcAft>
                <a:spcPts val="0"/>
              </a:spcAft>
              <a:buSzPts val="1400"/>
              <a:buChar char="■"/>
              <a:defRPr/>
            </a:lvl6pPr>
            <a:lvl7pPr marL="3200400" lvl="6" indent="-317500" algn="ctr">
              <a:lnSpc>
                <a:spcPct val="100000"/>
              </a:lnSpc>
              <a:spcBef>
                <a:spcPts val="0"/>
              </a:spcBef>
              <a:spcAft>
                <a:spcPts val="0"/>
              </a:spcAft>
              <a:buSzPts val="1400"/>
              <a:buChar char="●"/>
              <a:defRPr/>
            </a:lvl7pPr>
            <a:lvl8pPr marL="3657600" lvl="7" indent="-317500" algn="ctr">
              <a:lnSpc>
                <a:spcPct val="100000"/>
              </a:lnSpc>
              <a:spcBef>
                <a:spcPts val="0"/>
              </a:spcBef>
              <a:spcAft>
                <a:spcPts val="0"/>
              </a:spcAft>
              <a:buSzPts val="1400"/>
              <a:buChar char="○"/>
              <a:defRPr/>
            </a:lvl8pPr>
            <a:lvl9pPr marL="4114800" lvl="8" indent="-317500" algn="ctr">
              <a:lnSpc>
                <a:spcPct val="100000"/>
              </a:lnSpc>
              <a:spcBef>
                <a:spcPts val="0"/>
              </a:spcBef>
              <a:spcAft>
                <a:spcPts val="0"/>
              </a:spcAft>
              <a:buSzPts val="14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7"/>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1"/>
        <p:cNvGrpSpPr/>
        <p:nvPr/>
      </p:nvGrpSpPr>
      <p:grpSpPr>
        <a:xfrm>
          <a:off x="0" y="0"/>
          <a:ext cx="0" cy="0"/>
          <a:chOff x="0" y="0"/>
          <a:chExt cx="0" cy="0"/>
        </a:xfrm>
      </p:grpSpPr>
      <p:sp>
        <p:nvSpPr>
          <p:cNvPr id="12" name="Google Shape;12;p21"/>
          <p:cNvSpPr txBox="1">
            <a:spLocks noGrp="1"/>
          </p:cNvSpPr>
          <p:nvPr>
            <p:ph type="title"/>
          </p:nvPr>
        </p:nvSpPr>
        <p:spPr>
          <a:xfrm>
            <a:off x="457200" y="411475"/>
            <a:ext cx="8229600" cy="3714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2800"/>
              <a:buNone/>
              <a:defRPr b="1"/>
            </a:lvl1pPr>
            <a:lvl2pPr lvl="1" algn="l">
              <a:lnSpc>
                <a:spcPct val="100000"/>
              </a:lnSpc>
              <a:spcBef>
                <a:spcPts val="0"/>
              </a:spcBef>
              <a:spcAft>
                <a:spcPts val="0"/>
              </a:spcAft>
              <a:buSzPts val="2800"/>
              <a:buNone/>
              <a:defRPr b="1"/>
            </a:lvl2pPr>
            <a:lvl3pPr lvl="2" algn="l">
              <a:lnSpc>
                <a:spcPct val="100000"/>
              </a:lnSpc>
              <a:spcBef>
                <a:spcPts val="0"/>
              </a:spcBef>
              <a:spcAft>
                <a:spcPts val="0"/>
              </a:spcAft>
              <a:buSzPts val="2800"/>
              <a:buNone/>
              <a:defRPr b="1"/>
            </a:lvl3pPr>
            <a:lvl4pPr lvl="3" algn="l">
              <a:lnSpc>
                <a:spcPct val="100000"/>
              </a:lnSpc>
              <a:spcBef>
                <a:spcPts val="0"/>
              </a:spcBef>
              <a:spcAft>
                <a:spcPts val="0"/>
              </a:spcAft>
              <a:buSzPts val="2800"/>
              <a:buNone/>
              <a:defRPr b="1"/>
            </a:lvl4pPr>
            <a:lvl5pPr lvl="4" algn="l">
              <a:lnSpc>
                <a:spcPct val="100000"/>
              </a:lnSpc>
              <a:spcBef>
                <a:spcPts val="0"/>
              </a:spcBef>
              <a:spcAft>
                <a:spcPts val="0"/>
              </a:spcAft>
              <a:buSzPts val="2800"/>
              <a:buNone/>
              <a:defRPr b="1"/>
            </a:lvl5pPr>
            <a:lvl6pPr lvl="5" algn="l">
              <a:lnSpc>
                <a:spcPct val="100000"/>
              </a:lnSpc>
              <a:spcBef>
                <a:spcPts val="0"/>
              </a:spcBef>
              <a:spcAft>
                <a:spcPts val="0"/>
              </a:spcAft>
              <a:buSzPts val="2800"/>
              <a:buNone/>
              <a:defRPr b="1"/>
            </a:lvl6pPr>
            <a:lvl7pPr lvl="6" algn="l">
              <a:lnSpc>
                <a:spcPct val="100000"/>
              </a:lnSpc>
              <a:spcBef>
                <a:spcPts val="0"/>
              </a:spcBef>
              <a:spcAft>
                <a:spcPts val="0"/>
              </a:spcAft>
              <a:buSzPts val="2800"/>
              <a:buNone/>
              <a:defRPr b="1"/>
            </a:lvl7pPr>
            <a:lvl8pPr lvl="7" algn="l">
              <a:lnSpc>
                <a:spcPct val="100000"/>
              </a:lnSpc>
              <a:spcBef>
                <a:spcPts val="0"/>
              </a:spcBef>
              <a:spcAft>
                <a:spcPts val="0"/>
              </a:spcAft>
              <a:buSzPts val="2800"/>
              <a:buNone/>
              <a:defRPr b="1"/>
            </a:lvl8pPr>
            <a:lvl9pPr lvl="8" algn="l">
              <a:lnSpc>
                <a:spcPct val="100000"/>
              </a:lnSpc>
              <a:spcBef>
                <a:spcPts val="0"/>
              </a:spcBef>
              <a:spcAft>
                <a:spcPts val="0"/>
              </a:spcAft>
              <a:buSzPts val="2800"/>
              <a:buNone/>
              <a:defRPr b="1"/>
            </a:lvl9pPr>
          </a:lstStyle>
          <a:p>
            <a:endParaRPr/>
          </a:p>
        </p:txBody>
      </p:sp>
      <p:sp>
        <p:nvSpPr>
          <p:cNvPr id="13" name="Google Shape;13;p21"/>
          <p:cNvSpPr txBox="1">
            <a:spLocks noGrp="1"/>
          </p:cNvSpPr>
          <p:nvPr>
            <p:ph type="body" idx="1"/>
          </p:nvPr>
        </p:nvSpPr>
        <p:spPr>
          <a:xfrm>
            <a:off x="457200" y="1247950"/>
            <a:ext cx="8229600" cy="3029100"/>
          </a:xfrm>
          <a:prstGeom prst="rect">
            <a:avLst/>
          </a:prstGeom>
          <a:noFill/>
          <a:ln>
            <a:noFill/>
          </a:ln>
        </p:spPr>
        <p:txBody>
          <a:bodyPr spcFirstLastPara="1" wrap="square" lIns="91425" tIns="91425" rIns="91425" bIns="91425" anchor="t" anchorCtr="0">
            <a:normAutofit/>
          </a:bodyPr>
          <a:lstStyle>
            <a:lvl1pPr marL="457200" lvl="0" indent="-317500" algn="l">
              <a:lnSpc>
                <a:spcPct val="100000"/>
              </a:lnSpc>
              <a:spcBef>
                <a:spcPts val="0"/>
              </a:spcBef>
              <a:spcAft>
                <a:spcPts val="0"/>
              </a:spcAft>
              <a:buSzPts val="1400"/>
              <a:buChar char="●"/>
              <a:defRPr/>
            </a:lvl1pPr>
            <a:lvl2pPr marL="914400" lvl="1" indent="-317500" algn="l">
              <a:lnSpc>
                <a:spcPct val="100000"/>
              </a:lnSpc>
              <a:spcBef>
                <a:spcPts val="0"/>
              </a:spcBef>
              <a:spcAft>
                <a:spcPts val="0"/>
              </a:spcAft>
              <a:buSzPts val="1400"/>
              <a:buChar char="○"/>
              <a:defRPr/>
            </a:lvl2pPr>
            <a:lvl3pPr marL="1371600" lvl="2" indent="-317500" algn="l">
              <a:lnSpc>
                <a:spcPct val="100000"/>
              </a:lnSpc>
              <a:spcBef>
                <a:spcPts val="0"/>
              </a:spcBef>
              <a:spcAft>
                <a:spcPts val="0"/>
              </a:spcAft>
              <a:buSzPts val="1400"/>
              <a:buChar char="■"/>
              <a:defRPr/>
            </a:lvl3pPr>
            <a:lvl4pPr marL="1828800" lvl="3" indent="-317500" algn="l">
              <a:lnSpc>
                <a:spcPct val="100000"/>
              </a:lnSpc>
              <a:spcBef>
                <a:spcPts val="0"/>
              </a:spcBef>
              <a:spcAft>
                <a:spcPts val="0"/>
              </a:spcAft>
              <a:buSzPts val="1400"/>
              <a:buChar char="●"/>
              <a:defRPr/>
            </a:lvl4pPr>
            <a:lvl5pPr marL="2286000" lvl="4" indent="-317500" algn="l">
              <a:lnSpc>
                <a:spcPct val="100000"/>
              </a:lnSpc>
              <a:spcBef>
                <a:spcPts val="0"/>
              </a:spcBef>
              <a:spcAft>
                <a:spcPts val="0"/>
              </a:spcAft>
              <a:buSzPts val="1400"/>
              <a:buChar char="○"/>
              <a:defRPr/>
            </a:lvl5pPr>
            <a:lvl6pPr marL="2743200" lvl="5" indent="-317500" algn="l">
              <a:lnSpc>
                <a:spcPct val="100000"/>
              </a:lnSpc>
              <a:spcBef>
                <a:spcPts val="0"/>
              </a:spcBef>
              <a:spcAft>
                <a:spcPts val="0"/>
              </a:spcAft>
              <a:buSzPts val="1400"/>
              <a:buChar char="■"/>
              <a:defRPr/>
            </a:lvl6pPr>
            <a:lvl7pPr marL="3200400" lvl="6" indent="-317500" algn="l">
              <a:lnSpc>
                <a:spcPct val="100000"/>
              </a:lnSpc>
              <a:spcBef>
                <a:spcPts val="0"/>
              </a:spcBef>
              <a:spcAft>
                <a:spcPts val="0"/>
              </a:spcAft>
              <a:buSzPts val="1400"/>
              <a:buChar char="●"/>
              <a:defRPr/>
            </a:lvl7pPr>
            <a:lvl8pPr marL="3657600" lvl="7" indent="-317500" algn="l">
              <a:lnSpc>
                <a:spcPct val="100000"/>
              </a:lnSpc>
              <a:spcBef>
                <a:spcPts val="0"/>
              </a:spcBef>
              <a:spcAft>
                <a:spcPts val="0"/>
              </a:spcAft>
              <a:buSzPts val="1400"/>
              <a:buChar char="○"/>
              <a:defRPr/>
            </a:lvl8pPr>
            <a:lvl9pPr marL="4114800" lvl="8" indent="-317500" algn="l">
              <a:lnSpc>
                <a:spcPct val="100000"/>
              </a:lnSpc>
              <a:spcBef>
                <a:spcPts val="0"/>
              </a:spcBef>
              <a:spcAft>
                <a:spcPts val="0"/>
              </a:spcAft>
              <a:buSzPts val="14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
        <p:cNvGrpSpPr/>
        <p:nvPr/>
      </p:nvGrpSpPr>
      <p:grpSpPr>
        <a:xfrm>
          <a:off x="0" y="0"/>
          <a:ext cx="0" cy="0"/>
          <a:chOff x="0" y="0"/>
          <a:chExt cx="0" cy="0"/>
        </a:xfrm>
      </p:grpSpPr>
      <p:sp>
        <p:nvSpPr>
          <p:cNvPr id="15" name="Google Shape;15;p22"/>
          <p:cNvSpPr txBox="1">
            <a:spLocks noGrp="1"/>
          </p:cNvSpPr>
          <p:nvPr>
            <p:ph type="title"/>
          </p:nvPr>
        </p:nvSpPr>
        <p:spPr>
          <a:xfrm>
            <a:off x="457200" y="411475"/>
            <a:ext cx="8229600" cy="3714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6"/>
        <p:cNvGrpSpPr/>
        <p:nvPr/>
      </p:nvGrpSpPr>
      <p:grpSpPr>
        <a:xfrm>
          <a:off x="0" y="0"/>
          <a:ext cx="0" cy="0"/>
          <a:chOff x="0" y="0"/>
          <a:chExt cx="0" cy="0"/>
        </a:xfrm>
      </p:grpSpPr>
      <p:sp>
        <p:nvSpPr>
          <p:cNvPr id="17" name="Google Shape;17;p23"/>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
        <p:cNvGrpSpPr/>
        <p:nvPr/>
      </p:nvGrpSpPr>
      <p:grpSpPr>
        <a:xfrm>
          <a:off x="0" y="0"/>
          <a:ext cx="0" cy="0"/>
          <a:chOff x="0" y="0"/>
          <a:chExt cx="0" cy="0"/>
        </a:xfrm>
      </p:grpSpPr>
      <p:sp>
        <p:nvSpPr>
          <p:cNvPr id="19" name="Google Shape;19;p24"/>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25"/>
          <p:cNvSpPr txBox="1">
            <a:spLocks noGrp="1"/>
          </p:cNvSpPr>
          <p:nvPr>
            <p:ph type="title"/>
          </p:nvPr>
        </p:nvSpPr>
        <p:spPr>
          <a:xfrm>
            <a:off x="457200" y="411475"/>
            <a:ext cx="8229600" cy="3714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2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00000"/>
              </a:lnSpc>
              <a:spcBef>
                <a:spcPts val="0"/>
              </a:spcBef>
              <a:spcAft>
                <a:spcPts val="0"/>
              </a:spcAft>
              <a:buSzPts val="1400"/>
              <a:buChar char="●"/>
              <a:defRPr sz="1400"/>
            </a:lvl1pPr>
            <a:lvl2pPr marL="914400" lvl="1" indent="-304800" algn="l">
              <a:lnSpc>
                <a:spcPct val="100000"/>
              </a:lnSpc>
              <a:spcBef>
                <a:spcPts val="0"/>
              </a:spcBef>
              <a:spcAft>
                <a:spcPts val="0"/>
              </a:spcAft>
              <a:buSzPts val="1200"/>
              <a:buChar char="○"/>
              <a:defRPr sz="1200"/>
            </a:lvl2pPr>
            <a:lvl3pPr marL="1371600" lvl="2" indent="-304800" algn="l">
              <a:lnSpc>
                <a:spcPct val="100000"/>
              </a:lnSpc>
              <a:spcBef>
                <a:spcPts val="0"/>
              </a:spcBef>
              <a:spcAft>
                <a:spcPts val="0"/>
              </a:spcAft>
              <a:buSzPts val="1200"/>
              <a:buChar char="■"/>
              <a:defRPr sz="1200"/>
            </a:lvl3pPr>
            <a:lvl4pPr marL="1828800" lvl="3" indent="-304800" algn="l">
              <a:lnSpc>
                <a:spcPct val="100000"/>
              </a:lnSpc>
              <a:spcBef>
                <a:spcPts val="0"/>
              </a:spcBef>
              <a:spcAft>
                <a:spcPts val="0"/>
              </a:spcAft>
              <a:buSzPts val="1200"/>
              <a:buChar char="●"/>
              <a:defRPr sz="1200"/>
            </a:lvl4pPr>
            <a:lvl5pPr marL="2286000" lvl="4" indent="-304800" algn="l">
              <a:lnSpc>
                <a:spcPct val="100000"/>
              </a:lnSpc>
              <a:spcBef>
                <a:spcPts val="0"/>
              </a:spcBef>
              <a:spcAft>
                <a:spcPts val="0"/>
              </a:spcAft>
              <a:buSzPts val="1200"/>
              <a:buChar char="○"/>
              <a:defRPr sz="1200"/>
            </a:lvl5pPr>
            <a:lvl6pPr marL="2743200" lvl="5" indent="-304800" algn="l">
              <a:lnSpc>
                <a:spcPct val="100000"/>
              </a:lnSpc>
              <a:spcBef>
                <a:spcPts val="0"/>
              </a:spcBef>
              <a:spcAft>
                <a:spcPts val="0"/>
              </a:spcAft>
              <a:buSzPts val="1200"/>
              <a:buChar char="■"/>
              <a:defRPr sz="1200"/>
            </a:lvl6pPr>
            <a:lvl7pPr marL="3200400" lvl="6" indent="-304800" algn="l">
              <a:lnSpc>
                <a:spcPct val="100000"/>
              </a:lnSpc>
              <a:spcBef>
                <a:spcPts val="0"/>
              </a:spcBef>
              <a:spcAft>
                <a:spcPts val="0"/>
              </a:spcAft>
              <a:buSzPts val="1200"/>
              <a:buChar char="●"/>
              <a:defRPr sz="1200"/>
            </a:lvl7pPr>
            <a:lvl8pPr marL="3657600" lvl="7" indent="-304800" algn="l">
              <a:lnSpc>
                <a:spcPct val="100000"/>
              </a:lnSpc>
              <a:spcBef>
                <a:spcPts val="0"/>
              </a:spcBef>
              <a:spcAft>
                <a:spcPts val="0"/>
              </a:spcAft>
              <a:buSzPts val="1200"/>
              <a:buChar char="○"/>
              <a:defRPr sz="1200"/>
            </a:lvl8pPr>
            <a:lvl9pPr marL="4114800" lvl="8" indent="-304800" algn="l">
              <a:lnSpc>
                <a:spcPct val="100000"/>
              </a:lnSpc>
              <a:spcBef>
                <a:spcPts val="0"/>
              </a:spcBef>
              <a:spcAft>
                <a:spcPts val="0"/>
              </a:spcAft>
              <a:buSzPts val="1200"/>
              <a:buChar char="■"/>
              <a:defRPr sz="1200"/>
            </a:lvl9pPr>
          </a:lstStyle>
          <a:p>
            <a:endParaRPr/>
          </a:p>
        </p:txBody>
      </p:sp>
      <p:sp>
        <p:nvSpPr>
          <p:cNvPr id="23" name="Google Shape;23;p2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00000"/>
              </a:lnSpc>
              <a:spcBef>
                <a:spcPts val="0"/>
              </a:spcBef>
              <a:spcAft>
                <a:spcPts val="0"/>
              </a:spcAft>
              <a:buSzPts val="1400"/>
              <a:buChar char="●"/>
              <a:defRPr sz="1400"/>
            </a:lvl1pPr>
            <a:lvl2pPr marL="914400" lvl="1" indent="-304800" algn="l">
              <a:lnSpc>
                <a:spcPct val="100000"/>
              </a:lnSpc>
              <a:spcBef>
                <a:spcPts val="0"/>
              </a:spcBef>
              <a:spcAft>
                <a:spcPts val="0"/>
              </a:spcAft>
              <a:buSzPts val="1200"/>
              <a:buChar char="○"/>
              <a:defRPr sz="1200"/>
            </a:lvl2pPr>
            <a:lvl3pPr marL="1371600" lvl="2" indent="-304800" algn="l">
              <a:lnSpc>
                <a:spcPct val="100000"/>
              </a:lnSpc>
              <a:spcBef>
                <a:spcPts val="0"/>
              </a:spcBef>
              <a:spcAft>
                <a:spcPts val="0"/>
              </a:spcAft>
              <a:buSzPts val="1200"/>
              <a:buChar char="■"/>
              <a:defRPr sz="1200"/>
            </a:lvl3pPr>
            <a:lvl4pPr marL="1828800" lvl="3" indent="-304800" algn="l">
              <a:lnSpc>
                <a:spcPct val="100000"/>
              </a:lnSpc>
              <a:spcBef>
                <a:spcPts val="0"/>
              </a:spcBef>
              <a:spcAft>
                <a:spcPts val="0"/>
              </a:spcAft>
              <a:buSzPts val="1200"/>
              <a:buChar char="●"/>
              <a:defRPr sz="1200"/>
            </a:lvl4pPr>
            <a:lvl5pPr marL="2286000" lvl="4" indent="-304800" algn="l">
              <a:lnSpc>
                <a:spcPct val="100000"/>
              </a:lnSpc>
              <a:spcBef>
                <a:spcPts val="0"/>
              </a:spcBef>
              <a:spcAft>
                <a:spcPts val="0"/>
              </a:spcAft>
              <a:buSzPts val="1200"/>
              <a:buChar char="○"/>
              <a:defRPr sz="1200"/>
            </a:lvl5pPr>
            <a:lvl6pPr marL="2743200" lvl="5" indent="-304800" algn="l">
              <a:lnSpc>
                <a:spcPct val="100000"/>
              </a:lnSpc>
              <a:spcBef>
                <a:spcPts val="0"/>
              </a:spcBef>
              <a:spcAft>
                <a:spcPts val="0"/>
              </a:spcAft>
              <a:buSzPts val="1200"/>
              <a:buChar char="■"/>
              <a:defRPr sz="1200"/>
            </a:lvl6pPr>
            <a:lvl7pPr marL="3200400" lvl="6" indent="-304800" algn="l">
              <a:lnSpc>
                <a:spcPct val="100000"/>
              </a:lnSpc>
              <a:spcBef>
                <a:spcPts val="0"/>
              </a:spcBef>
              <a:spcAft>
                <a:spcPts val="0"/>
              </a:spcAft>
              <a:buSzPts val="1200"/>
              <a:buChar char="●"/>
              <a:defRPr sz="1200"/>
            </a:lvl7pPr>
            <a:lvl8pPr marL="3657600" lvl="7" indent="-304800" algn="l">
              <a:lnSpc>
                <a:spcPct val="100000"/>
              </a:lnSpc>
              <a:spcBef>
                <a:spcPts val="0"/>
              </a:spcBef>
              <a:spcAft>
                <a:spcPts val="0"/>
              </a:spcAft>
              <a:buSzPts val="1200"/>
              <a:buChar char="○"/>
              <a:defRPr sz="1200"/>
            </a:lvl8pPr>
            <a:lvl9pPr marL="4114800" lvl="8" indent="-304800" algn="l">
              <a:lnSpc>
                <a:spcPct val="100000"/>
              </a:lnSpc>
              <a:spcBef>
                <a:spcPts val="0"/>
              </a:spcBef>
              <a:spcAft>
                <a:spcPts val="0"/>
              </a:spcAft>
              <a:buSzPts val="1200"/>
              <a:buChar char="■"/>
              <a:defRPr sz="12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4"/>
        <p:cNvGrpSpPr/>
        <p:nvPr/>
      </p:nvGrpSpPr>
      <p:grpSpPr>
        <a:xfrm>
          <a:off x="0" y="0"/>
          <a:ext cx="0" cy="0"/>
          <a:chOff x="0" y="0"/>
          <a:chExt cx="0" cy="0"/>
        </a:xfrm>
      </p:grpSpPr>
      <p:sp>
        <p:nvSpPr>
          <p:cNvPr id="25" name="Google Shape;25;p26"/>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26" name="Google Shape;26;p26"/>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00000"/>
              </a:lnSpc>
              <a:spcBef>
                <a:spcPts val="0"/>
              </a:spcBef>
              <a:spcAft>
                <a:spcPts val="0"/>
              </a:spcAft>
              <a:buSzPts val="1200"/>
              <a:buChar char="●"/>
              <a:defRPr sz="1200"/>
            </a:lvl1pPr>
            <a:lvl2pPr marL="914400" lvl="1" indent="-304800" algn="l">
              <a:lnSpc>
                <a:spcPct val="100000"/>
              </a:lnSpc>
              <a:spcBef>
                <a:spcPts val="0"/>
              </a:spcBef>
              <a:spcAft>
                <a:spcPts val="0"/>
              </a:spcAft>
              <a:buSzPts val="1200"/>
              <a:buChar char="○"/>
              <a:defRPr sz="1200"/>
            </a:lvl2pPr>
            <a:lvl3pPr marL="1371600" lvl="2" indent="-304800" algn="l">
              <a:lnSpc>
                <a:spcPct val="100000"/>
              </a:lnSpc>
              <a:spcBef>
                <a:spcPts val="0"/>
              </a:spcBef>
              <a:spcAft>
                <a:spcPts val="0"/>
              </a:spcAft>
              <a:buSzPts val="1200"/>
              <a:buChar char="■"/>
              <a:defRPr sz="1200"/>
            </a:lvl3pPr>
            <a:lvl4pPr marL="1828800" lvl="3" indent="-304800" algn="l">
              <a:lnSpc>
                <a:spcPct val="100000"/>
              </a:lnSpc>
              <a:spcBef>
                <a:spcPts val="0"/>
              </a:spcBef>
              <a:spcAft>
                <a:spcPts val="0"/>
              </a:spcAft>
              <a:buSzPts val="1200"/>
              <a:buChar char="●"/>
              <a:defRPr sz="1200"/>
            </a:lvl4pPr>
            <a:lvl5pPr marL="2286000" lvl="4" indent="-304800" algn="l">
              <a:lnSpc>
                <a:spcPct val="100000"/>
              </a:lnSpc>
              <a:spcBef>
                <a:spcPts val="0"/>
              </a:spcBef>
              <a:spcAft>
                <a:spcPts val="0"/>
              </a:spcAft>
              <a:buSzPts val="1200"/>
              <a:buChar char="○"/>
              <a:defRPr sz="1200"/>
            </a:lvl5pPr>
            <a:lvl6pPr marL="2743200" lvl="5" indent="-304800" algn="l">
              <a:lnSpc>
                <a:spcPct val="100000"/>
              </a:lnSpc>
              <a:spcBef>
                <a:spcPts val="0"/>
              </a:spcBef>
              <a:spcAft>
                <a:spcPts val="0"/>
              </a:spcAft>
              <a:buSzPts val="1200"/>
              <a:buChar char="■"/>
              <a:defRPr sz="1200"/>
            </a:lvl6pPr>
            <a:lvl7pPr marL="3200400" lvl="6" indent="-304800" algn="l">
              <a:lnSpc>
                <a:spcPct val="100000"/>
              </a:lnSpc>
              <a:spcBef>
                <a:spcPts val="0"/>
              </a:spcBef>
              <a:spcAft>
                <a:spcPts val="0"/>
              </a:spcAft>
              <a:buSzPts val="1200"/>
              <a:buChar char="●"/>
              <a:defRPr sz="1200"/>
            </a:lvl7pPr>
            <a:lvl8pPr marL="3657600" lvl="7" indent="-304800" algn="l">
              <a:lnSpc>
                <a:spcPct val="100000"/>
              </a:lnSpc>
              <a:spcBef>
                <a:spcPts val="0"/>
              </a:spcBef>
              <a:spcAft>
                <a:spcPts val="0"/>
              </a:spcAft>
              <a:buSzPts val="1200"/>
              <a:buChar char="○"/>
              <a:defRPr sz="1200"/>
            </a:lvl8pPr>
            <a:lvl9pPr marL="4114800" lvl="8" indent="-304800" algn="l">
              <a:lnSpc>
                <a:spcPct val="100000"/>
              </a:lnSpc>
              <a:spcBef>
                <a:spcPts val="0"/>
              </a:spcBef>
              <a:spcAft>
                <a:spcPts val="0"/>
              </a:spcAft>
              <a:buSzPts val="1200"/>
              <a:buChar char="■"/>
              <a:defRPr sz="12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7"/>
        <p:cNvGrpSpPr/>
        <p:nvPr/>
      </p:nvGrpSpPr>
      <p:grpSpPr>
        <a:xfrm>
          <a:off x="0" y="0"/>
          <a:ext cx="0" cy="0"/>
          <a:chOff x="0" y="0"/>
          <a:chExt cx="0" cy="0"/>
        </a:xfrm>
      </p:grpSpPr>
      <p:sp>
        <p:nvSpPr>
          <p:cNvPr id="28" name="Google Shape;28;p27"/>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27"/>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0" name="Google Shape;30;p27"/>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1" name="Google Shape;31;p27"/>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17500" algn="l">
              <a:lnSpc>
                <a:spcPct val="100000"/>
              </a:lnSpc>
              <a:spcBef>
                <a:spcPts val="0"/>
              </a:spcBef>
              <a:spcAft>
                <a:spcPts val="0"/>
              </a:spcAft>
              <a:buSzPts val="1400"/>
              <a:buChar char="●"/>
              <a:defRPr/>
            </a:lvl1pPr>
            <a:lvl2pPr marL="914400" lvl="1" indent="-317500" algn="l">
              <a:lnSpc>
                <a:spcPct val="100000"/>
              </a:lnSpc>
              <a:spcBef>
                <a:spcPts val="0"/>
              </a:spcBef>
              <a:spcAft>
                <a:spcPts val="0"/>
              </a:spcAft>
              <a:buSzPts val="1400"/>
              <a:buChar char="○"/>
              <a:defRPr/>
            </a:lvl2pPr>
            <a:lvl3pPr marL="1371600" lvl="2" indent="-317500" algn="l">
              <a:lnSpc>
                <a:spcPct val="100000"/>
              </a:lnSpc>
              <a:spcBef>
                <a:spcPts val="0"/>
              </a:spcBef>
              <a:spcAft>
                <a:spcPts val="0"/>
              </a:spcAft>
              <a:buSzPts val="1400"/>
              <a:buChar char="■"/>
              <a:defRPr/>
            </a:lvl3pPr>
            <a:lvl4pPr marL="1828800" lvl="3" indent="-317500" algn="l">
              <a:lnSpc>
                <a:spcPct val="100000"/>
              </a:lnSpc>
              <a:spcBef>
                <a:spcPts val="0"/>
              </a:spcBef>
              <a:spcAft>
                <a:spcPts val="0"/>
              </a:spcAft>
              <a:buSzPts val="1400"/>
              <a:buChar char="●"/>
              <a:defRPr/>
            </a:lvl4pPr>
            <a:lvl5pPr marL="2286000" lvl="4" indent="-317500" algn="l">
              <a:lnSpc>
                <a:spcPct val="100000"/>
              </a:lnSpc>
              <a:spcBef>
                <a:spcPts val="0"/>
              </a:spcBef>
              <a:spcAft>
                <a:spcPts val="0"/>
              </a:spcAft>
              <a:buSzPts val="1400"/>
              <a:buChar char="○"/>
              <a:defRPr/>
            </a:lvl5pPr>
            <a:lvl6pPr marL="2743200" lvl="5" indent="-317500" algn="l">
              <a:lnSpc>
                <a:spcPct val="100000"/>
              </a:lnSpc>
              <a:spcBef>
                <a:spcPts val="0"/>
              </a:spcBef>
              <a:spcAft>
                <a:spcPts val="0"/>
              </a:spcAft>
              <a:buSzPts val="1400"/>
              <a:buChar char="■"/>
              <a:defRPr/>
            </a:lvl6pPr>
            <a:lvl7pPr marL="3200400" lvl="6" indent="-317500" algn="l">
              <a:lnSpc>
                <a:spcPct val="100000"/>
              </a:lnSpc>
              <a:spcBef>
                <a:spcPts val="0"/>
              </a:spcBef>
              <a:spcAft>
                <a:spcPts val="0"/>
              </a:spcAft>
              <a:buSzPts val="1400"/>
              <a:buChar char="●"/>
              <a:defRPr/>
            </a:lvl7pPr>
            <a:lvl8pPr marL="3657600" lvl="7" indent="-317500" algn="l">
              <a:lnSpc>
                <a:spcPct val="100000"/>
              </a:lnSpc>
              <a:spcBef>
                <a:spcPts val="0"/>
              </a:spcBef>
              <a:spcAft>
                <a:spcPts val="0"/>
              </a:spcAft>
              <a:buSzPts val="1400"/>
              <a:buChar char="○"/>
              <a:defRPr/>
            </a:lvl8pPr>
            <a:lvl9pPr marL="4114800" lvl="8" indent="-317500" algn="l">
              <a:lnSpc>
                <a:spcPct val="100000"/>
              </a:lnSpc>
              <a:spcBef>
                <a:spcPts val="0"/>
              </a:spcBef>
              <a:spcAft>
                <a:spcPts val="0"/>
              </a:spcAft>
              <a:buSzPts val="14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2"/>
        <p:cNvGrpSpPr/>
        <p:nvPr/>
      </p:nvGrpSpPr>
      <p:grpSpPr>
        <a:xfrm>
          <a:off x="0" y="0"/>
          <a:ext cx="0" cy="0"/>
          <a:chOff x="0" y="0"/>
          <a:chExt cx="0" cy="0"/>
        </a:xfrm>
      </p:grpSpPr>
      <p:sp>
        <p:nvSpPr>
          <p:cNvPr id="33" name="Google Shape;33;p28"/>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400"/>
              <a:buNone/>
              <a:defRPr/>
            </a:lvl1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9"/>
          <p:cNvSpPr txBox="1">
            <a:spLocks noGrp="1"/>
          </p:cNvSpPr>
          <p:nvPr>
            <p:ph type="title"/>
          </p:nvPr>
        </p:nvSpPr>
        <p:spPr>
          <a:xfrm>
            <a:off x="457200" y="411475"/>
            <a:ext cx="8229600" cy="371400"/>
          </a:xfrm>
          <a:prstGeom prst="rect">
            <a:avLst/>
          </a:prstGeom>
          <a:noFill/>
          <a:ln>
            <a:noFill/>
          </a:ln>
        </p:spPr>
        <p:txBody>
          <a:bodyPr spcFirstLastPara="1" wrap="square" lIns="91425" tIns="91425" rIns="91425" bIns="91425" anchor="ctr" anchorCtr="0">
            <a:normAutofit/>
          </a:bodyPr>
          <a:lstStyle>
            <a:lvl1pPr marR="0" lvl="0" algn="l" rtl="0">
              <a:lnSpc>
                <a:spcPct val="100000"/>
              </a:lnSpc>
              <a:spcBef>
                <a:spcPts val="0"/>
              </a:spcBef>
              <a:spcAft>
                <a:spcPts val="0"/>
              </a:spcAft>
              <a:buClr>
                <a:schemeClr val="dk1"/>
              </a:buClr>
              <a:buSzPts val="2800"/>
              <a:buFont typeface="Fira Sans Extra Condensed"/>
              <a:buNone/>
              <a:defRPr sz="2800" b="1" i="0" u="none" strike="noStrike" cap="none">
                <a:solidFill>
                  <a:schemeClr val="dk1"/>
                </a:solidFill>
                <a:latin typeface="Fira Sans Extra Condensed"/>
                <a:ea typeface="Fira Sans Extra Condensed"/>
                <a:cs typeface="Fira Sans Extra Condensed"/>
                <a:sym typeface="Fira Sans Extra Condensed"/>
              </a:defRPr>
            </a:lvl1pPr>
            <a:lvl2pPr marR="0" lvl="1" algn="l" rtl="0">
              <a:lnSpc>
                <a:spcPct val="100000"/>
              </a:lnSpc>
              <a:spcBef>
                <a:spcPts val="0"/>
              </a:spcBef>
              <a:spcAft>
                <a:spcPts val="0"/>
              </a:spcAft>
              <a:buClr>
                <a:schemeClr val="dk1"/>
              </a:buClr>
              <a:buSzPts val="2800"/>
              <a:buFont typeface="Fira Sans Extra Condensed"/>
              <a:buNone/>
              <a:defRPr sz="2800" b="1" i="0" u="none" strike="noStrike" cap="none">
                <a:solidFill>
                  <a:schemeClr val="dk1"/>
                </a:solidFill>
                <a:latin typeface="Fira Sans Extra Condensed"/>
                <a:ea typeface="Fira Sans Extra Condensed"/>
                <a:cs typeface="Fira Sans Extra Condensed"/>
                <a:sym typeface="Fira Sans Extra Condensed"/>
              </a:defRPr>
            </a:lvl2pPr>
            <a:lvl3pPr marR="0" lvl="2" algn="l" rtl="0">
              <a:lnSpc>
                <a:spcPct val="100000"/>
              </a:lnSpc>
              <a:spcBef>
                <a:spcPts val="0"/>
              </a:spcBef>
              <a:spcAft>
                <a:spcPts val="0"/>
              </a:spcAft>
              <a:buClr>
                <a:schemeClr val="dk1"/>
              </a:buClr>
              <a:buSzPts val="2800"/>
              <a:buFont typeface="Fira Sans Extra Condensed"/>
              <a:buNone/>
              <a:defRPr sz="2800" b="1" i="0" u="none" strike="noStrike" cap="none">
                <a:solidFill>
                  <a:schemeClr val="dk1"/>
                </a:solidFill>
                <a:latin typeface="Fira Sans Extra Condensed"/>
                <a:ea typeface="Fira Sans Extra Condensed"/>
                <a:cs typeface="Fira Sans Extra Condensed"/>
                <a:sym typeface="Fira Sans Extra Condensed"/>
              </a:defRPr>
            </a:lvl3pPr>
            <a:lvl4pPr marR="0" lvl="3" algn="l" rtl="0">
              <a:lnSpc>
                <a:spcPct val="100000"/>
              </a:lnSpc>
              <a:spcBef>
                <a:spcPts val="0"/>
              </a:spcBef>
              <a:spcAft>
                <a:spcPts val="0"/>
              </a:spcAft>
              <a:buClr>
                <a:schemeClr val="dk1"/>
              </a:buClr>
              <a:buSzPts val="2800"/>
              <a:buFont typeface="Fira Sans Extra Condensed"/>
              <a:buNone/>
              <a:defRPr sz="2800" b="1" i="0" u="none" strike="noStrike" cap="none">
                <a:solidFill>
                  <a:schemeClr val="dk1"/>
                </a:solidFill>
                <a:latin typeface="Fira Sans Extra Condensed"/>
                <a:ea typeface="Fira Sans Extra Condensed"/>
                <a:cs typeface="Fira Sans Extra Condensed"/>
                <a:sym typeface="Fira Sans Extra Condensed"/>
              </a:defRPr>
            </a:lvl4pPr>
            <a:lvl5pPr marR="0" lvl="4" algn="l" rtl="0">
              <a:lnSpc>
                <a:spcPct val="100000"/>
              </a:lnSpc>
              <a:spcBef>
                <a:spcPts val="0"/>
              </a:spcBef>
              <a:spcAft>
                <a:spcPts val="0"/>
              </a:spcAft>
              <a:buClr>
                <a:schemeClr val="dk1"/>
              </a:buClr>
              <a:buSzPts val="2800"/>
              <a:buFont typeface="Fira Sans Extra Condensed"/>
              <a:buNone/>
              <a:defRPr sz="2800" b="1" i="0" u="none" strike="noStrike" cap="none">
                <a:solidFill>
                  <a:schemeClr val="dk1"/>
                </a:solidFill>
                <a:latin typeface="Fira Sans Extra Condensed"/>
                <a:ea typeface="Fira Sans Extra Condensed"/>
                <a:cs typeface="Fira Sans Extra Condensed"/>
                <a:sym typeface="Fira Sans Extra Condensed"/>
              </a:defRPr>
            </a:lvl5pPr>
            <a:lvl6pPr marR="0" lvl="5" algn="l" rtl="0">
              <a:lnSpc>
                <a:spcPct val="100000"/>
              </a:lnSpc>
              <a:spcBef>
                <a:spcPts val="0"/>
              </a:spcBef>
              <a:spcAft>
                <a:spcPts val="0"/>
              </a:spcAft>
              <a:buClr>
                <a:schemeClr val="dk1"/>
              </a:buClr>
              <a:buSzPts val="2800"/>
              <a:buFont typeface="Fira Sans Extra Condensed"/>
              <a:buNone/>
              <a:defRPr sz="2800" b="1" i="0" u="none" strike="noStrike" cap="none">
                <a:solidFill>
                  <a:schemeClr val="dk1"/>
                </a:solidFill>
                <a:latin typeface="Fira Sans Extra Condensed"/>
                <a:ea typeface="Fira Sans Extra Condensed"/>
                <a:cs typeface="Fira Sans Extra Condensed"/>
                <a:sym typeface="Fira Sans Extra Condensed"/>
              </a:defRPr>
            </a:lvl6pPr>
            <a:lvl7pPr marR="0" lvl="6" algn="l" rtl="0">
              <a:lnSpc>
                <a:spcPct val="100000"/>
              </a:lnSpc>
              <a:spcBef>
                <a:spcPts val="0"/>
              </a:spcBef>
              <a:spcAft>
                <a:spcPts val="0"/>
              </a:spcAft>
              <a:buClr>
                <a:schemeClr val="dk1"/>
              </a:buClr>
              <a:buSzPts val="2800"/>
              <a:buFont typeface="Fira Sans Extra Condensed"/>
              <a:buNone/>
              <a:defRPr sz="2800" b="1" i="0" u="none" strike="noStrike" cap="none">
                <a:solidFill>
                  <a:schemeClr val="dk1"/>
                </a:solidFill>
                <a:latin typeface="Fira Sans Extra Condensed"/>
                <a:ea typeface="Fira Sans Extra Condensed"/>
                <a:cs typeface="Fira Sans Extra Condensed"/>
                <a:sym typeface="Fira Sans Extra Condensed"/>
              </a:defRPr>
            </a:lvl7pPr>
            <a:lvl8pPr marR="0" lvl="7" algn="l" rtl="0">
              <a:lnSpc>
                <a:spcPct val="100000"/>
              </a:lnSpc>
              <a:spcBef>
                <a:spcPts val="0"/>
              </a:spcBef>
              <a:spcAft>
                <a:spcPts val="0"/>
              </a:spcAft>
              <a:buClr>
                <a:schemeClr val="dk1"/>
              </a:buClr>
              <a:buSzPts val="2800"/>
              <a:buFont typeface="Fira Sans Extra Condensed"/>
              <a:buNone/>
              <a:defRPr sz="2800" b="1" i="0" u="none" strike="noStrike" cap="none">
                <a:solidFill>
                  <a:schemeClr val="dk1"/>
                </a:solidFill>
                <a:latin typeface="Fira Sans Extra Condensed"/>
                <a:ea typeface="Fira Sans Extra Condensed"/>
                <a:cs typeface="Fira Sans Extra Condensed"/>
                <a:sym typeface="Fira Sans Extra Condensed"/>
              </a:defRPr>
            </a:lvl8pPr>
            <a:lvl9pPr marR="0" lvl="8" algn="l" rtl="0">
              <a:lnSpc>
                <a:spcPct val="100000"/>
              </a:lnSpc>
              <a:spcBef>
                <a:spcPts val="0"/>
              </a:spcBef>
              <a:spcAft>
                <a:spcPts val="0"/>
              </a:spcAft>
              <a:buClr>
                <a:schemeClr val="dk1"/>
              </a:buClr>
              <a:buSzPts val="2800"/>
              <a:buFont typeface="Fira Sans Extra Condensed"/>
              <a:buNone/>
              <a:defRPr sz="2800" b="1" i="0" u="none" strike="noStrike" cap="none">
                <a:solidFill>
                  <a:schemeClr val="dk1"/>
                </a:solidFill>
                <a:latin typeface="Fira Sans Extra Condensed"/>
                <a:ea typeface="Fira Sans Extra Condensed"/>
                <a:cs typeface="Fira Sans Extra Condensed"/>
                <a:sym typeface="Fira Sans Extra Condensed"/>
              </a:defRPr>
            </a:lvl9pPr>
          </a:lstStyle>
          <a:p>
            <a:endParaRPr/>
          </a:p>
        </p:txBody>
      </p:sp>
      <p:sp>
        <p:nvSpPr>
          <p:cNvPr id="7" name="Google Shape;7;p19"/>
          <p:cNvSpPr txBox="1">
            <a:spLocks noGrp="1"/>
          </p:cNvSpPr>
          <p:nvPr>
            <p:ph type="body" idx="1"/>
          </p:nvPr>
        </p:nvSpPr>
        <p:spPr>
          <a:xfrm>
            <a:off x="457200" y="1152475"/>
            <a:ext cx="8229600" cy="3579600"/>
          </a:xfrm>
          <a:prstGeom prst="rect">
            <a:avLst/>
          </a:prstGeom>
          <a:noFill/>
          <a:ln>
            <a:noFill/>
          </a:ln>
        </p:spPr>
        <p:txBody>
          <a:bodyPr spcFirstLastPara="1" wrap="square" lIns="91425" tIns="91425" rIns="91425" bIns="91425" anchor="t" anchorCtr="0">
            <a:normAutofit/>
          </a:bodyPr>
          <a:lstStyle>
            <a:lvl1pPr marL="457200" marR="0" lvl="0" indent="-317500" algn="l" rtl="0">
              <a:lnSpc>
                <a:spcPct val="100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1pPr>
            <a:lvl2pPr marL="914400" marR="0" lvl="1" indent="-317500" algn="l" rtl="0">
              <a:lnSpc>
                <a:spcPct val="100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2pPr>
            <a:lvl3pPr marL="1371600" marR="0" lvl="2" indent="-317500" algn="l" rtl="0">
              <a:lnSpc>
                <a:spcPct val="100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3pPr>
            <a:lvl4pPr marL="1828800" marR="0" lvl="3" indent="-317500" algn="l" rtl="0">
              <a:lnSpc>
                <a:spcPct val="100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4pPr>
            <a:lvl5pPr marL="2286000" marR="0" lvl="4" indent="-317500" algn="l" rtl="0">
              <a:lnSpc>
                <a:spcPct val="100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5pPr>
            <a:lvl6pPr marL="2743200" marR="0" lvl="5" indent="-317500" algn="l" rtl="0">
              <a:lnSpc>
                <a:spcPct val="100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6pPr>
            <a:lvl7pPr marL="3200400" marR="0" lvl="6" indent="-317500" algn="l" rtl="0">
              <a:lnSpc>
                <a:spcPct val="100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7pPr>
            <a:lvl8pPr marL="3657600" marR="0" lvl="7" indent="-317500" algn="l" rtl="0">
              <a:lnSpc>
                <a:spcPct val="100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8pPr>
            <a:lvl9pPr marL="4114800" marR="0" lvl="8" indent="-317500" algn="l" rtl="0">
              <a:lnSpc>
                <a:spcPct val="100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4.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3.jpg"/><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3.jp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grpSp>
        <p:nvGrpSpPr>
          <p:cNvPr id="42" name="Google Shape;42;p1"/>
          <p:cNvGrpSpPr/>
          <p:nvPr/>
        </p:nvGrpSpPr>
        <p:grpSpPr>
          <a:xfrm>
            <a:off x="-274833" y="0"/>
            <a:ext cx="5537444" cy="6178306"/>
            <a:chOff x="-338463" y="-31296"/>
            <a:chExt cx="5537444" cy="6178306"/>
          </a:xfrm>
        </p:grpSpPr>
        <p:grpSp>
          <p:nvGrpSpPr>
            <p:cNvPr id="43" name="Google Shape;43;p1"/>
            <p:cNvGrpSpPr/>
            <p:nvPr/>
          </p:nvGrpSpPr>
          <p:grpSpPr>
            <a:xfrm rot="1771053">
              <a:off x="207872" y="2903282"/>
              <a:ext cx="2374959" cy="2843185"/>
              <a:chOff x="763775" y="1979350"/>
              <a:chExt cx="2388973" cy="2859962"/>
            </a:xfrm>
          </p:grpSpPr>
          <p:sp>
            <p:nvSpPr>
              <p:cNvPr id="44" name="Google Shape;44;p1"/>
              <p:cNvSpPr/>
              <p:nvPr/>
            </p:nvSpPr>
            <p:spPr>
              <a:xfrm>
                <a:off x="2927116" y="2669176"/>
                <a:ext cx="124268" cy="144395"/>
              </a:xfrm>
              <a:custGeom>
                <a:avLst/>
                <a:gdLst/>
                <a:ahLst/>
                <a:cxnLst/>
                <a:rect l="l" t="t" r="r" b="b"/>
                <a:pathLst>
                  <a:path w="3760" h="4369" extrusionOk="0">
                    <a:moveTo>
                      <a:pt x="3005" y="0"/>
                    </a:moveTo>
                    <a:lnTo>
                      <a:pt x="2902" y="21"/>
                    </a:lnTo>
                    <a:lnTo>
                      <a:pt x="2850" y="41"/>
                    </a:lnTo>
                    <a:lnTo>
                      <a:pt x="2799" y="62"/>
                    </a:lnTo>
                    <a:lnTo>
                      <a:pt x="2747" y="93"/>
                    </a:lnTo>
                    <a:lnTo>
                      <a:pt x="2706" y="124"/>
                    </a:lnTo>
                    <a:lnTo>
                      <a:pt x="2468" y="331"/>
                    </a:lnTo>
                    <a:lnTo>
                      <a:pt x="2179" y="547"/>
                    </a:lnTo>
                    <a:lnTo>
                      <a:pt x="1869" y="775"/>
                    </a:lnTo>
                    <a:lnTo>
                      <a:pt x="1704" y="878"/>
                    </a:lnTo>
                    <a:lnTo>
                      <a:pt x="1528" y="991"/>
                    </a:lnTo>
                    <a:lnTo>
                      <a:pt x="1343" y="1084"/>
                    </a:lnTo>
                    <a:lnTo>
                      <a:pt x="1157" y="1177"/>
                    </a:lnTo>
                    <a:lnTo>
                      <a:pt x="971" y="1260"/>
                    </a:lnTo>
                    <a:lnTo>
                      <a:pt x="785" y="1332"/>
                    </a:lnTo>
                    <a:lnTo>
                      <a:pt x="589" y="1394"/>
                    </a:lnTo>
                    <a:lnTo>
                      <a:pt x="392" y="1446"/>
                    </a:lnTo>
                    <a:lnTo>
                      <a:pt x="196" y="1477"/>
                    </a:lnTo>
                    <a:lnTo>
                      <a:pt x="0" y="1487"/>
                    </a:lnTo>
                    <a:lnTo>
                      <a:pt x="785" y="4369"/>
                    </a:lnTo>
                    <a:lnTo>
                      <a:pt x="1022" y="4265"/>
                    </a:lnTo>
                    <a:lnTo>
                      <a:pt x="1239" y="4183"/>
                    </a:lnTo>
                    <a:lnTo>
                      <a:pt x="1497" y="4059"/>
                    </a:lnTo>
                    <a:lnTo>
                      <a:pt x="1787" y="3904"/>
                    </a:lnTo>
                    <a:lnTo>
                      <a:pt x="2096" y="3718"/>
                    </a:lnTo>
                    <a:lnTo>
                      <a:pt x="2251" y="3615"/>
                    </a:lnTo>
                    <a:lnTo>
                      <a:pt x="2417" y="3511"/>
                    </a:lnTo>
                    <a:lnTo>
                      <a:pt x="2572" y="3387"/>
                    </a:lnTo>
                    <a:lnTo>
                      <a:pt x="2726" y="3263"/>
                    </a:lnTo>
                    <a:lnTo>
                      <a:pt x="2871" y="3129"/>
                    </a:lnTo>
                    <a:lnTo>
                      <a:pt x="3016" y="2995"/>
                    </a:lnTo>
                    <a:lnTo>
                      <a:pt x="3150" y="2850"/>
                    </a:lnTo>
                    <a:lnTo>
                      <a:pt x="3274" y="2695"/>
                    </a:lnTo>
                    <a:lnTo>
                      <a:pt x="3387" y="2530"/>
                    </a:lnTo>
                    <a:lnTo>
                      <a:pt x="3491" y="2365"/>
                    </a:lnTo>
                    <a:lnTo>
                      <a:pt x="3584" y="2189"/>
                    </a:lnTo>
                    <a:lnTo>
                      <a:pt x="3656" y="2004"/>
                    </a:lnTo>
                    <a:lnTo>
                      <a:pt x="3708" y="1807"/>
                    </a:lnTo>
                    <a:lnTo>
                      <a:pt x="3739" y="1611"/>
                    </a:lnTo>
                    <a:lnTo>
                      <a:pt x="3759" y="1405"/>
                    </a:lnTo>
                    <a:lnTo>
                      <a:pt x="3749" y="1188"/>
                    </a:lnTo>
                    <a:lnTo>
                      <a:pt x="3718" y="971"/>
                    </a:lnTo>
                    <a:lnTo>
                      <a:pt x="3656" y="744"/>
                    </a:lnTo>
                    <a:lnTo>
                      <a:pt x="3573" y="506"/>
                    </a:lnTo>
                    <a:lnTo>
                      <a:pt x="3460" y="258"/>
                    </a:lnTo>
                    <a:lnTo>
                      <a:pt x="3429" y="207"/>
                    </a:lnTo>
                    <a:lnTo>
                      <a:pt x="3398" y="165"/>
                    </a:lnTo>
                    <a:lnTo>
                      <a:pt x="3356" y="124"/>
                    </a:lnTo>
                    <a:lnTo>
                      <a:pt x="3315" y="93"/>
                    </a:lnTo>
                    <a:lnTo>
                      <a:pt x="3222" y="41"/>
                    </a:lnTo>
                    <a:lnTo>
                      <a:pt x="3119" y="10"/>
                    </a:lnTo>
                    <a:lnTo>
                      <a:pt x="3005" y="0"/>
                    </a:lnTo>
                    <a:close/>
                  </a:path>
                </a:pathLst>
              </a:custGeom>
              <a:solidFill>
                <a:srgbClr val="A946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1"/>
              <p:cNvSpPr/>
              <p:nvPr/>
            </p:nvSpPr>
            <p:spPr>
              <a:xfrm>
                <a:off x="2982409" y="2669506"/>
                <a:ext cx="43362" cy="31100"/>
              </a:xfrm>
              <a:custGeom>
                <a:avLst/>
                <a:gdLst/>
                <a:ahLst/>
                <a:cxnLst/>
                <a:rect l="l" t="t" r="r" b="b"/>
                <a:pathLst>
                  <a:path w="1312" h="941" extrusionOk="0">
                    <a:moveTo>
                      <a:pt x="1312" y="0"/>
                    </a:moveTo>
                    <a:lnTo>
                      <a:pt x="1239" y="11"/>
                    </a:lnTo>
                    <a:lnTo>
                      <a:pt x="1167" y="31"/>
                    </a:lnTo>
                    <a:lnTo>
                      <a:pt x="1095" y="73"/>
                    </a:lnTo>
                    <a:lnTo>
                      <a:pt x="1033" y="114"/>
                    </a:lnTo>
                    <a:lnTo>
                      <a:pt x="816" y="300"/>
                    </a:lnTo>
                    <a:lnTo>
                      <a:pt x="578" y="496"/>
                    </a:lnTo>
                    <a:lnTo>
                      <a:pt x="300" y="692"/>
                    </a:lnTo>
                    <a:lnTo>
                      <a:pt x="0" y="889"/>
                    </a:lnTo>
                    <a:lnTo>
                      <a:pt x="207" y="930"/>
                    </a:lnTo>
                    <a:lnTo>
                      <a:pt x="382" y="940"/>
                    </a:lnTo>
                    <a:lnTo>
                      <a:pt x="547" y="940"/>
                    </a:lnTo>
                    <a:lnTo>
                      <a:pt x="682" y="919"/>
                    </a:lnTo>
                    <a:lnTo>
                      <a:pt x="806" y="878"/>
                    </a:lnTo>
                    <a:lnTo>
                      <a:pt x="909" y="827"/>
                    </a:lnTo>
                    <a:lnTo>
                      <a:pt x="1002" y="765"/>
                    </a:lnTo>
                    <a:lnTo>
                      <a:pt x="1074" y="692"/>
                    </a:lnTo>
                    <a:lnTo>
                      <a:pt x="1136" y="610"/>
                    </a:lnTo>
                    <a:lnTo>
                      <a:pt x="1188" y="527"/>
                    </a:lnTo>
                    <a:lnTo>
                      <a:pt x="1229" y="434"/>
                    </a:lnTo>
                    <a:lnTo>
                      <a:pt x="1260" y="341"/>
                    </a:lnTo>
                    <a:lnTo>
                      <a:pt x="1281" y="248"/>
                    </a:lnTo>
                    <a:lnTo>
                      <a:pt x="1301" y="166"/>
                    </a:lnTo>
                    <a:lnTo>
                      <a:pt x="1312" y="0"/>
                    </a:lnTo>
                    <a:close/>
                  </a:path>
                </a:pathLst>
              </a:custGeom>
              <a:solidFill>
                <a:srgbClr val="CC5A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p1"/>
              <p:cNvSpPr/>
              <p:nvPr/>
            </p:nvSpPr>
            <p:spPr>
              <a:xfrm>
                <a:off x="2557448" y="2995482"/>
                <a:ext cx="563899" cy="521562"/>
              </a:xfrm>
              <a:custGeom>
                <a:avLst/>
                <a:gdLst/>
                <a:ahLst/>
                <a:cxnLst/>
                <a:rect l="l" t="t" r="r" b="b"/>
                <a:pathLst>
                  <a:path w="17062" h="15781" extrusionOk="0">
                    <a:moveTo>
                      <a:pt x="7612" y="0"/>
                    </a:moveTo>
                    <a:lnTo>
                      <a:pt x="548" y="6196"/>
                    </a:lnTo>
                    <a:lnTo>
                      <a:pt x="506" y="6341"/>
                    </a:lnTo>
                    <a:lnTo>
                      <a:pt x="465" y="6517"/>
                    </a:lnTo>
                    <a:lnTo>
                      <a:pt x="424" y="6723"/>
                    </a:lnTo>
                    <a:lnTo>
                      <a:pt x="383" y="6961"/>
                    </a:lnTo>
                    <a:lnTo>
                      <a:pt x="310" y="7498"/>
                    </a:lnTo>
                    <a:lnTo>
                      <a:pt x="259" y="8128"/>
                    </a:lnTo>
                    <a:lnTo>
                      <a:pt x="207" y="8809"/>
                    </a:lnTo>
                    <a:lnTo>
                      <a:pt x="155" y="9532"/>
                    </a:lnTo>
                    <a:lnTo>
                      <a:pt x="124" y="10286"/>
                    </a:lnTo>
                    <a:lnTo>
                      <a:pt x="93" y="11030"/>
                    </a:lnTo>
                    <a:lnTo>
                      <a:pt x="42" y="12476"/>
                    </a:lnTo>
                    <a:lnTo>
                      <a:pt x="21" y="13694"/>
                    </a:lnTo>
                    <a:lnTo>
                      <a:pt x="0" y="14851"/>
                    </a:lnTo>
                    <a:lnTo>
                      <a:pt x="8479" y="15780"/>
                    </a:lnTo>
                    <a:lnTo>
                      <a:pt x="8448" y="15512"/>
                    </a:lnTo>
                    <a:lnTo>
                      <a:pt x="8438" y="15192"/>
                    </a:lnTo>
                    <a:lnTo>
                      <a:pt x="8428" y="14789"/>
                    </a:lnTo>
                    <a:lnTo>
                      <a:pt x="8428" y="14293"/>
                    </a:lnTo>
                    <a:lnTo>
                      <a:pt x="8438" y="13746"/>
                    </a:lnTo>
                    <a:lnTo>
                      <a:pt x="8459" y="13457"/>
                    </a:lnTo>
                    <a:lnTo>
                      <a:pt x="8479" y="13147"/>
                    </a:lnTo>
                    <a:lnTo>
                      <a:pt x="8521" y="12847"/>
                    </a:lnTo>
                    <a:lnTo>
                      <a:pt x="8562" y="12537"/>
                    </a:lnTo>
                    <a:lnTo>
                      <a:pt x="8613" y="12217"/>
                    </a:lnTo>
                    <a:lnTo>
                      <a:pt x="8675" y="11908"/>
                    </a:lnTo>
                    <a:lnTo>
                      <a:pt x="8748" y="11598"/>
                    </a:lnTo>
                    <a:lnTo>
                      <a:pt x="8830" y="11288"/>
                    </a:lnTo>
                    <a:lnTo>
                      <a:pt x="8934" y="10988"/>
                    </a:lnTo>
                    <a:lnTo>
                      <a:pt x="9047" y="10699"/>
                    </a:lnTo>
                    <a:lnTo>
                      <a:pt x="9171" y="10410"/>
                    </a:lnTo>
                    <a:lnTo>
                      <a:pt x="9316" y="10142"/>
                    </a:lnTo>
                    <a:lnTo>
                      <a:pt x="9481" y="9894"/>
                    </a:lnTo>
                    <a:lnTo>
                      <a:pt x="9564" y="9780"/>
                    </a:lnTo>
                    <a:lnTo>
                      <a:pt x="9657" y="9656"/>
                    </a:lnTo>
                    <a:lnTo>
                      <a:pt x="9749" y="9553"/>
                    </a:lnTo>
                    <a:lnTo>
                      <a:pt x="9853" y="9450"/>
                    </a:lnTo>
                    <a:lnTo>
                      <a:pt x="9956" y="9346"/>
                    </a:lnTo>
                    <a:lnTo>
                      <a:pt x="10070" y="9253"/>
                    </a:lnTo>
                    <a:lnTo>
                      <a:pt x="10183" y="9160"/>
                    </a:lnTo>
                    <a:lnTo>
                      <a:pt x="10307" y="9088"/>
                    </a:lnTo>
                    <a:lnTo>
                      <a:pt x="10431" y="9006"/>
                    </a:lnTo>
                    <a:lnTo>
                      <a:pt x="10565" y="8944"/>
                    </a:lnTo>
                    <a:lnTo>
                      <a:pt x="10700" y="8882"/>
                    </a:lnTo>
                    <a:lnTo>
                      <a:pt x="10844" y="8830"/>
                    </a:lnTo>
                    <a:lnTo>
                      <a:pt x="10989" y="8778"/>
                    </a:lnTo>
                    <a:lnTo>
                      <a:pt x="11144" y="8747"/>
                    </a:lnTo>
                    <a:lnTo>
                      <a:pt x="11454" y="8675"/>
                    </a:lnTo>
                    <a:lnTo>
                      <a:pt x="11763" y="8592"/>
                    </a:lnTo>
                    <a:lnTo>
                      <a:pt x="12063" y="8499"/>
                    </a:lnTo>
                    <a:lnTo>
                      <a:pt x="12352" y="8396"/>
                    </a:lnTo>
                    <a:lnTo>
                      <a:pt x="12641" y="8293"/>
                    </a:lnTo>
                    <a:lnTo>
                      <a:pt x="12930" y="8179"/>
                    </a:lnTo>
                    <a:lnTo>
                      <a:pt x="13209" y="8066"/>
                    </a:lnTo>
                    <a:lnTo>
                      <a:pt x="13478" y="7942"/>
                    </a:lnTo>
                    <a:lnTo>
                      <a:pt x="13736" y="7808"/>
                    </a:lnTo>
                    <a:lnTo>
                      <a:pt x="13994" y="7673"/>
                    </a:lnTo>
                    <a:lnTo>
                      <a:pt x="14479" y="7405"/>
                    </a:lnTo>
                    <a:lnTo>
                      <a:pt x="14934" y="7136"/>
                    </a:lnTo>
                    <a:lnTo>
                      <a:pt x="15357" y="6857"/>
                    </a:lnTo>
                    <a:lnTo>
                      <a:pt x="15729" y="6599"/>
                    </a:lnTo>
                    <a:lnTo>
                      <a:pt x="16070" y="6341"/>
                    </a:lnTo>
                    <a:lnTo>
                      <a:pt x="16359" y="6114"/>
                    </a:lnTo>
                    <a:lnTo>
                      <a:pt x="16607" y="5918"/>
                    </a:lnTo>
                    <a:lnTo>
                      <a:pt x="16948" y="5618"/>
                    </a:lnTo>
                    <a:lnTo>
                      <a:pt x="17061" y="5515"/>
                    </a:lnTo>
                    <a:lnTo>
                      <a:pt x="17061" y="4492"/>
                    </a:lnTo>
                    <a:lnTo>
                      <a:pt x="7612" y="0"/>
                    </a:lnTo>
                    <a:close/>
                  </a:path>
                </a:pathLst>
              </a:custGeom>
              <a:solidFill>
                <a:srgbClr val="A946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47;p1"/>
              <p:cNvSpPr/>
              <p:nvPr/>
            </p:nvSpPr>
            <p:spPr>
              <a:xfrm>
                <a:off x="2810018" y="3162716"/>
                <a:ext cx="311331" cy="308918"/>
              </a:xfrm>
              <a:custGeom>
                <a:avLst/>
                <a:gdLst/>
                <a:ahLst/>
                <a:cxnLst/>
                <a:rect l="l" t="t" r="r" b="b"/>
                <a:pathLst>
                  <a:path w="9420" h="9347" extrusionOk="0">
                    <a:moveTo>
                      <a:pt x="9419" y="0"/>
                    </a:moveTo>
                    <a:lnTo>
                      <a:pt x="5423" y="1085"/>
                    </a:lnTo>
                    <a:lnTo>
                      <a:pt x="5226" y="1126"/>
                    </a:lnTo>
                    <a:lnTo>
                      <a:pt x="5010" y="1167"/>
                    </a:lnTo>
                    <a:lnTo>
                      <a:pt x="4720" y="1240"/>
                    </a:lnTo>
                    <a:lnTo>
                      <a:pt x="4380" y="1322"/>
                    </a:lnTo>
                    <a:lnTo>
                      <a:pt x="3987" y="1436"/>
                    </a:lnTo>
                    <a:lnTo>
                      <a:pt x="3564" y="1570"/>
                    </a:lnTo>
                    <a:lnTo>
                      <a:pt x="3120" y="1735"/>
                    </a:lnTo>
                    <a:lnTo>
                      <a:pt x="2892" y="1828"/>
                    </a:lnTo>
                    <a:lnTo>
                      <a:pt x="2665" y="1921"/>
                    </a:lnTo>
                    <a:lnTo>
                      <a:pt x="2448" y="2025"/>
                    </a:lnTo>
                    <a:lnTo>
                      <a:pt x="2221" y="2138"/>
                    </a:lnTo>
                    <a:lnTo>
                      <a:pt x="2004" y="2262"/>
                    </a:lnTo>
                    <a:lnTo>
                      <a:pt x="1787" y="2386"/>
                    </a:lnTo>
                    <a:lnTo>
                      <a:pt x="1581" y="2520"/>
                    </a:lnTo>
                    <a:lnTo>
                      <a:pt x="1385" y="2665"/>
                    </a:lnTo>
                    <a:lnTo>
                      <a:pt x="1188" y="2820"/>
                    </a:lnTo>
                    <a:lnTo>
                      <a:pt x="1013" y="2975"/>
                    </a:lnTo>
                    <a:lnTo>
                      <a:pt x="848" y="3140"/>
                    </a:lnTo>
                    <a:lnTo>
                      <a:pt x="693" y="3316"/>
                    </a:lnTo>
                    <a:lnTo>
                      <a:pt x="558" y="3501"/>
                    </a:lnTo>
                    <a:lnTo>
                      <a:pt x="434" y="3698"/>
                    </a:lnTo>
                    <a:lnTo>
                      <a:pt x="341" y="3894"/>
                    </a:lnTo>
                    <a:lnTo>
                      <a:pt x="259" y="4111"/>
                    </a:lnTo>
                    <a:lnTo>
                      <a:pt x="197" y="4328"/>
                    </a:lnTo>
                    <a:lnTo>
                      <a:pt x="135" y="4545"/>
                    </a:lnTo>
                    <a:lnTo>
                      <a:pt x="94" y="4772"/>
                    </a:lnTo>
                    <a:lnTo>
                      <a:pt x="63" y="4989"/>
                    </a:lnTo>
                    <a:lnTo>
                      <a:pt x="32" y="5216"/>
                    </a:lnTo>
                    <a:lnTo>
                      <a:pt x="11" y="5443"/>
                    </a:lnTo>
                    <a:lnTo>
                      <a:pt x="11" y="5670"/>
                    </a:lnTo>
                    <a:lnTo>
                      <a:pt x="1" y="5887"/>
                    </a:lnTo>
                    <a:lnTo>
                      <a:pt x="11" y="6114"/>
                    </a:lnTo>
                    <a:lnTo>
                      <a:pt x="21" y="6331"/>
                    </a:lnTo>
                    <a:lnTo>
                      <a:pt x="52" y="6765"/>
                    </a:lnTo>
                    <a:lnTo>
                      <a:pt x="104" y="7178"/>
                    </a:lnTo>
                    <a:lnTo>
                      <a:pt x="176" y="7570"/>
                    </a:lnTo>
                    <a:lnTo>
                      <a:pt x="249" y="7932"/>
                    </a:lnTo>
                    <a:lnTo>
                      <a:pt x="331" y="8262"/>
                    </a:lnTo>
                    <a:lnTo>
                      <a:pt x="414" y="8562"/>
                    </a:lnTo>
                    <a:lnTo>
                      <a:pt x="486" y="8810"/>
                    </a:lnTo>
                    <a:lnTo>
                      <a:pt x="610" y="9171"/>
                    </a:lnTo>
                    <a:lnTo>
                      <a:pt x="651" y="9305"/>
                    </a:lnTo>
                    <a:lnTo>
                      <a:pt x="775" y="9347"/>
                    </a:lnTo>
                    <a:lnTo>
                      <a:pt x="786" y="8975"/>
                    </a:lnTo>
                    <a:lnTo>
                      <a:pt x="806" y="8583"/>
                    </a:lnTo>
                    <a:lnTo>
                      <a:pt x="837" y="8159"/>
                    </a:lnTo>
                    <a:lnTo>
                      <a:pt x="879" y="7725"/>
                    </a:lnTo>
                    <a:lnTo>
                      <a:pt x="940" y="7292"/>
                    </a:lnTo>
                    <a:lnTo>
                      <a:pt x="1033" y="6848"/>
                    </a:lnTo>
                    <a:lnTo>
                      <a:pt x="1085" y="6631"/>
                    </a:lnTo>
                    <a:lnTo>
                      <a:pt x="1137" y="6414"/>
                    </a:lnTo>
                    <a:lnTo>
                      <a:pt x="1199" y="6197"/>
                    </a:lnTo>
                    <a:lnTo>
                      <a:pt x="1271" y="5990"/>
                    </a:lnTo>
                    <a:lnTo>
                      <a:pt x="1343" y="5784"/>
                    </a:lnTo>
                    <a:lnTo>
                      <a:pt x="1426" y="5577"/>
                    </a:lnTo>
                    <a:lnTo>
                      <a:pt x="1519" y="5381"/>
                    </a:lnTo>
                    <a:lnTo>
                      <a:pt x="1612" y="5195"/>
                    </a:lnTo>
                    <a:lnTo>
                      <a:pt x="1725" y="5009"/>
                    </a:lnTo>
                    <a:lnTo>
                      <a:pt x="1839" y="4834"/>
                    </a:lnTo>
                    <a:lnTo>
                      <a:pt x="1963" y="4668"/>
                    </a:lnTo>
                    <a:lnTo>
                      <a:pt x="2087" y="4514"/>
                    </a:lnTo>
                    <a:lnTo>
                      <a:pt x="2231" y="4369"/>
                    </a:lnTo>
                    <a:lnTo>
                      <a:pt x="2386" y="4235"/>
                    </a:lnTo>
                    <a:lnTo>
                      <a:pt x="2541" y="4111"/>
                    </a:lnTo>
                    <a:lnTo>
                      <a:pt x="2717" y="3997"/>
                    </a:lnTo>
                    <a:lnTo>
                      <a:pt x="2892" y="3894"/>
                    </a:lnTo>
                    <a:lnTo>
                      <a:pt x="3089" y="3811"/>
                    </a:lnTo>
                    <a:lnTo>
                      <a:pt x="3285" y="3739"/>
                    </a:lnTo>
                    <a:lnTo>
                      <a:pt x="3502" y="3687"/>
                    </a:lnTo>
                    <a:lnTo>
                      <a:pt x="3812" y="3615"/>
                    </a:lnTo>
                    <a:lnTo>
                      <a:pt x="4121" y="3532"/>
                    </a:lnTo>
                    <a:lnTo>
                      <a:pt x="4421" y="3439"/>
                    </a:lnTo>
                    <a:lnTo>
                      <a:pt x="4710" y="3336"/>
                    </a:lnTo>
                    <a:lnTo>
                      <a:pt x="4999" y="3233"/>
                    </a:lnTo>
                    <a:lnTo>
                      <a:pt x="5288" y="3119"/>
                    </a:lnTo>
                    <a:lnTo>
                      <a:pt x="5567" y="3006"/>
                    </a:lnTo>
                    <a:lnTo>
                      <a:pt x="5836" y="2882"/>
                    </a:lnTo>
                    <a:lnTo>
                      <a:pt x="6094" y="2748"/>
                    </a:lnTo>
                    <a:lnTo>
                      <a:pt x="6352" y="2613"/>
                    </a:lnTo>
                    <a:lnTo>
                      <a:pt x="6837" y="2345"/>
                    </a:lnTo>
                    <a:lnTo>
                      <a:pt x="7292" y="2076"/>
                    </a:lnTo>
                    <a:lnTo>
                      <a:pt x="7715" y="1797"/>
                    </a:lnTo>
                    <a:lnTo>
                      <a:pt x="8087" y="1539"/>
                    </a:lnTo>
                    <a:lnTo>
                      <a:pt x="8428" y="1281"/>
                    </a:lnTo>
                    <a:lnTo>
                      <a:pt x="8717" y="1054"/>
                    </a:lnTo>
                    <a:lnTo>
                      <a:pt x="8965" y="858"/>
                    </a:lnTo>
                    <a:lnTo>
                      <a:pt x="9306" y="558"/>
                    </a:lnTo>
                    <a:lnTo>
                      <a:pt x="9419" y="455"/>
                    </a:lnTo>
                    <a:lnTo>
                      <a:pt x="9419" y="0"/>
                    </a:lnTo>
                    <a:close/>
                  </a:path>
                </a:pathLst>
              </a:custGeom>
              <a:solidFill>
                <a:srgbClr val="993A2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p1"/>
              <p:cNvSpPr/>
              <p:nvPr/>
            </p:nvSpPr>
            <p:spPr>
              <a:xfrm>
                <a:off x="1958411" y="1979350"/>
                <a:ext cx="1030829" cy="1249257"/>
              </a:xfrm>
              <a:custGeom>
                <a:avLst/>
                <a:gdLst/>
                <a:ahLst/>
                <a:cxnLst/>
                <a:rect l="l" t="t" r="r" b="b"/>
                <a:pathLst>
                  <a:path w="31190" h="37799" extrusionOk="0">
                    <a:moveTo>
                      <a:pt x="1" y="0"/>
                    </a:moveTo>
                    <a:lnTo>
                      <a:pt x="1" y="37799"/>
                    </a:lnTo>
                    <a:lnTo>
                      <a:pt x="31190" y="37799"/>
                    </a:lnTo>
                    <a:lnTo>
                      <a:pt x="3119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49;p1"/>
              <p:cNvSpPr/>
              <p:nvPr/>
            </p:nvSpPr>
            <p:spPr>
              <a:xfrm>
                <a:off x="2847564" y="2790338"/>
                <a:ext cx="305184" cy="409952"/>
              </a:xfrm>
              <a:custGeom>
                <a:avLst/>
                <a:gdLst/>
                <a:ahLst/>
                <a:cxnLst/>
                <a:rect l="l" t="t" r="r" b="b"/>
                <a:pathLst>
                  <a:path w="9234" h="12404" extrusionOk="0">
                    <a:moveTo>
                      <a:pt x="6972" y="0"/>
                    </a:moveTo>
                    <a:lnTo>
                      <a:pt x="6827" y="11"/>
                    </a:lnTo>
                    <a:lnTo>
                      <a:pt x="6683" y="31"/>
                    </a:lnTo>
                    <a:lnTo>
                      <a:pt x="6538" y="73"/>
                    </a:lnTo>
                    <a:lnTo>
                      <a:pt x="6084" y="227"/>
                    </a:lnTo>
                    <a:lnTo>
                      <a:pt x="5639" y="403"/>
                    </a:lnTo>
                    <a:lnTo>
                      <a:pt x="5195" y="579"/>
                    </a:lnTo>
                    <a:lnTo>
                      <a:pt x="4751" y="775"/>
                    </a:lnTo>
                    <a:lnTo>
                      <a:pt x="4318" y="971"/>
                    </a:lnTo>
                    <a:lnTo>
                      <a:pt x="3894" y="1178"/>
                    </a:lnTo>
                    <a:lnTo>
                      <a:pt x="3481" y="1384"/>
                    </a:lnTo>
                    <a:lnTo>
                      <a:pt x="3078" y="1601"/>
                    </a:lnTo>
                    <a:lnTo>
                      <a:pt x="2324" y="2014"/>
                    </a:lnTo>
                    <a:lnTo>
                      <a:pt x="1632" y="2407"/>
                    </a:lnTo>
                    <a:lnTo>
                      <a:pt x="1044" y="2768"/>
                    </a:lnTo>
                    <a:lnTo>
                      <a:pt x="558" y="3078"/>
                    </a:lnTo>
                    <a:lnTo>
                      <a:pt x="486" y="3129"/>
                    </a:lnTo>
                    <a:lnTo>
                      <a:pt x="414" y="3181"/>
                    </a:lnTo>
                    <a:lnTo>
                      <a:pt x="352" y="3243"/>
                    </a:lnTo>
                    <a:lnTo>
                      <a:pt x="290" y="3305"/>
                    </a:lnTo>
                    <a:lnTo>
                      <a:pt x="238" y="3377"/>
                    </a:lnTo>
                    <a:lnTo>
                      <a:pt x="187" y="3450"/>
                    </a:lnTo>
                    <a:lnTo>
                      <a:pt x="104" y="3605"/>
                    </a:lnTo>
                    <a:lnTo>
                      <a:pt x="52" y="3759"/>
                    </a:lnTo>
                    <a:lnTo>
                      <a:pt x="32" y="3842"/>
                    </a:lnTo>
                    <a:lnTo>
                      <a:pt x="11" y="3935"/>
                    </a:lnTo>
                    <a:lnTo>
                      <a:pt x="11" y="4018"/>
                    </a:lnTo>
                    <a:lnTo>
                      <a:pt x="1" y="4111"/>
                    </a:lnTo>
                    <a:lnTo>
                      <a:pt x="11" y="4193"/>
                    </a:lnTo>
                    <a:lnTo>
                      <a:pt x="21" y="4286"/>
                    </a:lnTo>
                    <a:lnTo>
                      <a:pt x="42" y="4379"/>
                    </a:lnTo>
                    <a:lnTo>
                      <a:pt x="73" y="4482"/>
                    </a:lnTo>
                    <a:lnTo>
                      <a:pt x="104" y="4575"/>
                    </a:lnTo>
                    <a:lnTo>
                      <a:pt x="145" y="4668"/>
                    </a:lnTo>
                    <a:lnTo>
                      <a:pt x="197" y="4761"/>
                    </a:lnTo>
                    <a:lnTo>
                      <a:pt x="259" y="4844"/>
                    </a:lnTo>
                    <a:lnTo>
                      <a:pt x="321" y="4926"/>
                    </a:lnTo>
                    <a:lnTo>
                      <a:pt x="383" y="5009"/>
                    </a:lnTo>
                    <a:lnTo>
                      <a:pt x="455" y="5081"/>
                    </a:lnTo>
                    <a:lnTo>
                      <a:pt x="538" y="5143"/>
                    </a:lnTo>
                    <a:lnTo>
                      <a:pt x="620" y="5205"/>
                    </a:lnTo>
                    <a:lnTo>
                      <a:pt x="703" y="5257"/>
                    </a:lnTo>
                    <a:lnTo>
                      <a:pt x="796" y="5298"/>
                    </a:lnTo>
                    <a:lnTo>
                      <a:pt x="889" y="5340"/>
                    </a:lnTo>
                    <a:lnTo>
                      <a:pt x="982" y="5360"/>
                    </a:lnTo>
                    <a:lnTo>
                      <a:pt x="1085" y="5381"/>
                    </a:lnTo>
                    <a:lnTo>
                      <a:pt x="1870" y="5515"/>
                    </a:lnTo>
                    <a:lnTo>
                      <a:pt x="1271" y="5753"/>
                    </a:lnTo>
                    <a:lnTo>
                      <a:pt x="1157" y="5804"/>
                    </a:lnTo>
                    <a:lnTo>
                      <a:pt x="1044" y="5866"/>
                    </a:lnTo>
                    <a:lnTo>
                      <a:pt x="951" y="5939"/>
                    </a:lnTo>
                    <a:lnTo>
                      <a:pt x="858" y="6011"/>
                    </a:lnTo>
                    <a:lnTo>
                      <a:pt x="786" y="6093"/>
                    </a:lnTo>
                    <a:lnTo>
                      <a:pt x="713" y="6186"/>
                    </a:lnTo>
                    <a:lnTo>
                      <a:pt x="651" y="6279"/>
                    </a:lnTo>
                    <a:lnTo>
                      <a:pt x="610" y="6372"/>
                    </a:lnTo>
                    <a:lnTo>
                      <a:pt x="569" y="6476"/>
                    </a:lnTo>
                    <a:lnTo>
                      <a:pt x="538" y="6579"/>
                    </a:lnTo>
                    <a:lnTo>
                      <a:pt x="517" y="6692"/>
                    </a:lnTo>
                    <a:lnTo>
                      <a:pt x="507" y="6806"/>
                    </a:lnTo>
                    <a:lnTo>
                      <a:pt x="507" y="6920"/>
                    </a:lnTo>
                    <a:lnTo>
                      <a:pt x="517" y="7023"/>
                    </a:lnTo>
                    <a:lnTo>
                      <a:pt x="538" y="7136"/>
                    </a:lnTo>
                    <a:lnTo>
                      <a:pt x="569" y="7250"/>
                    </a:lnTo>
                    <a:lnTo>
                      <a:pt x="610" y="7374"/>
                    </a:lnTo>
                    <a:lnTo>
                      <a:pt x="651" y="7477"/>
                    </a:lnTo>
                    <a:lnTo>
                      <a:pt x="713" y="7581"/>
                    </a:lnTo>
                    <a:lnTo>
                      <a:pt x="775" y="7684"/>
                    </a:lnTo>
                    <a:lnTo>
                      <a:pt x="848" y="7766"/>
                    </a:lnTo>
                    <a:lnTo>
                      <a:pt x="930" y="7849"/>
                    </a:lnTo>
                    <a:lnTo>
                      <a:pt x="1013" y="7932"/>
                    </a:lnTo>
                    <a:lnTo>
                      <a:pt x="1106" y="7994"/>
                    </a:lnTo>
                    <a:lnTo>
                      <a:pt x="1199" y="8056"/>
                    </a:lnTo>
                    <a:lnTo>
                      <a:pt x="1302" y="8107"/>
                    </a:lnTo>
                    <a:lnTo>
                      <a:pt x="1405" y="8149"/>
                    </a:lnTo>
                    <a:lnTo>
                      <a:pt x="1519" y="8180"/>
                    </a:lnTo>
                    <a:lnTo>
                      <a:pt x="1632" y="8211"/>
                    </a:lnTo>
                    <a:lnTo>
                      <a:pt x="1756" y="8221"/>
                    </a:lnTo>
                    <a:lnTo>
                      <a:pt x="1870" y="8231"/>
                    </a:lnTo>
                    <a:lnTo>
                      <a:pt x="1994" y="8231"/>
                    </a:lnTo>
                    <a:lnTo>
                      <a:pt x="2077" y="8221"/>
                    </a:lnTo>
                    <a:lnTo>
                      <a:pt x="2149" y="8211"/>
                    </a:lnTo>
                    <a:lnTo>
                      <a:pt x="2552" y="8159"/>
                    </a:lnTo>
                    <a:lnTo>
                      <a:pt x="2552" y="8159"/>
                    </a:lnTo>
                    <a:lnTo>
                      <a:pt x="2242" y="8355"/>
                    </a:lnTo>
                    <a:lnTo>
                      <a:pt x="2097" y="8458"/>
                    </a:lnTo>
                    <a:lnTo>
                      <a:pt x="1973" y="8582"/>
                    </a:lnTo>
                    <a:lnTo>
                      <a:pt x="1870" y="8717"/>
                    </a:lnTo>
                    <a:lnTo>
                      <a:pt x="1777" y="8861"/>
                    </a:lnTo>
                    <a:lnTo>
                      <a:pt x="1715" y="9016"/>
                    </a:lnTo>
                    <a:lnTo>
                      <a:pt x="1694" y="9099"/>
                    </a:lnTo>
                    <a:lnTo>
                      <a:pt x="1674" y="9181"/>
                    </a:lnTo>
                    <a:lnTo>
                      <a:pt x="1663" y="9274"/>
                    </a:lnTo>
                    <a:lnTo>
                      <a:pt x="1653" y="9357"/>
                    </a:lnTo>
                    <a:lnTo>
                      <a:pt x="1663" y="9440"/>
                    </a:lnTo>
                    <a:lnTo>
                      <a:pt x="1663" y="9532"/>
                    </a:lnTo>
                    <a:lnTo>
                      <a:pt x="1684" y="9625"/>
                    </a:lnTo>
                    <a:lnTo>
                      <a:pt x="1705" y="9698"/>
                    </a:lnTo>
                    <a:lnTo>
                      <a:pt x="1736" y="9791"/>
                    </a:lnTo>
                    <a:lnTo>
                      <a:pt x="1767" y="9884"/>
                    </a:lnTo>
                    <a:lnTo>
                      <a:pt x="1808" y="9966"/>
                    </a:lnTo>
                    <a:lnTo>
                      <a:pt x="1860" y="10038"/>
                    </a:lnTo>
                    <a:lnTo>
                      <a:pt x="1922" y="10111"/>
                    </a:lnTo>
                    <a:lnTo>
                      <a:pt x="1984" y="10183"/>
                    </a:lnTo>
                    <a:lnTo>
                      <a:pt x="2046" y="10235"/>
                    </a:lnTo>
                    <a:lnTo>
                      <a:pt x="2118" y="10297"/>
                    </a:lnTo>
                    <a:lnTo>
                      <a:pt x="2200" y="10338"/>
                    </a:lnTo>
                    <a:lnTo>
                      <a:pt x="2283" y="10379"/>
                    </a:lnTo>
                    <a:lnTo>
                      <a:pt x="2366" y="10410"/>
                    </a:lnTo>
                    <a:lnTo>
                      <a:pt x="2459" y="10431"/>
                    </a:lnTo>
                    <a:lnTo>
                      <a:pt x="2552" y="10441"/>
                    </a:lnTo>
                    <a:lnTo>
                      <a:pt x="2645" y="10452"/>
                    </a:lnTo>
                    <a:lnTo>
                      <a:pt x="2737" y="10441"/>
                    </a:lnTo>
                    <a:lnTo>
                      <a:pt x="2830" y="10431"/>
                    </a:lnTo>
                    <a:lnTo>
                      <a:pt x="2830" y="10431"/>
                    </a:lnTo>
                    <a:lnTo>
                      <a:pt x="2779" y="10493"/>
                    </a:lnTo>
                    <a:lnTo>
                      <a:pt x="2686" y="10607"/>
                    </a:lnTo>
                    <a:lnTo>
                      <a:pt x="2614" y="10730"/>
                    </a:lnTo>
                    <a:lnTo>
                      <a:pt x="2562" y="10865"/>
                    </a:lnTo>
                    <a:lnTo>
                      <a:pt x="2521" y="10999"/>
                    </a:lnTo>
                    <a:lnTo>
                      <a:pt x="2500" y="11144"/>
                    </a:lnTo>
                    <a:lnTo>
                      <a:pt x="2490" y="11288"/>
                    </a:lnTo>
                    <a:lnTo>
                      <a:pt x="2510" y="11433"/>
                    </a:lnTo>
                    <a:lnTo>
                      <a:pt x="2541" y="11567"/>
                    </a:lnTo>
                    <a:lnTo>
                      <a:pt x="2572" y="11670"/>
                    </a:lnTo>
                    <a:lnTo>
                      <a:pt x="2614" y="11763"/>
                    </a:lnTo>
                    <a:lnTo>
                      <a:pt x="2655" y="11846"/>
                    </a:lnTo>
                    <a:lnTo>
                      <a:pt x="2707" y="11928"/>
                    </a:lnTo>
                    <a:lnTo>
                      <a:pt x="2768" y="12001"/>
                    </a:lnTo>
                    <a:lnTo>
                      <a:pt x="2841" y="12073"/>
                    </a:lnTo>
                    <a:lnTo>
                      <a:pt x="2913" y="12135"/>
                    </a:lnTo>
                    <a:lnTo>
                      <a:pt x="2985" y="12197"/>
                    </a:lnTo>
                    <a:lnTo>
                      <a:pt x="3068" y="12249"/>
                    </a:lnTo>
                    <a:lnTo>
                      <a:pt x="3151" y="12300"/>
                    </a:lnTo>
                    <a:lnTo>
                      <a:pt x="3244" y="12331"/>
                    </a:lnTo>
                    <a:lnTo>
                      <a:pt x="3336" y="12362"/>
                    </a:lnTo>
                    <a:lnTo>
                      <a:pt x="3429" y="12383"/>
                    </a:lnTo>
                    <a:lnTo>
                      <a:pt x="3522" y="12403"/>
                    </a:lnTo>
                    <a:lnTo>
                      <a:pt x="3729" y="12403"/>
                    </a:lnTo>
                    <a:lnTo>
                      <a:pt x="4338" y="12352"/>
                    </a:lnTo>
                    <a:lnTo>
                      <a:pt x="4958" y="12280"/>
                    </a:lnTo>
                    <a:lnTo>
                      <a:pt x="5578" y="12197"/>
                    </a:lnTo>
                    <a:lnTo>
                      <a:pt x="6197" y="12104"/>
                    </a:lnTo>
                    <a:lnTo>
                      <a:pt x="6786" y="12001"/>
                    </a:lnTo>
                    <a:lnTo>
                      <a:pt x="7333" y="11897"/>
                    </a:lnTo>
                    <a:lnTo>
                      <a:pt x="8283" y="11722"/>
                    </a:lnTo>
                    <a:lnTo>
                      <a:pt x="8387" y="11691"/>
                    </a:lnTo>
                    <a:lnTo>
                      <a:pt x="8490" y="11660"/>
                    </a:lnTo>
                    <a:lnTo>
                      <a:pt x="8583" y="11619"/>
                    </a:lnTo>
                    <a:lnTo>
                      <a:pt x="8665" y="11567"/>
                    </a:lnTo>
                    <a:lnTo>
                      <a:pt x="8748" y="11515"/>
                    </a:lnTo>
                    <a:lnTo>
                      <a:pt x="8831" y="11453"/>
                    </a:lnTo>
                    <a:lnTo>
                      <a:pt x="8903" y="11381"/>
                    </a:lnTo>
                    <a:lnTo>
                      <a:pt x="8965" y="11309"/>
                    </a:lnTo>
                    <a:lnTo>
                      <a:pt x="9027" y="11236"/>
                    </a:lnTo>
                    <a:lnTo>
                      <a:pt x="9079" y="11144"/>
                    </a:lnTo>
                    <a:lnTo>
                      <a:pt x="9120" y="11061"/>
                    </a:lnTo>
                    <a:lnTo>
                      <a:pt x="9161" y="10968"/>
                    </a:lnTo>
                    <a:lnTo>
                      <a:pt x="9192" y="10875"/>
                    </a:lnTo>
                    <a:lnTo>
                      <a:pt x="9213" y="10772"/>
                    </a:lnTo>
                    <a:lnTo>
                      <a:pt x="9223" y="10668"/>
                    </a:lnTo>
                    <a:lnTo>
                      <a:pt x="9233" y="10565"/>
                    </a:lnTo>
                    <a:lnTo>
                      <a:pt x="9223" y="10462"/>
                    </a:lnTo>
                    <a:lnTo>
                      <a:pt x="9213" y="10369"/>
                    </a:lnTo>
                    <a:lnTo>
                      <a:pt x="9192" y="10276"/>
                    </a:lnTo>
                    <a:lnTo>
                      <a:pt x="9161" y="10173"/>
                    </a:lnTo>
                    <a:lnTo>
                      <a:pt x="9130" y="10090"/>
                    </a:lnTo>
                    <a:lnTo>
                      <a:pt x="9089" y="9997"/>
                    </a:lnTo>
                    <a:lnTo>
                      <a:pt x="9037" y="9915"/>
                    </a:lnTo>
                    <a:lnTo>
                      <a:pt x="8975" y="9842"/>
                    </a:lnTo>
                    <a:lnTo>
                      <a:pt x="8913" y="9770"/>
                    </a:lnTo>
                    <a:lnTo>
                      <a:pt x="8851" y="9698"/>
                    </a:lnTo>
                    <a:lnTo>
                      <a:pt x="8769" y="9636"/>
                    </a:lnTo>
                    <a:lnTo>
                      <a:pt x="8696" y="9584"/>
                    </a:lnTo>
                    <a:lnTo>
                      <a:pt x="8614" y="9532"/>
                    </a:lnTo>
                    <a:lnTo>
                      <a:pt x="8521" y="9491"/>
                    </a:lnTo>
                    <a:lnTo>
                      <a:pt x="8428" y="9450"/>
                    </a:lnTo>
                    <a:lnTo>
                      <a:pt x="8335" y="9429"/>
                    </a:lnTo>
                    <a:lnTo>
                      <a:pt x="7901" y="9316"/>
                    </a:lnTo>
                    <a:lnTo>
                      <a:pt x="8015" y="9274"/>
                    </a:lnTo>
                    <a:lnTo>
                      <a:pt x="8128" y="9212"/>
                    </a:lnTo>
                    <a:lnTo>
                      <a:pt x="8232" y="9150"/>
                    </a:lnTo>
                    <a:lnTo>
                      <a:pt x="8335" y="9088"/>
                    </a:lnTo>
                    <a:lnTo>
                      <a:pt x="8428" y="9006"/>
                    </a:lnTo>
                    <a:lnTo>
                      <a:pt x="8521" y="8923"/>
                    </a:lnTo>
                    <a:lnTo>
                      <a:pt x="8603" y="8841"/>
                    </a:lnTo>
                    <a:lnTo>
                      <a:pt x="8686" y="8748"/>
                    </a:lnTo>
                    <a:lnTo>
                      <a:pt x="8758" y="8644"/>
                    </a:lnTo>
                    <a:lnTo>
                      <a:pt x="8820" y="8541"/>
                    </a:lnTo>
                    <a:lnTo>
                      <a:pt x="8872" y="8427"/>
                    </a:lnTo>
                    <a:lnTo>
                      <a:pt x="8924" y="8324"/>
                    </a:lnTo>
                    <a:lnTo>
                      <a:pt x="8965" y="8200"/>
                    </a:lnTo>
                    <a:lnTo>
                      <a:pt x="8996" y="8087"/>
                    </a:lnTo>
                    <a:lnTo>
                      <a:pt x="9017" y="7963"/>
                    </a:lnTo>
                    <a:lnTo>
                      <a:pt x="9027" y="7839"/>
                    </a:lnTo>
                    <a:lnTo>
                      <a:pt x="9037" y="7715"/>
                    </a:lnTo>
                    <a:lnTo>
                      <a:pt x="9027" y="7581"/>
                    </a:lnTo>
                    <a:lnTo>
                      <a:pt x="9017" y="7446"/>
                    </a:lnTo>
                    <a:lnTo>
                      <a:pt x="8986" y="7312"/>
                    </a:lnTo>
                    <a:lnTo>
                      <a:pt x="8955" y="7188"/>
                    </a:lnTo>
                    <a:lnTo>
                      <a:pt x="8903" y="7064"/>
                    </a:lnTo>
                    <a:lnTo>
                      <a:pt x="8851" y="6951"/>
                    </a:lnTo>
                    <a:lnTo>
                      <a:pt x="8789" y="6837"/>
                    </a:lnTo>
                    <a:lnTo>
                      <a:pt x="8717" y="6723"/>
                    </a:lnTo>
                    <a:lnTo>
                      <a:pt x="8645" y="6630"/>
                    </a:lnTo>
                    <a:lnTo>
                      <a:pt x="8552" y="6527"/>
                    </a:lnTo>
                    <a:lnTo>
                      <a:pt x="8459" y="6445"/>
                    </a:lnTo>
                    <a:lnTo>
                      <a:pt x="8356" y="6362"/>
                    </a:lnTo>
                    <a:lnTo>
                      <a:pt x="8252" y="6279"/>
                    </a:lnTo>
                    <a:lnTo>
                      <a:pt x="8139" y="6217"/>
                    </a:lnTo>
                    <a:lnTo>
                      <a:pt x="8015" y="6155"/>
                    </a:lnTo>
                    <a:lnTo>
                      <a:pt x="7891" y="6104"/>
                    </a:lnTo>
                    <a:lnTo>
                      <a:pt x="7726" y="6052"/>
                    </a:lnTo>
                    <a:lnTo>
                      <a:pt x="8046" y="5784"/>
                    </a:lnTo>
                    <a:lnTo>
                      <a:pt x="8180" y="5649"/>
                    </a:lnTo>
                    <a:lnTo>
                      <a:pt x="8304" y="5515"/>
                    </a:lnTo>
                    <a:lnTo>
                      <a:pt x="8397" y="5360"/>
                    </a:lnTo>
                    <a:lnTo>
                      <a:pt x="8480" y="5195"/>
                    </a:lnTo>
                    <a:lnTo>
                      <a:pt x="8542" y="5019"/>
                    </a:lnTo>
                    <a:lnTo>
                      <a:pt x="8583" y="4844"/>
                    </a:lnTo>
                    <a:lnTo>
                      <a:pt x="8603" y="4658"/>
                    </a:lnTo>
                    <a:lnTo>
                      <a:pt x="8603" y="4472"/>
                    </a:lnTo>
                    <a:lnTo>
                      <a:pt x="8572" y="4152"/>
                    </a:lnTo>
                    <a:lnTo>
                      <a:pt x="8562" y="4028"/>
                    </a:lnTo>
                    <a:lnTo>
                      <a:pt x="8542" y="3914"/>
                    </a:lnTo>
                    <a:lnTo>
                      <a:pt x="8500" y="3790"/>
                    </a:lnTo>
                    <a:lnTo>
                      <a:pt x="8459" y="3687"/>
                    </a:lnTo>
                    <a:lnTo>
                      <a:pt x="8407" y="3574"/>
                    </a:lnTo>
                    <a:lnTo>
                      <a:pt x="8356" y="3470"/>
                    </a:lnTo>
                    <a:lnTo>
                      <a:pt x="8294" y="3367"/>
                    </a:lnTo>
                    <a:lnTo>
                      <a:pt x="8221" y="3274"/>
                    </a:lnTo>
                    <a:lnTo>
                      <a:pt x="8139" y="3191"/>
                    </a:lnTo>
                    <a:lnTo>
                      <a:pt x="8046" y="3109"/>
                    </a:lnTo>
                    <a:lnTo>
                      <a:pt x="7963" y="3037"/>
                    </a:lnTo>
                    <a:lnTo>
                      <a:pt x="7860" y="2964"/>
                    </a:lnTo>
                    <a:lnTo>
                      <a:pt x="7757" y="2902"/>
                    </a:lnTo>
                    <a:lnTo>
                      <a:pt x="7643" y="2851"/>
                    </a:lnTo>
                    <a:lnTo>
                      <a:pt x="7529" y="2809"/>
                    </a:lnTo>
                    <a:lnTo>
                      <a:pt x="7416" y="2778"/>
                    </a:lnTo>
                    <a:lnTo>
                      <a:pt x="7612" y="2675"/>
                    </a:lnTo>
                    <a:lnTo>
                      <a:pt x="7726" y="2613"/>
                    </a:lnTo>
                    <a:lnTo>
                      <a:pt x="7829" y="2551"/>
                    </a:lnTo>
                    <a:lnTo>
                      <a:pt x="7922" y="2469"/>
                    </a:lnTo>
                    <a:lnTo>
                      <a:pt x="8015" y="2386"/>
                    </a:lnTo>
                    <a:lnTo>
                      <a:pt x="8087" y="2293"/>
                    </a:lnTo>
                    <a:lnTo>
                      <a:pt x="8159" y="2200"/>
                    </a:lnTo>
                    <a:lnTo>
                      <a:pt x="8221" y="2097"/>
                    </a:lnTo>
                    <a:lnTo>
                      <a:pt x="8273" y="1983"/>
                    </a:lnTo>
                    <a:lnTo>
                      <a:pt x="8325" y="1880"/>
                    </a:lnTo>
                    <a:lnTo>
                      <a:pt x="8356" y="1756"/>
                    </a:lnTo>
                    <a:lnTo>
                      <a:pt x="8376" y="1642"/>
                    </a:lnTo>
                    <a:lnTo>
                      <a:pt x="8397" y="1518"/>
                    </a:lnTo>
                    <a:lnTo>
                      <a:pt x="8397" y="1405"/>
                    </a:lnTo>
                    <a:lnTo>
                      <a:pt x="8397" y="1281"/>
                    </a:lnTo>
                    <a:lnTo>
                      <a:pt x="8376" y="1157"/>
                    </a:lnTo>
                    <a:lnTo>
                      <a:pt x="8345" y="1033"/>
                    </a:lnTo>
                    <a:lnTo>
                      <a:pt x="8294" y="888"/>
                    </a:lnTo>
                    <a:lnTo>
                      <a:pt x="8242" y="754"/>
                    </a:lnTo>
                    <a:lnTo>
                      <a:pt x="8159" y="630"/>
                    </a:lnTo>
                    <a:lnTo>
                      <a:pt x="8077" y="517"/>
                    </a:lnTo>
                    <a:lnTo>
                      <a:pt x="7984" y="413"/>
                    </a:lnTo>
                    <a:lnTo>
                      <a:pt x="7881" y="310"/>
                    </a:lnTo>
                    <a:lnTo>
                      <a:pt x="7767" y="227"/>
                    </a:lnTo>
                    <a:lnTo>
                      <a:pt x="7653" y="165"/>
                    </a:lnTo>
                    <a:lnTo>
                      <a:pt x="7519" y="104"/>
                    </a:lnTo>
                    <a:lnTo>
                      <a:pt x="7395" y="52"/>
                    </a:lnTo>
                    <a:lnTo>
                      <a:pt x="7251" y="21"/>
                    </a:lnTo>
                    <a:lnTo>
                      <a:pt x="7116" y="0"/>
                    </a:lnTo>
                    <a:close/>
                  </a:path>
                </a:pathLst>
              </a:custGeom>
              <a:solidFill>
                <a:srgbClr val="A946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0;p1"/>
              <p:cNvSpPr/>
              <p:nvPr/>
            </p:nvSpPr>
            <p:spPr>
              <a:xfrm>
                <a:off x="2851662" y="2896132"/>
                <a:ext cx="60118" cy="57044"/>
              </a:xfrm>
              <a:custGeom>
                <a:avLst/>
                <a:gdLst/>
                <a:ahLst/>
                <a:cxnLst/>
                <a:rect l="l" t="t" r="r" b="b"/>
                <a:pathLst>
                  <a:path w="1819" h="1726" extrusionOk="0">
                    <a:moveTo>
                      <a:pt x="1199" y="1"/>
                    </a:moveTo>
                    <a:lnTo>
                      <a:pt x="1137" y="21"/>
                    </a:lnTo>
                    <a:lnTo>
                      <a:pt x="527" y="228"/>
                    </a:lnTo>
                    <a:lnTo>
                      <a:pt x="455" y="259"/>
                    </a:lnTo>
                    <a:lnTo>
                      <a:pt x="383" y="290"/>
                    </a:lnTo>
                    <a:lnTo>
                      <a:pt x="321" y="331"/>
                    </a:lnTo>
                    <a:lnTo>
                      <a:pt x="259" y="383"/>
                    </a:lnTo>
                    <a:lnTo>
                      <a:pt x="207" y="435"/>
                    </a:lnTo>
                    <a:lnTo>
                      <a:pt x="166" y="486"/>
                    </a:lnTo>
                    <a:lnTo>
                      <a:pt x="125" y="548"/>
                    </a:lnTo>
                    <a:lnTo>
                      <a:pt x="83" y="610"/>
                    </a:lnTo>
                    <a:lnTo>
                      <a:pt x="52" y="682"/>
                    </a:lnTo>
                    <a:lnTo>
                      <a:pt x="32" y="755"/>
                    </a:lnTo>
                    <a:lnTo>
                      <a:pt x="11" y="827"/>
                    </a:lnTo>
                    <a:lnTo>
                      <a:pt x="11" y="899"/>
                    </a:lnTo>
                    <a:lnTo>
                      <a:pt x="1" y="972"/>
                    </a:lnTo>
                    <a:lnTo>
                      <a:pt x="11" y="1054"/>
                    </a:lnTo>
                    <a:lnTo>
                      <a:pt x="21" y="1126"/>
                    </a:lnTo>
                    <a:lnTo>
                      <a:pt x="42" y="1209"/>
                    </a:lnTo>
                    <a:lnTo>
                      <a:pt x="73" y="1281"/>
                    </a:lnTo>
                    <a:lnTo>
                      <a:pt x="114" y="1343"/>
                    </a:lnTo>
                    <a:lnTo>
                      <a:pt x="156" y="1405"/>
                    </a:lnTo>
                    <a:lnTo>
                      <a:pt x="197" y="1467"/>
                    </a:lnTo>
                    <a:lnTo>
                      <a:pt x="248" y="1519"/>
                    </a:lnTo>
                    <a:lnTo>
                      <a:pt x="310" y="1571"/>
                    </a:lnTo>
                    <a:lnTo>
                      <a:pt x="372" y="1612"/>
                    </a:lnTo>
                    <a:lnTo>
                      <a:pt x="434" y="1653"/>
                    </a:lnTo>
                    <a:lnTo>
                      <a:pt x="507" y="1674"/>
                    </a:lnTo>
                    <a:lnTo>
                      <a:pt x="579" y="1705"/>
                    </a:lnTo>
                    <a:lnTo>
                      <a:pt x="651" y="1715"/>
                    </a:lnTo>
                    <a:lnTo>
                      <a:pt x="724" y="1725"/>
                    </a:lnTo>
                    <a:lnTo>
                      <a:pt x="868" y="1725"/>
                    </a:lnTo>
                    <a:lnTo>
                      <a:pt x="951" y="1705"/>
                    </a:lnTo>
                    <a:lnTo>
                      <a:pt x="1023" y="1684"/>
                    </a:lnTo>
                    <a:lnTo>
                      <a:pt x="1632" y="1478"/>
                    </a:lnTo>
                    <a:lnTo>
                      <a:pt x="1684" y="1457"/>
                    </a:lnTo>
                    <a:lnTo>
                      <a:pt x="1725" y="1426"/>
                    </a:lnTo>
                    <a:lnTo>
                      <a:pt x="1767" y="1385"/>
                    </a:lnTo>
                    <a:lnTo>
                      <a:pt x="1798" y="1343"/>
                    </a:lnTo>
                    <a:lnTo>
                      <a:pt x="1808" y="1292"/>
                    </a:lnTo>
                    <a:lnTo>
                      <a:pt x="1818" y="1240"/>
                    </a:lnTo>
                    <a:lnTo>
                      <a:pt x="1818" y="1188"/>
                    </a:lnTo>
                    <a:lnTo>
                      <a:pt x="1808" y="1126"/>
                    </a:lnTo>
                    <a:lnTo>
                      <a:pt x="1488" y="187"/>
                    </a:lnTo>
                    <a:lnTo>
                      <a:pt x="1467" y="135"/>
                    </a:lnTo>
                    <a:lnTo>
                      <a:pt x="1436" y="94"/>
                    </a:lnTo>
                    <a:lnTo>
                      <a:pt x="1395" y="63"/>
                    </a:lnTo>
                    <a:lnTo>
                      <a:pt x="1354" y="32"/>
                    </a:lnTo>
                    <a:lnTo>
                      <a:pt x="1302" y="11"/>
                    </a:lnTo>
                    <a:lnTo>
                      <a:pt x="1250" y="1"/>
                    </a:lnTo>
                    <a:close/>
                  </a:path>
                </a:pathLst>
              </a:custGeom>
              <a:solidFill>
                <a:srgbClr val="CC5A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1"/>
              <p:cNvSpPr/>
              <p:nvPr/>
            </p:nvSpPr>
            <p:spPr>
              <a:xfrm>
                <a:off x="2870434" y="2987946"/>
                <a:ext cx="60118" cy="57044"/>
              </a:xfrm>
              <a:custGeom>
                <a:avLst/>
                <a:gdLst/>
                <a:ahLst/>
                <a:cxnLst/>
                <a:rect l="l" t="t" r="r" b="b"/>
                <a:pathLst>
                  <a:path w="1819" h="1726" extrusionOk="0">
                    <a:moveTo>
                      <a:pt x="1188" y="1"/>
                    </a:moveTo>
                    <a:lnTo>
                      <a:pt x="1137" y="11"/>
                    </a:lnTo>
                    <a:lnTo>
                      <a:pt x="527" y="218"/>
                    </a:lnTo>
                    <a:lnTo>
                      <a:pt x="445" y="249"/>
                    </a:lnTo>
                    <a:lnTo>
                      <a:pt x="383" y="280"/>
                    </a:lnTo>
                    <a:lnTo>
                      <a:pt x="321" y="331"/>
                    </a:lnTo>
                    <a:lnTo>
                      <a:pt x="259" y="373"/>
                    </a:lnTo>
                    <a:lnTo>
                      <a:pt x="207" y="424"/>
                    </a:lnTo>
                    <a:lnTo>
                      <a:pt x="156" y="486"/>
                    </a:lnTo>
                    <a:lnTo>
                      <a:pt x="114" y="548"/>
                    </a:lnTo>
                    <a:lnTo>
                      <a:pt x="83" y="610"/>
                    </a:lnTo>
                    <a:lnTo>
                      <a:pt x="52" y="672"/>
                    </a:lnTo>
                    <a:lnTo>
                      <a:pt x="32" y="744"/>
                    </a:lnTo>
                    <a:lnTo>
                      <a:pt x="11" y="817"/>
                    </a:lnTo>
                    <a:lnTo>
                      <a:pt x="1" y="899"/>
                    </a:lnTo>
                    <a:lnTo>
                      <a:pt x="1" y="972"/>
                    </a:lnTo>
                    <a:lnTo>
                      <a:pt x="1" y="1044"/>
                    </a:lnTo>
                    <a:lnTo>
                      <a:pt x="21" y="1127"/>
                    </a:lnTo>
                    <a:lnTo>
                      <a:pt x="42" y="1199"/>
                    </a:lnTo>
                    <a:lnTo>
                      <a:pt x="73" y="1271"/>
                    </a:lnTo>
                    <a:lnTo>
                      <a:pt x="104" y="1343"/>
                    </a:lnTo>
                    <a:lnTo>
                      <a:pt x="145" y="1405"/>
                    </a:lnTo>
                    <a:lnTo>
                      <a:pt x="197" y="1467"/>
                    </a:lnTo>
                    <a:lnTo>
                      <a:pt x="249" y="1519"/>
                    </a:lnTo>
                    <a:lnTo>
                      <a:pt x="300" y="1560"/>
                    </a:lnTo>
                    <a:lnTo>
                      <a:pt x="362" y="1602"/>
                    </a:lnTo>
                    <a:lnTo>
                      <a:pt x="434" y="1643"/>
                    </a:lnTo>
                    <a:lnTo>
                      <a:pt x="496" y="1674"/>
                    </a:lnTo>
                    <a:lnTo>
                      <a:pt x="569" y="1695"/>
                    </a:lnTo>
                    <a:lnTo>
                      <a:pt x="641" y="1715"/>
                    </a:lnTo>
                    <a:lnTo>
                      <a:pt x="713" y="1715"/>
                    </a:lnTo>
                    <a:lnTo>
                      <a:pt x="786" y="1726"/>
                    </a:lnTo>
                    <a:lnTo>
                      <a:pt x="868" y="1715"/>
                    </a:lnTo>
                    <a:lnTo>
                      <a:pt x="940" y="1705"/>
                    </a:lnTo>
                    <a:lnTo>
                      <a:pt x="1023" y="1684"/>
                    </a:lnTo>
                    <a:lnTo>
                      <a:pt x="1632" y="1478"/>
                    </a:lnTo>
                    <a:lnTo>
                      <a:pt x="1684" y="1447"/>
                    </a:lnTo>
                    <a:lnTo>
                      <a:pt x="1725" y="1416"/>
                    </a:lnTo>
                    <a:lnTo>
                      <a:pt x="1756" y="1374"/>
                    </a:lnTo>
                    <a:lnTo>
                      <a:pt x="1787" y="1333"/>
                    </a:lnTo>
                    <a:lnTo>
                      <a:pt x="1808" y="1281"/>
                    </a:lnTo>
                    <a:lnTo>
                      <a:pt x="1818" y="1230"/>
                    </a:lnTo>
                    <a:lnTo>
                      <a:pt x="1818" y="1178"/>
                    </a:lnTo>
                    <a:lnTo>
                      <a:pt x="1798" y="1127"/>
                    </a:lnTo>
                    <a:lnTo>
                      <a:pt x="1488" y="187"/>
                    </a:lnTo>
                    <a:lnTo>
                      <a:pt x="1457" y="135"/>
                    </a:lnTo>
                    <a:lnTo>
                      <a:pt x="1426" y="94"/>
                    </a:lnTo>
                    <a:lnTo>
                      <a:pt x="1385" y="52"/>
                    </a:lnTo>
                    <a:lnTo>
                      <a:pt x="1343" y="21"/>
                    </a:lnTo>
                    <a:lnTo>
                      <a:pt x="1292" y="11"/>
                    </a:lnTo>
                    <a:lnTo>
                      <a:pt x="1240" y="1"/>
                    </a:lnTo>
                    <a:close/>
                  </a:path>
                </a:pathLst>
              </a:custGeom>
              <a:solidFill>
                <a:srgbClr val="CC5A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p1"/>
              <p:cNvSpPr/>
              <p:nvPr/>
            </p:nvSpPr>
            <p:spPr>
              <a:xfrm>
                <a:off x="2907979" y="3070208"/>
                <a:ext cx="60118" cy="57044"/>
              </a:xfrm>
              <a:custGeom>
                <a:avLst/>
                <a:gdLst/>
                <a:ahLst/>
                <a:cxnLst/>
                <a:rect l="l" t="t" r="r" b="b"/>
                <a:pathLst>
                  <a:path w="1819" h="1726" extrusionOk="0">
                    <a:moveTo>
                      <a:pt x="1188" y="1"/>
                    </a:moveTo>
                    <a:lnTo>
                      <a:pt x="1137" y="11"/>
                    </a:lnTo>
                    <a:lnTo>
                      <a:pt x="527" y="218"/>
                    </a:lnTo>
                    <a:lnTo>
                      <a:pt x="445" y="249"/>
                    </a:lnTo>
                    <a:lnTo>
                      <a:pt x="383" y="290"/>
                    </a:lnTo>
                    <a:lnTo>
                      <a:pt x="321" y="331"/>
                    </a:lnTo>
                    <a:lnTo>
                      <a:pt x="259" y="373"/>
                    </a:lnTo>
                    <a:lnTo>
                      <a:pt x="207" y="424"/>
                    </a:lnTo>
                    <a:lnTo>
                      <a:pt x="156" y="486"/>
                    </a:lnTo>
                    <a:lnTo>
                      <a:pt x="114" y="548"/>
                    </a:lnTo>
                    <a:lnTo>
                      <a:pt x="83" y="610"/>
                    </a:lnTo>
                    <a:lnTo>
                      <a:pt x="52" y="682"/>
                    </a:lnTo>
                    <a:lnTo>
                      <a:pt x="21" y="744"/>
                    </a:lnTo>
                    <a:lnTo>
                      <a:pt x="11" y="827"/>
                    </a:lnTo>
                    <a:lnTo>
                      <a:pt x="1" y="899"/>
                    </a:lnTo>
                    <a:lnTo>
                      <a:pt x="1" y="972"/>
                    </a:lnTo>
                    <a:lnTo>
                      <a:pt x="1" y="1044"/>
                    </a:lnTo>
                    <a:lnTo>
                      <a:pt x="21" y="1126"/>
                    </a:lnTo>
                    <a:lnTo>
                      <a:pt x="42" y="1199"/>
                    </a:lnTo>
                    <a:lnTo>
                      <a:pt x="73" y="1271"/>
                    </a:lnTo>
                    <a:lnTo>
                      <a:pt x="104" y="1343"/>
                    </a:lnTo>
                    <a:lnTo>
                      <a:pt x="145" y="1405"/>
                    </a:lnTo>
                    <a:lnTo>
                      <a:pt x="197" y="1467"/>
                    </a:lnTo>
                    <a:lnTo>
                      <a:pt x="249" y="1519"/>
                    </a:lnTo>
                    <a:lnTo>
                      <a:pt x="300" y="1570"/>
                    </a:lnTo>
                    <a:lnTo>
                      <a:pt x="362" y="1612"/>
                    </a:lnTo>
                    <a:lnTo>
                      <a:pt x="424" y="1643"/>
                    </a:lnTo>
                    <a:lnTo>
                      <a:pt x="496" y="1674"/>
                    </a:lnTo>
                    <a:lnTo>
                      <a:pt x="569" y="1694"/>
                    </a:lnTo>
                    <a:lnTo>
                      <a:pt x="641" y="1715"/>
                    </a:lnTo>
                    <a:lnTo>
                      <a:pt x="713" y="1725"/>
                    </a:lnTo>
                    <a:lnTo>
                      <a:pt x="786" y="1725"/>
                    </a:lnTo>
                    <a:lnTo>
                      <a:pt x="868" y="1715"/>
                    </a:lnTo>
                    <a:lnTo>
                      <a:pt x="940" y="1705"/>
                    </a:lnTo>
                    <a:lnTo>
                      <a:pt x="1023" y="1684"/>
                    </a:lnTo>
                    <a:lnTo>
                      <a:pt x="1632" y="1478"/>
                    </a:lnTo>
                    <a:lnTo>
                      <a:pt x="1684" y="1457"/>
                    </a:lnTo>
                    <a:lnTo>
                      <a:pt x="1725" y="1416"/>
                    </a:lnTo>
                    <a:lnTo>
                      <a:pt x="1756" y="1385"/>
                    </a:lnTo>
                    <a:lnTo>
                      <a:pt x="1787" y="1333"/>
                    </a:lnTo>
                    <a:lnTo>
                      <a:pt x="1808" y="1292"/>
                    </a:lnTo>
                    <a:lnTo>
                      <a:pt x="1818" y="1230"/>
                    </a:lnTo>
                    <a:lnTo>
                      <a:pt x="1818" y="1178"/>
                    </a:lnTo>
                    <a:lnTo>
                      <a:pt x="1798" y="1126"/>
                    </a:lnTo>
                    <a:lnTo>
                      <a:pt x="1477" y="187"/>
                    </a:lnTo>
                    <a:lnTo>
                      <a:pt x="1457" y="135"/>
                    </a:lnTo>
                    <a:lnTo>
                      <a:pt x="1426" y="94"/>
                    </a:lnTo>
                    <a:lnTo>
                      <a:pt x="1385" y="52"/>
                    </a:lnTo>
                    <a:lnTo>
                      <a:pt x="1343" y="32"/>
                    </a:lnTo>
                    <a:lnTo>
                      <a:pt x="1292" y="11"/>
                    </a:lnTo>
                    <a:lnTo>
                      <a:pt x="1240" y="1"/>
                    </a:lnTo>
                    <a:close/>
                  </a:path>
                </a:pathLst>
              </a:custGeom>
              <a:solidFill>
                <a:srgbClr val="CC5A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1"/>
              <p:cNvSpPr/>
              <p:nvPr/>
            </p:nvSpPr>
            <p:spPr>
              <a:xfrm>
                <a:off x="2934949" y="3138127"/>
                <a:ext cx="52252" cy="49542"/>
              </a:xfrm>
              <a:custGeom>
                <a:avLst/>
                <a:gdLst/>
                <a:ahLst/>
                <a:cxnLst/>
                <a:rect l="l" t="t" r="r" b="b"/>
                <a:pathLst>
                  <a:path w="1581" h="1499" extrusionOk="0">
                    <a:moveTo>
                      <a:pt x="1064" y="1"/>
                    </a:moveTo>
                    <a:lnTo>
                      <a:pt x="1023" y="11"/>
                    </a:lnTo>
                    <a:lnTo>
                      <a:pt x="455" y="207"/>
                    </a:lnTo>
                    <a:lnTo>
                      <a:pt x="393" y="228"/>
                    </a:lnTo>
                    <a:lnTo>
                      <a:pt x="331" y="259"/>
                    </a:lnTo>
                    <a:lnTo>
                      <a:pt x="279" y="300"/>
                    </a:lnTo>
                    <a:lnTo>
                      <a:pt x="228" y="342"/>
                    </a:lnTo>
                    <a:lnTo>
                      <a:pt x="186" y="383"/>
                    </a:lnTo>
                    <a:lnTo>
                      <a:pt x="145" y="435"/>
                    </a:lnTo>
                    <a:lnTo>
                      <a:pt x="73" y="538"/>
                    </a:lnTo>
                    <a:lnTo>
                      <a:pt x="32" y="662"/>
                    </a:lnTo>
                    <a:lnTo>
                      <a:pt x="11" y="724"/>
                    </a:lnTo>
                    <a:lnTo>
                      <a:pt x="11" y="786"/>
                    </a:lnTo>
                    <a:lnTo>
                      <a:pt x="1" y="858"/>
                    </a:lnTo>
                    <a:lnTo>
                      <a:pt x="11" y="920"/>
                    </a:lnTo>
                    <a:lnTo>
                      <a:pt x="21" y="982"/>
                    </a:lnTo>
                    <a:lnTo>
                      <a:pt x="42" y="1054"/>
                    </a:lnTo>
                    <a:lnTo>
                      <a:pt x="63" y="1116"/>
                    </a:lnTo>
                    <a:lnTo>
                      <a:pt x="93" y="1168"/>
                    </a:lnTo>
                    <a:lnTo>
                      <a:pt x="135" y="1230"/>
                    </a:lnTo>
                    <a:lnTo>
                      <a:pt x="176" y="1281"/>
                    </a:lnTo>
                    <a:lnTo>
                      <a:pt x="217" y="1323"/>
                    </a:lnTo>
                    <a:lnTo>
                      <a:pt x="269" y="1364"/>
                    </a:lnTo>
                    <a:lnTo>
                      <a:pt x="372" y="1436"/>
                    </a:lnTo>
                    <a:lnTo>
                      <a:pt x="496" y="1478"/>
                    </a:lnTo>
                    <a:lnTo>
                      <a:pt x="558" y="1488"/>
                    </a:lnTo>
                    <a:lnTo>
                      <a:pt x="620" y="1498"/>
                    </a:lnTo>
                    <a:lnTo>
                      <a:pt x="754" y="1498"/>
                    </a:lnTo>
                    <a:lnTo>
                      <a:pt x="816" y="1488"/>
                    </a:lnTo>
                    <a:lnTo>
                      <a:pt x="889" y="1467"/>
                    </a:lnTo>
                    <a:lnTo>
                      <a:pt x="1446" y="1271"/>
                    </a:lnTo>
                    <a:lnTo>
                      <a:pt x="1488" y="1261"/>
                    </a:lnTo>
                    <a:lnTo>
                      <a:pt x="1519" y="1230"/>
                    </a:lnTo>
                    <a:lnTo>
                      <a:pt x="1539" y="1209"/>
                    </a:lnTo>
                    <a:lnTo>
                      <a:pt x="1560" y="1178"/>
                    </a:lnTo>
                    <a:lnTo>
                      <a:pt x="1581" y="1137"/>
                    </a:lnTo>
                    <a:lnTo>
                      <a:pt x="1581" y="1106"/>
                    </a:lnTo>
                    <a:lnTo>
                      <a:pt x="1581" y="1065"/>
                    </a:lnTo>
                    <a:lnTo>
                      <a:pt x="1570" y="1023"/>
                    </a:lnTo>
                    <a:lnTo>
                      <a:pt x="1271" y="135"/>
                    </a:lnTo>
                    <a:lnTo>
                      <a:pt x="1250" y="104"/>
                    </a:lnTo>
                    <a:lnTo>
                      <a:pt x="1230" y="73"/>
                    </a:lnTo>
                    <a:lnTo>
                      <a:pt x="1209" y="42"/>
                    </a:lnTo>
                    <a:lnTo>
                      <a:pt x="1178" y="22"/>
                    </a:lnTo>
                    <a:lnTo>
                      <a:pt x="1137" y="11"/>
                    </a:lnTo>
                    <a:lnTo>
                      <a:pt x="1095" y="1"/>
                    </a:lnTo>
                    <a:close/>
                  </a:path>
                </a:pathLst>
              </a:custGeom>
              <a:solidFill>
                <a:srgbClr val="CC5A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1"/>
              <p:cNvSpPr/>
              <p:nvPr/>
            </p:nvSpPr>
            <p:spPr>
              <a:xfrm>
                <a:off x="2445143" y="3407454"/>
                <a:ext cx="434541" cy="1431858"/>
              </a:xfrm>
              <a:custGeom>
                <a:avLst/>
                <a:gdLst/>
                <a:ahLst/>
                <a:cxnLst/>
                <a:rect l="l" t="t" r="r" b="b"/>
                <a:pathLst>
                  <a:path w="13148" h="43324" extrusionOk="0">
                    <a:moveTo>
                      <a:pt x="6238" y="0"/>
                    </a:moveTo>
                    <a:lnTo>
                      <a:pt x="5732" y="11"/>
                    </a:lnTo>
                    <a:lnTo>
                      <a:pt x="5206" y="42"/>
                    </a:lnTo>
                    <a:lnTo>
                      <a:pt x="4689" y="93"/>
                    </a:lnTo>
                    <a:lnTo>
                      <a:pt x="4163" y="165"/>
                    </a:lnTo>
                    <a:lnTo>
                      <a:pt x="4059" y="186"/>
                    </a:lnTo>
                    <a:lnTo>
                      <a:pt x="3956" y="217"/>
                    </a:lnTo>
                    <a:lnTo>
                      <a:pt x="3863" y="258"/>
                    </a:lnTo>
                    <a:lnTo>
                      <a:pt x="3770" y="300"/>
                    </a:lnTo>
                    <a:lnTo>
                      <a:pt x="3688" y="351"/>
                    </a:lnTo>
                    <a:lnTo>
                      <a:pt x="3605" y="413"/>
                    </a:lnTo>
                    <a:lnTo>
                      <a:pt x="3522" y="475"/>
                    </a:lnTo>
                    <a:lnTo>
                      <a:pt x="3450" y="548"/>
                    </a:lnTo>
                    <a:lnTo>
                      <a:pt x="3388" y="630"/>
                    </a:lnTo>
                    <a:lnTo>
                      <a:pt x="3326" y="713"/>
                    </a:lnTo>
                    <a:lnTo>
                      <a:pt x="3274" y="806"/>
                    </a:lnTo>
                    <a:lnTo>
                      <a:pt x="3233" y="888"/>
                    </a:lnTo>
                    <a:lnTo>
                      <a:pt x="3192" y="992"/>
                    </a:lnTo>
                    <a:lnTo>
                      <a:pt x="3161" y="1085"/>
                    </a:lnTo>
                    <a:lnTo>
                      <a:pt x="3140" y="1188"/>
                    </a:lnTo>
                    <a:lnTo>
                      <a:pt x="3130" y="1301"/>
                    </a:lnTo>
                    <a:lnTo>
                      <a:pt x="3016" y="2613"/>
                    </a:lnTo>
                    <a:lnTo>
                      <a:pt x="2841" y="4410"/>
                    </a:lnTo>
                    <a:lnTo>
                      <a:pt x="2345" y="9171"/>
                    </a:lnTo>
                    <a:lnTo>
                      <a:pt x="2056" y="12021"/>
                    </a:lnTo>
                    <a:lnTo>
                      <a:pt x="1746" y="15089"/>
                    </a:lnTo>
                    <a:lnTo>
                      <a:pt x="1436" y="18300"/>
                    </a:lnTo>
                    <a:lnTo>
                      <a:pt x="1126" y="21605"/>
                    </a:lnTo>
                    <a:lnTo>
                      <a:pt x="837" y="24931"/>
                    </a:lnTo>
                    <a:lnTo>
                      <a:pt x="703" y="26583"/>
                    </a:lnTo>
                    <a:lnTo>
                      <a:pt x="569" y="28215"/>
                    </a:lnTo>
                    <a:lnTo>
                      <a:pt x="455" y="29815"/>
                    </a:lnTo>
                    <a:lnTo>
                      <a:pt x="352" y="31385"/>
                    </a:lnTo>
                    <a:lnTo>
                      <a:pt x="249" y="32914"/>
                    </a:lnTo>
                    <a:lnTo>
                      <a:pt x="166" y="34390"/>
                    </a:lnTo>
                    <a:lnTo>
                      <a:pt x="104" y="35805"/>
                    </a:lnTo>
                    <a:lnTo>
                      <a:pt x="52" y="37148"/>
                    </a:lnTo>
                    <a:lnTo>
                      <a:pt x="21" y="38418"/>
                    </a:lnTo>
                    <a:lnTo>
                      <a:pt x="1" y="39595"/>
                    </a:lnTo>
                    <a:lnTo>
                      <a:pt x="11" y="40690"/>
                    </a:lnTo>
                    <a:lnTo>
                      <a:pt x="21" y="41196"/>
                    </a:lnTo>
                    <a:lnTo>
                      <a:pt x="32" y="41682"/>
                    </a:lnTo>
                    <a:lnTo>
                      <a:pt x="63" y="42136"/>
                    </a:lnTo>
                    <a:lnTo>
                      <a:pt x="83" y="42559"/>
                    </a:lnTo>
                    <a:lnTo>
                      <a:pt x="125" y="42952"/>
                    </a:lnTo>
                    <a:lnTo>
                      <a:pt x="166" y="43324"/>
                    </a:lnTo>
                    <a:lnTo>
                      <a:pt x="13147" y="43324"/>
                    </a:lnTo>
                    <a:lnTo>
                      <a:pt x="13137" y="41806"/>
                    </a:lnTo>
                    <a:lnTo>
                      <a:pt x="13106" y="37757"/>
                    </a:lnTo>
                    <a:lnTo>
                      <a:pt x="13034" y="31912"/>
                    </a:lnTo>
                    <a:lnTo>
                      <a:pt x="12993" y="28545"/>
                    </a:lnTo>
                    <a:lnTo>
                      <a:pt x="12941" y="25013"/>
                    </a:lnTo>
                    <a:lnTo>
                      <a:pt x="12879" y="21388"/>
                    </a:lnTo>
                    <a:lnTo>
                      <a:pt x="12796" y="17784"/>
                    </a:lnTo>
                    <a:lnTo>
                      <a:pt x="12714" y="14283"/>
                    </a:lnTo>
                    <a:lnTo>
                      <a:pt x="12610" y="10978"/>
                    </a:lnTo>
                    <a:lnTo>
                      <a:pt x="12559" y="9429"/>
                    </a:lnTo>
                    <a:lnTo>
                      <a:pt x="12507" y="7963"/>
                    </a:lnTo>
                    <a:lnTo>
                      <a:pt x="12445" y="6589"/>
                    </a:lnTo>
                    <a:lnTo>
                      <a:pt x="12373" y="5329"/>
                    </a:lnTo>
                    <a:lnTo>
                      <a:pt x="12311" y="4183"/>
                    </a:lnTo>
                    <a:lnTo>
                      <a:pt x="12239" y="3171"/>
                    </a:lnTo>
                    <a:lnTo>
                      <a:pt x="12166" y="2293"/>
                    </a:lnTo>
                    <a:lnTo>
                      <a:pt x="12084" y="1570"/>
                    </a:lnTo>
                    <a:lnTo>
                      <a:pt x="12063" y="1477"/>
                    </a:lnTo>
                    <a:lnTo>
                      <a:pt x="12042" y="1384"/>
                    </a:lnTo>
                    <a:lnTo>
                      <a:pt x="12011" y="1291"/>
                    </a:lnTo>
                    <a:lnTo>
                      <a:pt x="11980" y="1209"/>
                    </a:lnTo>
                    <a:lnTo>
                      <a:pt x="11939" y="1126"/>
                    </a:lnTo>
                    <a:lnTo>
                      <a:pt x="11888" y="1043"/>
                    </a:lnTo>
                    <a:lnTo>
                      <a:pt x="11826" y="961"/>
                    </a:lnTo>
                    <a:lnTo>
                      <a:pt x="11764" y="899"/>
                    </a:lnTo>
                    <a:lnTo>
                      <a:pt x="11702" y="826"/>
                    </a:lnTo>
                    <a:lnTo>
                      <a:pt x="11629" y="764"/>
                    </a:lnTo>
                    <a:lnTo>
                      <a:pt x="11557" y="713"/>
                    </a:lnTo>
                    <a:lnTo>
                      <a:pt x="11474" y="661"/>
                    </a:lnTo>
                    <a:lnTo>
                      <a:pt x="11392" y="620"/>
                    </a:lnTo>
                    <a:lnTo>
                      <a:pt x="11309" y="579"/>
                    </a:lnTo>
                    <a:lnTo>
                      <a:pt x="11216" y="548"/>
                    </a:lnTo>
                    <a:lnTo>
                      <a:pt x="11123" y="517"/>
                    </a:lnTo>
                    <a:lnTo>
                      <a:pt x="10545" y="403"/>
                    </a:lnTo>
                    <a:lnTo>
                      <a:pt x="9853" y="279"/>
                    </a:lnTo>
                    <a:lnTo>
                      <a:pt x="9471" y="217"/>
                    </a:lnTo>
                    <a:lnTo>
                      <a:pt x="9068" y="165"/>
                    </a:lnTo>
                    <a:lnTo>
                      <a:pt x="8634" y="114"/>
                    </a:lnTo>
                    <a:lnTo>
                      <a:pt x="8180" y="72"/>
                    </a:lnTo>
                    <a:lnTo>
                      <a:pt x="7715" y="31"/>
                    </a:lnTo>
                    <a:lnTo>
                      <a:pt x="7240" y="11"/>
                    </a:lnTo>
                    <a:lnTo>
                      <a:pt x="6744"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1"/>
              <p:cNvSpPr/>
              <p:nvPr/>
            </p:nvSpPr>
            <p:spPr>
              <a:xfrm>
                <a:off x="865140" y="2669176"/>
                <a:ext cx="123938" cy="144395"/>
              </a:xfrm>
              <a:custGeom>
                <a:avLst/>
                <a:gdLst/>
                <a:ahLst/>
                <a:cxnLst/>
                <a:rect l="l" t="t" r="r" b="b"/>
                <a:pathLst>
                  <a:path w="3750" h="4369" extrusionOk="0">
                    <a:moveTo>
                      <a:pt x="745" y="0"/>
                    </a:moveTo>
                    <a:lnTo>
                      <a:pt x="641" y="10"/>
                    </a:lnTo>
                    <a:lnTo>
                      <a:pt x="538" y="41"/>
                    </a:lnTo>
                    <a:lnTo>
                      <a:pt x="445" y="93"/>
                    </a:lnTo>
                    <a:lnTo>
                      <a:pt x="404" y="124"/>
                    </a:lnTo>
                    <a:lnTo>
                      <a:pt x="362" y="165"/>
                    </a:lnTo>
                    <a:lnTo>
                      <a:pt x="331" y="207"/>
                    </a:lnTo>
                    <a:lnTo>
                      <a:pt x="300" y="258"/>
                    </a:lnTo>
                    <a:lnTo>
                      <a:pt x="187" y="506"/>
                    </a:lnTo>
                    <a:lnTo>
                      <a:pt x="104" y="744"/>
                    </a:lnTo>
                    <a:lnTo>
                      <a:pt x="42" y="971"/>
                    </a:lnTo>
                    <a:lnTo>
                      <a:pt x="11" y="1188"/>
                    </a:lnTo>
                    <a:lnTo>
                      <a:pt x="1" y="1405"/>
                    </a:lnTo>
                    <a:lnTo>
                      <a:pt x="22" y="1611"/>
                    </a:lnTo>
                    <a:lnTo>
                      <a:pt x="53" y="1807"/>
                    </a:lnTo>
                    <a:lnTo>
                      <a:pt x="104" y="2004"/>
                    </a:lnTo>
                    <a:lnTo>
                      <a:pt x="176" y="2189"/>
                    </a:lnTo>
                    <a:lnTo>
                      <a:pt x="269" y="2365"/>
                    </a:lnTo>
                    <a:lnTo>
                      <a:pt x="362" y="2530"/>
                    </a:lnTo>
                    <a:lnTo>
                      <a:pt x="476" y="2695"/>
                    </a:lnTo>
                    <a:lnTo>
                      <a:pt x="610" y="2850"/>
                    </a:lnTo>
                    <a:lnTo>
                      <a:pt x="745" y="2995"/>
                    </a:lnTo>
                    <a:lnTo>
                      <a:pt x="879" y="3129"/>
                    </a:lnTo>
                    <a:lnTo>
                      <a:pt x="1034" y="3263"/>
                    </a:lnTo>
                    <a:lnTo>
                      <a:pt x="1189" y="3387"/>
                    </a:lnTo>
                    <a:lnTo>
                      <a:pt x="1343" y="3511"/>
                    </a:lnTo>
                    <a:lnTo>
                      <a:pt x="1498" y="3615"/>
                    </a:lnTo>
                    <a:lnTo>
                      <a:pt x="1664" y="3718"/>
                    </a:lnTo>
                    <a:lnTo>
                      <a:pt x="1973" y="3904"/>
                    </a:lnTo>
                    <a:lnTo>
                      <a:pt x="2263" y="4059"/>
                    </a:lnTo>
                    <a:lnTo>
                      <a:pt x="2521" y="4183"/>
                    </a:lnTo>
                    <a:lnTo>
                      <a:pt x="2738" y="4265"/>
                    </a:lnTo>
                    <a:lnTo>
                      <a:pt x="2975" y="4369"/>
                    </a:lnTo>
                    <a:lnTo>
                      <a:pt x="3750" y="1487"/>
                    </a:lnTo>
                    <a:lnTo>
                      <a:pt x="3564" y="1477"/>
                    </a:lnTo>
                    <a:lnTo>
                      <a:pt x="3368" y="1446"/>
                    </a:lnTo>
                    <a:lnTo>
                      <a:pt x="3171" y="1394"/>
                    </a:lnTo>
                    <a:lnTo>
                      <a:pt x="2975" y="1332"/>
                    </a:lnTo>
                    <a:lnTo>
                      <a:pt x="2789" y="1260"/>
                    </a:lnTo>
                    <a:lnTo>
                      <a:pt x="2593" y="1177"/>
                    </a:lnTo>
                    <a:lnTo>
                      <a:pt x="2418" y="1084"/>
                    </a:lnTo>
                    <a:lnTo>
                      <a:pt x="2232" y="991"/>
                    </a:lnTo>
                    <a:lnTo>
                      <a:pt x="2056" y="878"/>
                    </a:lnTo>
                    <a:lnTo>
                      <a:pt x="1891" y="775"/>
                    </a:lnTo>
                    <a:lnTo>
                      <a:pt x="1571" y="547"/>
                    </a:lnTo>
                    <a:lnTo>
                      <a:pt x="1292" y="331"/>
                    </a:lnTo>
                    <a:lnTo>
                      <a:pt x="1054" y="124"/>
                    </a:lnTo>
                    <a:lnTo>
                      <a:pt x="1003" y="93"/>
                    </a:lnTo>
                    <a:lnTo>
                      <a:pt x="961" y="62"/>
                    </a:lnTo>
                    <a:lnTo>
                      <a:pt x="910" y="41"/>
                    </a:lnTo>
                    <a:lnTo>
                      <a:pt x="858" y="21"/>
                    </a:lnTo>
                    <a:lnTo>
                      <a:pt x="745" y="0"/>
                    </a:lnTo>
                    <a:close/>
                  </a:path>
                </a:pathLst>
              </a:custGeom>
              <a:solidFill>
                <a:srgbClr val="A946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6;p1"/>
              <p:cNvSpPr/>
              <p:nvPr/>
            </p:nvSpPr>
            <p:spPr>
              <a:xfrm>
                <a:off x="890754" y="2669506"/>
                <a:ext cx="43031" cy="31100"/>
              </a:xfrm>
              <a:custGeom>
                <a:avLst/>
                <a:gdLst/>
                <a:ahLst/>
                <a:cxnLst/>
                <a:rect l="l" t="t" r="r" b="b"/>
                <a:pathLst>
                  <a:path w="1302" h="941" extrusionOk="0">
                    <a:moveTo>
                      <a:pt x="0" y="0"/>
                    </a:moveTo>
                    <a:lnTo>
                      <a:pt x="11" y="166"/>
                    </a:lnTo>
                    <a:lnTo>
                      <a:pt x="31" y="248"/>
                    </a:lnTo>
                    <a:lnTo>
                      <a:pt x="52" y="341"/>
                    </a:lnTo>
                    <a:lnTo>
                      <a:pt x="83" y="434"/>
                    </a:lnTo>
                    <a:lnTo>
                      <a:pt x="124" y="527"/>
                    </a:lnTo>
                    <a:lnTo>
                      <a:pt x="166" y="610"/>
                    </a:lnTo>
                    <a:lnTo>
                      <a:pt x="238" y="692"/>
                    </a:lnTo>
                    <a:lnTo>
                      <a:pt x="310" y="765"/>
                    </a:lnTo>
                    <a:lnTo>
                      <a:pt x="403" y="827"/>
                    </a:lnTo>
                    <a:lnTo>
                      <a:pt x="507" y="878"/>
                    </a:lnTo>
                    <a:lnTo>
                      <a:pt x="630" y="919"/>
                    </a:lnTo>
                    <a:lnTo>
                      <a:pt x="765" y="940"/>
                    </a:lnTo>
                    <a:lnTo>
                      <a:pt x="930" y="940"/>
                    </a:lnTo>
                    <a:lnTo>
                      <a:pt x="1106" y="930"/>
                    </a:lnTo>
                    <a:lnTo>
                      <a:pt x="1302" y="889"/>
                    </a:lnTo>
                    <a:lnTo>
                      <a:pt x="1013" y="692"/>
                    </a:lnTo>
                    <a:lnTo>
                      <a:pt x="734" y="496"/>
                    </a:lnTo>
                    <a:lnTo>
                      <a:pt x="486" y="300"/>
                    </a:lnTo>
                    <a:lnTo>
                      <a:pt x="279" y="114"/>
                    </a:lnTo>
                    <a:lnTo>
                      <a:pt x="217" y="73"/>
                    </a:lnTo>
                    <a:lnTo>
                      <a:pt x="145" y="31"/>
                    </a:lnTo>
                    <a:lnTo>
                      <a:pt x="73" y="11"/>
                    </a:lnTo>
                    <a:lnTo>
                      <a:pt x="0" y="0"/>
                    </a:lnTo>
                    <a:close/>
                  </a:path>
                </a:pathLst>
              </a:custGeom>
              <a:solidFill>
                <a:srgbClr val="CC5A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57;p1"/>
              <p:cNvSpPr/>
              <p:nvPr/>
            </p:nvSpPr>
            <p:spPr>
              <a:xfrm>
                <a:off x="794842" y="2995482"/>
                <a:ext cx="563899" cy="521562"/>
              </a:xfrm>
              <a:custGeom>
                <a:avLst/>
                <a:gdLst/>
                <a:ahLst/>
                <a:cxnLst/>
                <a:rect l="l" t="t" r="r" b="b"/>
                <a:pathLst>
                  <a:path w="17062" h="15781" extrusionOk="0">
                    <a:moveTo>
                      <a:pt x="9460" y="0"/>
                    </a:moveTo>
                    <a:lnTo>
                      <a:pt x="0" y="4492"/>
                    </a:lnTo>
                    <a:lnTo>
                      <a:pt x="0" y="5515"/>
                    </a:lnTo>
                    <a:lnTo>
                      <a:pt x="124" y="5618"/>
                    </a:lnTo>
                    <a:lnTo>
                      <a:pt x="465" y="5918"/>
                    </a:lnTo>
                    <a:lnTo>
                      <a:pt x="703" y="6114"/>
                    </a:lnTo>
                    <a:lnTo>
                      <a:pt x="1002" y="6341"/>
                    </a:lnTo>
                    <a:lnTo>
                      <a:pt x="1333" y="6599"/>
                    </a:lnTo>
                    <a:lnTo>
                      <a:pt x="1715" y="6857"/>
                    </a:lnTo>
                    <a:lnTo>
                      <a:pt x="2138" y="7136"/>
                    </a:lnTo>
                    <a:lnTo>
                      <a:pt x="2593" y="7405"/>
                    </a:lnTo>
                    <a:lnTo>
                      <a:pt x="3078" y="7673"/>
                    </a:lnTo>
                    <a:lnTo>
                      <a:pt x="3336" y="7808"/>
                    </a:lnTo>
                    <a:lnTo>
                      <a:pt x="3594" y="7942"/>
                    </a:lnTo>
                    <a:lnTo>
                      <a:pt x="3863" y="8066"/>
                    </a:lnTo>
                    <a:lnTo>
                      <a:pt x="4142" y="8179"/>
                    </a:lnTo>
                    <a:lnTo>
                      <a:pt x="4431" y="8293"/>
                    </a:lnTo>
                    <a:lnTo>
                      <a:pt x="4720" y="8396"/>
                    </a:lnTo>
                    <a:lnTo>
                      <a:pt x="5009" y="8499"/>
                    </a:lnTo>
                    <a:lnTo>
                      <a:pt x="5309" y="8592"/>
                    </a:lnTo>
                    <a:lnTo>
                      <a:pt x="5619" y="8675"/>
                    </a:lnTo>
                    <a:lnTo>
                      <a:pt x="5928" y="8747"/>
                    </a:lnTo>
                    <a:lnTo>
                      <a:pt x="6083" y="8778"/>
                    </a:lnTo>
                    <a:lnTo>
                      <a:pt x="6228" y="8830"/>
                    </a:lnTo>
                    <a:lnTo>
                      <a:pt x="6373" y="8882"/>
                    </a:lnTo>
                    <a:lnTo>
                      <a:pt x="6507" y="8944"/>
                    </a:lnTo>
                    <a:lnTo>
                      <a:pt x="6641" y="9006"/>
                    </a:lnTo>
                    <a:lnTo>
                      <a:pt x="6765" y="9088"/>
                    </a:lnTo>
                    <a:lnTo>
                      <a:pt x="6879" y="9160"/>
                    </a:lnTo>
                    <a:lnTo>
                      <a:pt x="7002" y="9253"/>
                    </a:lnTo>
                    <a:lnTo>
                      <a:pt x="7106" y="9346"/>
                    </a:lnTo>
                    <a:lnTo>
                      <a:pt x="7219" y="9450"/>
                    </a:lnTo>
                    <a:lnTo>
                      <a:pt x="7312" y="9553"/>
                    </a:lnTo>
                    <a:lnTo>
                      <a:pt x="7416" y="9656"/>
                    </a:lnTo>
                    <a:lnTo>
                      <a:pt x="7498" y="9780"/>
                    </a:lnTo>
                    <a:lnTo>
                      <a:pt x="7591" y="9894"/>
                    </a:lnTo>
                    <a:lnTo>
                      <a:pt x="7746" y="10142"/>
                    </a:lnTo>
                    <a:lnTo>
                      <a:pt x="7891" y="10410"/>
                    </a:lnTo>
                    <a:lnTo>
                      <a:pt x="8025" y="10699"/>
                    </a:lnTo>
                    <a:lnTo>
                      <a:pt x="8138" y="10988"/>
                    </a:lnTo>
                    <a:lnTo>
                      <a:pt x="8231" y="11288"/>
                    </a:lnTo>
                    <a:lnTo>
                      <a:pt x="8324" y="11598"/>
                    </a:lnTo>
                    <a:lnTo>
                      <a:pt x="8397" y="11908"/>
                    </a:lnTo>
                    <a:lnTo>
                      <a:pt x="8459" y="12217"/>
                    </a:lnTo>
                    <a:lnTo>
                      <a:pt x="8510" y="12537"/>
                    </a:lnTo>
                    <a:lnTo>
                      <a:pt x="8552" y="12847"/>
                    </a:lnTo>
                    <a:lnTo>
                      <a:pt x="8583" y="13147"/>
                    </a:lnTo>
                    <a:lnTo>
                      <a:pt x="8614" y="13457"/>
                    </a:lnTo>
                    <a:lnTo>
                      <a:pt x="8634" y="13746"/>
                    </a:lnTo>
                    <a:lnTo>
                      <a:pt x="8645" y="14293"/>
                    </a:lnTo>
                    <a:lnTo>
                      <a:pt x="8645" y="14789"/>
                    </a:lnTo>
                    <a:lnTo>
                      <a:pt x="8634" y="15192"/>
                    </a:lnTo>
                    <a:lnTo>
                      <a:pt x="8614" y="15512"/>
                    </a:lnTo>
                    <a:lnTo>
                      <a:pt x="8593" y="15780"/>
                    </a:lnTo>
                    <a:lnTo>
                      <a:pt x="17061" y="14851"/>
                    </a:lnTo>
                    <a:lnTo>
                      <a:pt x="17051" y="13694"/>
                    </a:lnTo>
                    <a:lnTo>
                      <a:pt x="17020" y="12476"/>
                    </a:lnTo>
                    <a:lnTo>
                      <a:pt x="16979" y="11030"/>
                    </a:lnTo>
                    <a:lnTo>
                      <a:pt x="16948" y="10286"/>
                    </a:lnTo>
                    <a:lnTo>
                      <a:pt x="16906" y="9532"/>
                    </a:lnTo>
                    <a:lnTo>
                      <a:pt x="16865" y="8809"/>
                    </a:lnTo>
                    <a:lnTo>
                      <a:pt x="16814" y="8128"/>
                    </a:lnTo>
                    <a:lnTo>
                      <a:pt x="16752" y="7498"/>
                    </a:lnTo>
                    <a:lnTo>
                      <a:pt x="16690" y="6961"/>
                    </a:lnTo>
                    <a:lnTo>
                      <a:pt x="16648" y="6723"/>
                    </a:lnTo>
                    <a:lnTo>
                      <a:pt x="16607" y="6517"/>
                    </a:lnTo>
                    <a:lnTo>
                      <a:pt x="16566" y="6341"/>
                    </a:lnTo>
                    <a:lnTo>
                      <a:pt x="16524" y="6196"/>
                    </a:lnTo>
                    <a:lnTo>
                      <a:pt x="9460" y="0"/>
                    </a:lnTo>
                    <a:close/>
                  </a:path>
                </a:pathLst>
              </a:custGeom>
              <a:solidFill>
                <a:srgbClr val="A946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p1"/>
              <p:cNvSpPr/>
              <p:nvPr/>
            </p:nvSpPr>
            <p:spPr>
              <a:xfrm>
                <a:off x="794842" y="3162716"/>
                <a:ext cx="311331" cy="308918"/>
              </a:xfrm>
              <a:custGeom>
                <a:avLst/>
                <a:gdLst/>
                <a:ahLst/>
                <a:cxnLst/>
                <a:rect l="l" t="t" r="r" b="b"/>
                <a:pathLst>
                  <a:path w="9420" h="9347" extrusionOk="0">
                    <a:moveTo>
                      <a:pt x="0" y="0"/>
                    </a:moveTo>
                    <a:lnTo>
                      <a:pt x="0" y="455"/>
                    </a:lnTo>
                    <a:lnTo>
                      <a:pt x="124" y="558"/>
                    </a:lnTo>
                    <a:lnTo>
                      <a:pt x="465" y="858"/>
                    </a:lnTo>
                    <a:lnTo>
                      <a:pt x="703" y="1054"/>
                    </a:lnTo>
                    <a:lnTo>
                      <a:pt x="1002" y="1281"/>
                    </a:lnTo>
                    <a:lnTo>
                      <a:pt x="1333" y="1539"/>
                    </a:lnTo>
                    <a:lnTo>
                      <a:pt x="1715" y="1797"/>
                    </a:lnTo>
                    <a:lnTo>
                      <a:pt x="2138" y="2076"/>
                    </a:lnTo>
                    <a:lnTo>
                      <a:pt x="2593" y="2345"/>
                    </a:lnTo>
                    <a:lnTo>
                      <a:pt x="3078" y="2613"/>
                    </a:lnTo>
                    <a:lnTo>
                      <a:pt x="3336" y="2748"/>
                    </a:lnTo>
                    <a:lnTo>
                      <a:pt x="3594" y="2882"/>
                    </a:lnTo>
                    <a:lnTo>
                      <a:pt x="3863" y="3006"/>
                    </a:lnTo>
                    <a:lnTo>
                      <a:pt x="4142" y="3119"/>
                    </a:lnTo>
                    <a:lnTo>
                      <a:pt x="4431" y="3233"/>
                    </a:lnTo>
                    <a:lnTo>
                      <a:pt x="4720" y="3336"/>
                    </a:lnTo>
                    <a:lnTo>
                      <a:pt x="5009" y="3439"/>
                    </a:lnTo>
                    <a:lnTo>
                      <a:pt x="5309" y="3532"/>
                    </a:lnTo>
                    <a:lnTo>
                      <a:pt x="5619" y="3615"/>
                    </a:lnTo>
                    <a:lnTo>
                      <a:pt x="5928" y="3687"/>
                    </a:lnTo>
                    <a:lnTo>
                      <a:pt x="6145" y="3739"/>
                    </a:lnTo>
                    <a:lnTo>
                      <a:pt x="6342" y="3811"/>
                    </a:lnTo>
                    <a:lnTo>
                      <a:pt x="6538" y="3894"/>
                    </a:lnTo>
                    <a:lnTo>
                      <a:pt x="6713" y="3997"/>
                    </a:lnTo>
                    <a:lnTo>
                      <a:pt x="6889" y="4111"/>
                    </a:lnTo>
                    <a:lnTo>
                      <a:pt x="7044" y="4235"/>
                    </a:lnTo>
                    <a:lnTo>
                      <a:pt x="7199" y="4369"/>
                    </a:lnTo>
                    <a:lnTo>
                      <a:pt x="7333" y="4514"/>
                    </a:lnTo>
                    <a:lnTo>
                      <a:pt x="7467" y="4668"/>
                    </a:lnTo>
                    <a:lnTo>
                      <a:pt x="7591" y="4834"/>
                    </a:lnTo>
                    <a:lnTo>
                      <a:pt x="7705" y="5009"/>
                    </a:lnTo>
                    <a:lnTo>
                      <a:pt x="7808" y="5195"/>
                    </a:lnTo>
                    <a:lnTo>
                      <a:pt x="7911" y="5381"/>
                    </a:lnTo>
                    <a:lnTo>
                      <a:pt x="8004" y="5577"/>
                    </a:lnTo>
                    <a:lnTo>
                      <a:pt x="8087" y="5784"/>
                    </a:lnTo>
                    <a:lnTo>
                      <a:pt x="8159" y="5990"/>
                    </a:lnTo>
                    <a:lnTo>
                      <a:pt x="8231" y="6197"/>
                    </a:lnTo>
                    <a:lnTo>
                      <a:pt x="8293" y="6414"/>
                    </a:lnTo>
                    <a:lnTo>
                      <a:pt x="8345" y="6631"/>
                    </a:lnTo>
                    <a:lnTo>
                      <a:pt x="8397" y="6848"/>
                    </a:lnTo>
                    <a:lnTo>
                      <a:pt x="8479" y="7292"/>
                    </a:lnTo>
                    <a:lnTo>
                      <a:pt x="8541" y="7725"/>
                    </a:lnTo>
                    <a:lnTo>
                      <a:pt x="8593" y="8159"/>
                    </a:lnTo>
                    <a:lnTo>
                      <a:pt x="8624" y="8583"/>
                    </a:lnTo>
                    <a:lnTo>
                      <a:pt x="8645" y="8975"/>
                    </a:lnTo>
                    <a:lnTo>
                      <a:pt x="8645" y="9347"/>
                    </a:lnTo>
                    <a:lnTo>
                      <a:pt x="8779" y="9305"/>
                    </a:lnTo>
                    <a:lnTo>
                      <a:pt x="8820" y="9171"/>
                    </a:lnTo>
                    <a:lnTo>
                      <a:pt x="8944" y="8810"/>
                    </a:lnTo>
                    <a:lnTo>
                      <a:pt x="9016" y="8562"/>
                    </a:lnTo>
                    <a:lnTo>
                      <a:pt x="9099" y="8262"/>
                    </a:lnTo>
                    <a:lnTo>
                      <a:pt x="9182" y="7932"/>
                    </a:lnTo>
                    <a:lnTo>
                      <a:pt x="9254" y="7570"/>
                    </a:lnTo>
                    <a:lnTo>
                      <a:pt x="9316" y="7178"/>
                    </a:lnTo>
                    <a:lnTo>
                      <a:pt x="9378" y="6765"/>
                    </a:lnTo>
                    <a:lnTo>
                      <a:pt x="9409" y="6331"/>
                    </a:lnTo>
                    <a:lnTo>
                      <a:pt x="9419" y="6114"/>
                    </a:lnTo>
                    <a:lnTo>
                      <a:pt x="9419" y="5887"/>
                    </a:lnTo>
                    <a:lnTo>
                      <a:pt x="9419" y="5670"/>
                    </a:lnTo>
                    <a:lnTo>
                      <a:pt x="9409" y="5443"/>
                    </a:lnTo>
                    <a:lnTo>
                      <a:pt x="9398" y="5216"/>
                    </a:lnTo>
                    <a:lnTo>
                      <a:pt x="9367" y="4989"/>
                    </a:lnTo>
                    <a:lnTo>
                      <a:pt x="9336" y="4772"/>
                    </a:lnTo>
                    <a:lnTo>
                      <a:pt x="9285" y="4545"/>
                    </a:lnTo>
                    <a:lnTo>
                      <a:pt x="9233" y="4328"/>
                    </a:lnTo>
                    <a:lnTo>
                      <a:pt x="9171" y="4111"/>
                    </a:lnTo>
                    <a:lnTo>
                      <a:pt x="9089" y="3894"/>
                    </a:lnTo>
                    <a:lnTo>
                      <a:pt x="8985" y="3698"/>
                    </a:lnTo>
                    <a:lnTo>
                      <a:pt x="8872" y="3501"/>
                    </a:lnTo>
                    <a:lnTo>
                      <a:pt x="8737" y="3316"/>
                    </a:lnTo>
                    <a:lnTo>
                      <a:pt x="8583" y="3140"/>
                    </a:lnTo>
                    <a:lnTo>
                      <a:pt x="8417" y="2975"/>
                    </a:lnTo>
                    <a:lnTo>
                      <a:pt x="8242" y="2820"/>
                    </a:lnTo>
                    <a:lnTo>
                      <a:pt x="8046" y="2665"/>
                    </a:lnTo>
                    <a:lnTo>
                      <a:pt x="7849" y="2520"/>
                    </a:lnTo>
                    <a:lnTo>
                      <a:pt x="7643" y="2386"/>
                    </a:lnTo>
                    <a:lnTo>
                      <a:pt x="7426" y="2262"/>
                    </a:lnTo>
                    <a:lnTo>
                      <a:pt x="7209" y="2138"/>
                    </a:lnTo>
                    <a:lnTo>
                      <a:pt x="6982" y="2025"/>
                    </a:lnTo>
                    <a:lnTo>
                      <a:pt x="6755" y="1921"/>
                    </a:lnTo>
                    <a:lnTo>
                      <a:pt x="6538" y="1828"/>
                    </a:lnTo>
                    <a:lnTo>
                      <a:pt x="6311" y="1735"/>
                    </a:lnTo>
                    <a:lnTo>
                      <a:pt x="5866" y="1570"/>
                    </a:lnTo>
                    <a:lnTo>
                      <a:pt x="5443" y="1436"/>
                    </a:lnTo>
                    <a:lnTo>
                      <a:pt x="5051" y="1322"/>
                    </a:lnTo>
                    <a:lnTo>
                      <a:pt x="4710" y="1240"/>
                    </a:lnTo>
                    <a:lnTo>
                      <a:pt x="4421" y="1167"/>
                    </a:lnTo>
                    <a:lnTo>
                      <a:pt x="4193" y="1126"/>
                    </a:lnTo>
                    <a:lnTo>
                      <a:pt x="4008" y="1085"/>
                    </a:lnTo>
                    <a:lnTo>
                      <a:pt x="0" y="0"/>
                    </a:lnTo>
                    <a:close/>
                  </a:path>
                </a:pathLst>
              </a:custGeom>
              <a:solidFill>
                <a:srgbClr val="993A2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p1"/>
              <p:cNvSpPr/>
              <p:nvPr/>
            </p:nvSpPr>
            <p:spPr>
              <a:xfrm>
                <a:off x="927275" y="1979350"/>
                <a:ext cx="1030829" cy="1249257"/>
              </a:xfrm>
              <a:custGeom>
                <a:avLst/>
                <a:gdLst/>
                <a:ahLst/>
                <a:cxnLst/>
                <a:rect l="l" t="t" r="r" b="b"/>
                <a:pathLst>
                  <a:path w="31190" h="37799" extrusionOk="0">
                    <a:moveTo>
                      <a:pt x="1" y="0"/>
                    </a:moveTo>
                    <a:lnTo>
                      <a:pt x="1" y="37799"/>
                    </a:lnTo>
                    <a:lnTo>
                      <a:pt x="31189" y="37799"/>
                    </a:lnTo>
                    <a:lnTo>
                      <a:pt x="31189"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1"/>
              <p:cNvSpPr/>
              <p:nvPr/>
            </p:nvSpPr>
            <p:spPr>
              <a:xfrm>
                <a:off x="763775" y="2790338"/>
                <a:ext cx="304853" cy="409952"/>
              </a:xfrm>
              <a:custGeom>
                <a:avLst/>
                <a:gdLst/>
                <a:ahLst/>
                <a:cxnLst/>
                <a:rect l="l" t="t" r="r" b="b"/>
                <a:pathLst>
                  <a:path w="9224" h="12404" extrusionOk="0">
                    <a:moveTo>
                      <a:pt x="2118" y="0"/>
                    </a:moveTo>
                    <a:lnTo>
                      <a:pt x="1973" y="21"/>
                    </a:lnTo>
                    <a:lnTo>
                      <a:pt x="1839" y="52"/>
                    </a:lnTo>
                    <a:lnTo>
                      <a:pt x="1705" y="104"/>
                    </a:lnTo>
                    <a:lnTo>
                      <a:pt x="1581" y="165"/>
                    </a:lnTo>
                    <a:lnTo>
                      <a:pt x="1467" y="227"/>
                    </a:lnTo>
                    <a:lnTo>
                      <a:pt x="1354" y="310"/>
                    </a:lnTo>
                    <a:lnTo>
                      <a:pt x="1250" y="413"/>
                    </a:lnTo>
                    <a:lnTo>
                      <a:pt x="1147" y="517"/>
                    </a:lnTo>
                    <a:lnTo>
                      <a:pt x="1064" y="630"/>
                    </a:lnTo>
                    <a:lnTo>
                      <a:pt x="992" y="754"/>
                    </a:lnTo>
                    <a:lnTo>
                      <a:pt x="930" y="888"/>
                    </a:lnTo>
                    <a:lnTo>
                      <a:pt x="889" y="1033"/>
                    </a:lnTo>
                    <a:lnTo>
                      <a:pt x="858" y="1157"/>
                    </a:lnTo>
                    <a:lnTo>
                      <a:pt x="837" y="1281"/>
                    </a:lnTo>
                    <a:lnTo>
                      <a:pt x="837" y="1405"/>
                    </a:lnTo>
                    <a:lnTo>
                      <a:pt x="837" y="1518"/>
                    </a:lnTo>
                    <a:lnTo>
                      <a:pt x="848" y="1642"/>
                    </a:lnTo>
                    <a:lnTo>
                      <a:pt x="879" y="1756"/>
                    </a:lnTo>
                    <a:lnTo>
                      <a:pt x="909" y="1880"/>
                    </a:lnTo>
                    <a:lnTo>
                      <a:pt x="951" y="1983"/>
                    </a:lnTo>
                    <a:lnTo>
                      <a:pt x="1013" y="2097"/>
                    </a:lnTo>
                    <a:lnTo>
                      <a:pt x="1075" y="2200"/>
                    </a:lnTo>
                    <a:lnTo>
                      <a:pt x="1137" y="2293"/>
                    </a:lnTo>
                    <a:lnTo>
                      <a:pt x="1219" y="2386"/>
                    </a:lnTo>
                    <a:lnTo>
                      <a:pt x="1312" y="2469"/>
                    </a:lnTo>
                    <a:lnTo>
                      <a:pt x="1405" y="2551"/>
                    </a:lnTo>
                    <a:lnTo>
                      <a:pt x="1508" y="2613"/>
                    </a:lnTo>
                    <a:lnTo>
                      <a:pt x="1622" y="2675"/>
                    </a:lnTo>
                    <a:lnTo>
                      <a:pt x="1818" y="2778"/>
                    </a:lnTo>
                    <a:lnTo>
                      <a:pt x="1694" y="2809"/>
                    </a:lnTo>
                    <a:lnTo>
                      <a:pt x="1581" y="2851"/>
                    </a:lnTo>
                    <a:lnTo>
                      <a:pt x="1477" y="2902"/>
                    </a:lnTo>
                    <a:lnTo>
                      <a:pt x="1374" y="2964"/>
                    </a:lnTo>
                    <a:lnTo>
                      <a:pt x="1271" y="3037"/>
                    </a:lnTo>
                    <a:lnTo>
                      <a:pt x="1178" y="3109"/>
                    </a:lnTo>
                    <a:lnTo>
                      <a:pt x="1095" y="3191"/>
                    </a:lnTo>
                    <a:lnTo>
                      <a:pt x="1013" y="3274"/>
                    </a:lnTo>
                    <a:lnTo>
                      <a:pt x="940" y="3367"/>
                    </a:lnTo>
                    <a:lnTo>
                      <a:pt x="879" y="3470"/>
                    </a:lnTo>
                    <a:lnTo>
                      <a:pt x="817" y="3574"/>
                    </a:lnTo>
                    <a:lnTo>
                      <a:pt x="765" y="3687"/>
                    </a:lnTo>
                    <a:lnTo>
                      <a:pt x="724" y="3790"/>
                    </a:lnTo>
                    <a:lnTo>
                      <a:pt x="693" y="3914"/>
                    </a:lnTo>
                    <a:lnTo>
                      <a:pt x="672" y="4028"/>
                    </a:lnTo>
                    <a:lnTo>
                      <a:pt x="662" y="4152"/>
                    </a:lnTo>
                    <a:lnTo>
                      <a:pt x="631" y="4472"/>
                    </a:lnTo>
                    <a:lnTo>
                      <a:pt x="631" y="4658"/>
                    </a:lnTo>
                    <a:lnTo>
                      <a:pt x="651" y="4844"/>
                    </a:lnTo>
                    <a:lnTo>
                      <a:pt x="693" y="5019"/>
                    </a:lnTo>
                    <a:lnTo>
                      <a:pt x="755" y="5195"/>
                    </a:lnTo>
                    <a:lnTo>
                      <a:pt x="827" y="5360"/>
                    </a:lnTo>
                    <a:lnTo>
                      <a:pt x="930" y="5515"/>
                    </a:lnTo>
                    <a:lnTo>
                      <a:pt x="1054" y="5649"/>
                    </a:lnTo>
                    <a:lnTo>
                      <a:pt x="1188" y="5784"/>
                    </a:lnTo>
                    <a:lnTo>
                      <a:pt x="1508" y="6052"/>
                    </a:lnTo>
                    <a:lnTo>
                      <a:pt x="1343" y="6104"/>
                    </a:lnTo>
                    <a:lnTo>
                      <a:pt x="1209" y="6155"/>
                    </a:lnTo>
                    <a:lnTo>
                      <a:pt x="1095" y="6217"/>
                    </a:lnTo>
                    <a:lnTo>
                      <a:pt x="982" y="6279"/>
                    </a:lnTo>
                    <a:lnTo>
                      <a:pt x="868" y="6362"/>
                    </a:lnTo>
                    <a:lnTo>
                      <a:pt x="775" y="6445"/>
                    </a:lnTo>
                    <a:lnTo>
                      <a:pt x="682" y="6527"/>
                    </a:lnTo>
                    <a:lnTo>
                      <a:pt x="589" y="6630"/>
                    </a:lnTo>
                    <a:lnTo>
                      <a:pt x="517" y="6723"/>
                    </a:lnTo>
                    <a:lnTo>
                      <a:pt x="445" y="6837"/>
                    </a:lnTo>
                    <a:lnTo>
                      <a:pt x="383" y="6951"/>
                    </a:lnTo>
                    <a:lnTo>
                      <a:pt x="321" y="7064"/>
                    </a:lnTo>
                    <a:lnTo>
                      <a:pt x="280" y="7188"/>
                    </a:lnTo>
                    <a:lnTo>
                      <a:pt x="249" y="7312"/>
                    </a:lnTo>
                    <a:lnTo>
                      <a:pt x="218" y="7446"/>
                    </a:lnTo>
                    <a:lnTo>
                      <a:pt x="207" y="7581"/>
                    </a:lnTo>
                    <a:lnTo>
                      <a:pt x="197" y="7715"/>
                    </a:lnTo>
                    <a:lnTo>
                      <a:pt x="207" y="7839"/>
                    </a:lnTo>
                    <a:lnTo>
                      <a:pt x="218" y="7963"/>
                    </a:lnTo>
                    <a:lnTo>
                      <a:pt x="238" y="8087"/>
                    </a:lnTo>
                    <a:lnTo>
                      <a:pt x="269" y="8200"/>
                    </a:lnTo>
                    <a:lnTo>
                      <a:pt x="310" y="8324"/>
                    </a:lnTo>
                    <a:lnTo>
                      <a:pt x="362" y="8427"/>
                    </a:lnTo>
                    <a:lnTo>
                      <a:pt x="414" y="8541"/>
                    </a:lnTo>
                    <a:lnTo>
                      <a:pt x="476" y="8644"/>
                    </a:lnTo>
                    <a:lnTo>
                      <a:pt x="548" y="8748"/>
                    </a:lnTo>
                    <a:lnTo>
                      <a:pt x="620" y="8841"/>
                    </a:lnTo>
                    <a:lnTo>
                      <a:pt x="713" y="8923"/>
                    </a:lnTo>
                    <a:lnTo>
                      <a:pt x="796" y="9006"/>
                    </a:lnTo>
                    <a:lnTo>
                      <a:pt x="899" y="9088"/>
                    </a:lnTo>
                    <a:lnTo>
                      <a:pt x="1002" y="9150"/>
                    </a:lnTo>
                    <a:lnTo>
                      <a:pt x="1106" y="9212"/>
                    </a:lnTo>
                    <a:lnTo>
                      <a:pt x="1219" y="9274"/>
                    </a:lnTo>
                    <a:lnTo>
                      <a:pt x="1333" y="9316"/>
                    </a:lnTo>
                    <a:lnTo>
                      <a:pt x="899" y="9429"/>
                    </a:lnTo>
                    <a:lnTo>
                      <a:pt x="806" y="9450"/>
                    </a:lnTo>
                    <a:lnTo>
                      <a:pt x="713" y="9491"/>
                    </a:lnTo>
                    <a:lnTo>
                      <a:pt x="620" y="9532"/>
                    </a:lnTo>
                    <a:lnTo>
                      <a:pt x="538" y="9584"/>
                    </a:lnTo>
                    <a:lnTo>
                      <a:pt x="455" y="9636"/>
                    </a:lnTo>
                    <a:lnTo>
                      <a:pt x="383" y="9698"/>
                    </a:lnTo>
                    <a:lnTo>
                      <a:pt x="321" y="9770"/>
                    </a:lnTo>
                    <a:lnTo>
                      <a:pt x="249" y="9842"/>
                    </a:lnTo>
                    <a:lnTo>
                      <a:pt x="197" y="9915"/>
                    </a:lnTo>
                    <a:lnTo>
                      <a:pt x="145" y="9997"/>
                    </a:lnTo>
                    <a:lnTo>
                      <a:pt x="104" y="10090"/>
                    </a:lnTo>
                    <a:lnTo>
                      <a:pt x="73" y="10173"/>
                    </a:lnTo>
                    <a:lnTo>
                      <a:pt x="42" y="10276"/>
                    </a:lnTo>
                    <a:lnTo>
                      <a:pt x="21" y="10369"/>
                    </a:lnTo>
                    <a:lnTo>
                      <a:pt x="1" y="10462"/>
                    </a:lnTo>
                    <a:lnTo>
                      <a:pt x="1" y="10565"/>
                    </a:lnTo>
                    <a:lnTo>
                      <a:pt x="11" y="10668"/>
                    </a:lnTo>
                    <a:lnTo>
                      <a:pt x="21" y="10772"/>
                    </a:lnTo>
                    <a:lnTo>
                      <a:pt x="42" y="10875"/>
                    </a:lnTo>
                    <a:lnTo>
                      <a:pt x="73" y="10968"/>
                    </a:lnTo>
                    <a:lnTo>
                      <a:pt x="114" y="11061"/>
                    </a:lnTo>
                    <a:lnTo>
                      <a:pt x="156" y="11144"/>
                    </a:lnTo>
                    <a:lnTo>
                      <a:pt x="207" y="11236"/>
                    </a:lnTo>
                    <a:lnTo>
                      <a:pt x="269" y="11309"/>
                    </a:lnTo>
                    <a:lnTo>
                      <a:pt x="331" y="11381"/>
                    </a:lnTo>
                    <a:lnTo>
                      <a:pt x="403" y="11453"/>
                    </a:lnTo>
                    <a:lnTo>
                      <a:pt x="486" y="11515"/>
                    </a:lnTo>
                    <a:lnTo>
                      <a:pt x="569" y="11567"/>
                    </a:lnTo>
                    <a:lnTo>
                      <a:pt x="651" y="11619"/>
                    </a:lnTo>
                    <a:lnTo>
                      <a:pt x="744" y="11660"/>
                    </a:lnTo>
                    <a:lnTo>
                      <a:pt x="848" y="11691"/>
                    </a:lnTo>
                    <a:lnTo>
                      <a:pt x="940" y="11722"/>
                    </a:lnTo>
                    <a:lnTo>
                      <a:pt x="1891" y="11897"/>
                    </a:lnTo>
                    <a:lnTo>
                      <a:pt x="2448" y="12001"/>
                    </a:lnTo>
                    <a:lnTo>
                      <a:pt x="3037" y="12104"/>
                    </a:lnTo>
                    <a:lnTo>
                      <a:pt x="3646" y="12197"/>
                    </a:lnTo>
                    <a:lnTo>
                      <a:pt x="4276" y="12280"/>
                    </a:lnTo>
                    <a:lnTo>
                      <a:pt x="4896" y="12352"/>
                    </a:lnTo>
                    <a:lnTo>
                      <a:pt x="5505" y="12403"/>
                    </a:lnTo>
                    <a:lnTo>
                      <a:pt x="5701" y="12403"/>
                    </a:lnTo>
                    <a:lnTo>
                      <a:pt x="5805" y="12383"/>
                    </a:lnTo>
                    <a:lnTo>
                      <a:pt x="5898" y="12362"/>
                    </a:lnTo>
                    <a:lnTo>
                      <a:pt x="5991" y="12331"/>
                    </a:lnTo>
                    <a:lnTo>
                      <a:pt x="6084" y="12300"/>
                    </a:lnTo>
                    <a:lnTo>
                      <a:pt x="6166" y="12249"/>
                    </a:lnTo>
                    <a:lnTo>
                      <a:pt x="6249" y="12197"/>
                    </a:lnTo>
                    <a:lnTo>
                      <a:pt x="6321" y="12135"/>
                    </a:lnTo>
                    <a:lnTo>
                      <a:pt x="6393" y="12073"/>
                    </a:lnTo>
                    <a:lnTo>
                      <a:pt x="6466" y="12001"/>
                    </a:lnTo>
                    <a:lnTo>
                      <a:pt x="6517" y="11928"/>
                    </a:lnTo>
                    <a:lnTo>
                      <a:pt x="6579" y="11846"/>
                    </a:lnTo>
                    <a:lnTo>
                      <a:pt x="6621" y="11763"/>
                    </a:lnTo>
                    <a:lnTo>
                      <a:pt x="6662" y="11670"/>
                    </a:lnTo>
                    <a:lnTo>
                      <a:pt x="6693" y="11567"/>
                    </a:lnTo>
                    <a:lnTo>
                      <a:pt x="6724" y="11433"/>
                    </a:lnTo>
                    <a:lnTo>
                      <a:pt x="6734" y="11288"/>
                    </a:lnTo>
                    <a:lnTo>
                      <a:pt x="6734" y="11144"/>
                    </a:lnTo>
                    <a:lnTo>
                      <a:pt x="6714" y="10999"/>
                    </a:lnTo>
                    <a:lnTo>
                      <a:pt x="6672" y="10865"/>
                    </a:lnTo>
                    <a:lnTo>
                      <a:pt x="6610" y="10730"/>
                    </a:lnTo>
                    <a:lnTo>
                      <a:pt x="6538" y="10607"/>
                    </a:lnTo>
                    <a:lnTo>
                      <a:pt x="6455" y="10493"/>
                    </a:lnTo>
                    <a:lnTo>
                      <a:pt x="6393" y="10431"/>
                    </a:lnTo>
                    <a:lnTo>
                      <a:pt x="6497" y="10441"/>
                    </a:lnTo>
                    <a:lnTo>
                      <a:pt x="6590" y="10452"/>
                    </a:lnTo>
                    <a:lnTo>
                      <a:pt x="6683" y="10441"/>
                    </a:lnTo>
                    <a:lnTo>
                      <a:pt x="6775" y="10431"/>
                    </a:lnTo>
                    <a:lnTo>
                      <a:pt x="6858" y="10410"/>
                    </a:lnTo>
                    <a:lnTo>
                      <a:pt x="6951" y="10379"/>
                    </a:lnTo>
                    <a:lnTo>
                      <a:pt x="7034" y="10338"/>
                    </a:lnTo>
                    <a:lnTo>
                      <a:pt x="7106" y="10297"/>
                    </a:lnTo>
                    <a:lnTo>
                      <a:pt x="7178" y="10235"/>
                    </a:lnTo>
                    <a:lnTo>
                      <a:pt x="7251" y="10183"/>
                    </a:lnTo>
                    <a:lnTo>
                      <a:pt x="7313" y="10111"/>
                    </a:lnTo>
                    <a:lnTo>
                      <a:pt x="7374" y="10038"/>
                    </a:lnTo>
                    <a:lnTo>
                      <a:pt x="7426" y="9966"/>
                    </a:lnTo>
                    <a:lnTo>
                      <a:pt x="7467" y="9884"/>
                    </a:lnTo>
                    <a:lnTo>
                      <a:pt x="7498" y="9791"/>
                    </a:lnTo>
                    <a:lnTo>
                      <a:pt x="7529" y="9698"/>
                    </a:lnTo>
                    <a:lnTo>
                      <a:pt x="7550" y="9625"/>
                    </a:lnTo>
                    <a:lnTo>
                      <a:pt x="7560" y="9532"/>
                    </a:lnTo>
                    <a:lnTo>
                      <a:pt x="7571" y="9440"/>
                    </a:lnTo>
                    <a:lnTo>
                      <a:pt x="7571" y="9357"/>
                    </a:lnTo>
                    <a:lnTo>
                      <a:pt x="7571" y="9274"/>
                    </a:lnTo>
                    <a:lnTo>
                      <a:pt x="7560" y="9181"/>
                    </a:lnTo>
                    <a:lnTo>
                      <a:pt x="7540" y="9099"/>
                    </a:lnTo>
                    <a:lnTo>
                      <a:pt x="7519" y="9016"/>
                    </a:lnTo>
                    <a:lnTo>
                      <a:pt x="7457" y="8861"/>
                    </a:lnTo>
                    <a:lnTo>
                      <a:pt x="7364" y="8717"/>
                    </a:lnTo>
                    <a:lnTo>
                      <a:pt x="7261" y="8582"/>
                    </a:lnTo>
                    <a:lnTo>
                      <a:pt x="7137" y="8458"/>
                    </a:lnTo>
                    <a:lnTo>
                      <a:pt x="6992" y="8355"/>
                    </a:lnTo>
                    <a:lnTo>
                      <a:pt x="6672" y="8159"/>
                    </a:lnTo>
                    <a:lnTo>
                      <a:pt x="7075" y="8211"/>
                    </a:lnTo>
                    <a:lnTo>
                      <a:pt x="7158" y="8221"/>
                    </a:lnTo>
                    <a:lnTo>
                      <a:pt x="7240" y="8231"/>
                    </a:lnTo>
                    <a:lnTo>
                      <a:pt x="7364" y="8231"/>
                    </a:lnTo>
                    <a:lnTo>
                      <a:pt x="7478" y="8221"/>
                    </a:lnTo>
                    <a:lnTo>
                      <a:pt x="7602" y="8211"/>
                    </a:lnTo>
                    <a:lnTo>
                      <a:pt x="7715" y="8180"/>
                    </a:lnTo>
                    <a:lnTo>
                      <a:pt x="7819" y="8149"/>
                    </a:lnTo>
                    <a:lnTo>
                      <a:pt x="7932" y="8107"/>
                    </a:lnTo>
                    <a:lnTo>
                      <a:pt x="8035" y="8056"/>
                    </a:lnTo>
                    <a:lnTo>
                      <a:pt x="8128" y="7994"/>
                    </a:lnTo>
                    <a:lnTo>
                      <a:pt x="8221" y="7932"/>
                    </a:lnTo>
                    <a:lnTo>
                      <a:pt x="8304" y="7849"/>
                    </a:lnTo>
                    <a:lnTo>
                      <a:pt x="8387" y="7766"/>
                    </a:lnTo>
                    <a:lnTo>
                      <a:pt x="8459" y="7684"/>
                    </a:lnTo>
                    <a:lnTo>
                      <a:pt x="8521" y="7581"/>
                    </a:lnTo>
                    <a:lnTo>
                      <a:pt x="8583" y="7477"/>
                    </a:lnTo>
                    <a:lnTo>
                      <a:pt x="8624" y="7374"/>
                    </a:lnTo>
                    <a:lnTo>
                      <a:pt x="8665" y="7250"/>
                    </a:lnTo>
                    <a:lnTo>
                      <a:pt x="8696" y="7136"/>
                    </a:lnTo>
                    <a:lnTo>
                      <a:pt x="8717" y="7023"/>
                    </a:lnTo>
                    <a:lnTo>
                      <a:pt x="8727" y="6920"/>
                    </a:lnTo>
                    <a:lnTo>
                      <a:pt x="8727" y="6806"/>
                    </a:lnTo>
                    <a:lnTo>
                      <a:pt x="8717" y="6692"/>
                    </a:lnTo>
                    <a:lnTo>
                      <a:pt x="8696" y="6579"/>
                    </a:lnTo>
                    <a:lnTo>
                      <a:pt x="8665" y="6476"/>
                    </a:lnTo>
                    <a:lnTo>
                      <a:pt x="8624" y="6372"/>
                    </a:lnTo>
                    <a:lnTo>
                      <a:pt x="8572" y="6279"/>
                    </a:lnTo>
                    <a:lnTo>
                      <a:pt x="8521" y="6186"/>
                    </a:lnTo>
                    <a:lnTo>
                      <a:pt x="8449" y="6093"/>
                    </a:lnTo>
                    <a:lnTo>
                      <a:pt x="8376" y="6011"/>
                    </a:lnTo>
                    <a:lnTo>
                      <a:pt x="8283" y="5939"/>
                    </a:lnTo>
                    <a:lnTo>
                      <a:pt x="8190" y="5866"/>
                    </a:lnTo>
                    <a:lnTo>
                      <a:pt x="8077" y="5804"/>
                    </a:lnTo>
                    <a:lnTo>
                      <a:pt x="7963" y="5753"/>
                    </a:lnTo>
                    <a:lnTo>
                      <a:pt x="7364" y="5515"/>
                    </a:lnTo>
                    <a:lnTo>
                      <a:pt x="8149" y="5381"/>
                    </a:lnTo>
                    <a:lnTo>
                      <a:pt x="8252" y="5360"/>
                    </a:lnTo>
                    <a:lnTo>
                      <a:pt x="8345" y="5340"/>
                    </a:lnTo>
                    <a:lnTo>
                      <a:pt x="8438" y="5298"/>
                    </a:lnTo>
                    <a:lnTo>
                      <a:pt x="8531" y="5257"/>
                    </a:lnTo>
                    <a:lnTo>
                      <a:pt x="8614" y="5205"/>
                    </a:lnTo>
                    <a:lnTo>
                      <a:pt x="8696" y="5143"/>
                    </a:lnTo>
                    <a:lnTo>
                      <a:pt x="8779" y="5081"/>
                    </a:lnTo>
                    <a:lnTo>
                      <a:pt x="8851" y="5009"/>
                    </a:lnTo>
                    <a:lnTo>
                      <a:pt x="8913" y="4926"/>
                    </a:lnTo>
                    <a:lnTo>
                      <a:pt x="8975" y="4844"/>
                    </a:lnTo>
                    <a:lnTo>
                      <a:pt x="9037" y="4761"/>
                    </a:lnTo>
                    <a:lnTo>
                      <a:pt x="9078" y="4668"/>
                    </a:lnTo>
                    <a:lnTo>
                      <a:pt x="9130" y="4575"/>
                    </a:lnTo>
                    <a:lnTo>
                      <a:pt x="9161" y="4482"/>
                    </a:lnTo>
                    <a:lnTo>
                      <a:pt x="9192" y="4379"/>
                    </a:lnTo>
                    <a:lnTo>
                      <a:pt x="9213" y="4286"/>
                    </a:lnTo>
                    <a:lnTo>
                      <a:pt x="9223" y="4193"/>
                    </a:lnTo>
                    <a:lnTo>
                      <a:pt x="9223" y="4111"/>
                    </a:lnTo>
                    <a:lnTo>
                      <a:pt x="9223" y="4018"/>
                    </a:lnTo>
                    <a:lnTo>
                      <a:pt x="9213" y="3935"/>
                    </a:lnTo>
                    <a:lnTo>
                      <a:pt x="9202" y="3842"/>
                    </a:lnTo>
                    <a:lnTo>
                      <a:pt x="9182" y="3759"/>
                    </a:lnTo>
                    <a:lnTo>
                      <a:pt x="9120" y="3605"/>
                    </a:lnTo>
                    <a:lnTo>
                      <a:pt x="9037" y="3450"/>
                    </a:lnTo>
                    <a:lnTo>
                      <a:pt x="8996" y="3377"/>
                    </a:lnTo>
                    <a:lnTo>
                      <a:pt x="8934" y="3305"/>
                    </a:lnTo>
                    <a:lnTo>
                      <a:pt x="8882" y="3243"/>
                    </a:lnTo>
                    <a:lnTo>
                      <a:pt x="8820" y="3181"/>
                    </a:lnTo>
                    <a:lnTo>
                      <a:pt x="8748" y="3129"/>
                    </a:lnTo>
                    <a:lnTo>
                      <a:pt x="8676" y="3078"/>
                    </a:lnTo>
                    <a:lnTo>
                      <a:pt x="8190" y="2768"/>
                    </a:lnTo>
                    <a:lnTo>
                      <a:pt x="7591" y="2407"/>
                    </a:lnTo>
                    <a:lnTo>
                      <a:pt x="6910" y="2014"/>
                    </a:lnTo>
                    <a:lnTo>
                      <a:pt x="6156" y="1601"/>
                    </a:lnTo>
                    <a:lnTo>
                      <a:pt x="5753" y="1384"/>
                    </a:lnTo>
                    <a:lnTo>
                      <a:pt x="5340" y="1178"/>
                    </a:lnTo>
                    <a:lnTo>
                      <a:pt x="4917" y="971"/>
                    </a:lnTo>
                    <a:lnTo>
                      <a:pt x="4483" y="775"/>
                    </a:lnTo>
                    <a:lnTo>
                      <a:pt x="4039" y="579"/>
                    </a:lnTo>
                    <a:lnTo>
                      <a:pt x="3595" y="403"/>
                    </a:lnTo>
                    <a:lnTo>
                      <a:pt x="3151" y="227"/>
                    </a:lnTo>
                    <a:lnTo>
                      <a:pt x="2696" y="73"/>
                    </a:lnTo>
                    <a:lnTo>
                      <a:pt x="2552" y="31"/>
                    </a:lnTo>
                    <a:lnTo>
                      <a:pt x="2407" y="11"/>
                    </a:lnTo>
                    <a:lnTo>
                      <a:pt x="2262" y="0"/>
                    </a:lnTo>
                    <a:close/>
                  </a:path>
                </a:pathLst>
              </a:custGeom>
              <a:solidFill>
                <a:srgbClr val="A946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p1"/>
              <p:cNvSpPr/>
              <p:nvPr/>
            </p:nvSpPr>
            <p:spPr>
              <a:xfrm>
                <a:off x="1004414" y="2896132"/>
                <a:ext cx="60118" cy="57044"/>
              </a:xfrm>
              <a:custGeom>
                <a:avLst/>
                <a:gdLst/>
                <a:ahLst/>
                <a:cxnLst/>
                <a:rect l="l" t="t" r="r" b="b"/>
                <a:pathLst>
                  <a:path w="1819" h="1726" extrusionOk="0">
                    <a:moveTo>
                      <a:pt x="579" y="1"/>
                    </a:moveTo>
                    <a:lnTo>
                      <a:pt x="527" y="11"/>
                    </a:lnTo>
                    <a:lnTo>
                      <a:pt x="476" y="32"/>
                    </a:lnTo>
                    <a:lnTo>
                      <a:pt x="434" y="63"/>
                    </a:lnTo>
                    <a:lnTo>
                      <a:pt x="393" y="94"/>
                    </a:lnTo>
                    <a:lnTo>
                      <a:pt x="362" y="135"/>
                    </a:lnTo>
                    <a:lnTo>
                      <a:pt x="341" y="187"/>
                    </a:lnTo>
                    <a:lnTo>
                      <a:pt x="21" y="1126"/>
                    </a:lnTo>
                    <a:lnTo>
                      <a:pt x="11" y="1188"/>
                    </a:lnTo>
                    <a:lnTo>
                      <a:pt x="1" y="1240"/>
                    </a:lnTo>
                    <a:lnTo>
                      <a:pt x="11" y="1292"/>
                    </a:lnTo>
                    <a:lnTo>
                      <a:pt x="32" y="1343"/>
                    </a:lnTo>
                    <a:lnTo>
                      <a:pt x="62" y="1385"/>
                    </a:lnTo>
                    <a:lnTo>
                      <a:pt x="93" y="1426"/>
                    </a:lnTo>
                    <a:lnTo>
                      <a:pt x="145" y="1457"/>
                    </a:lnTo>
                    <a:lnTo>
                      <a:pt x="186" y="1478"/>
                    </a:lnTo>
                    <a:lnTo>
                      <a:pt x="806" y="1684"/>
                    </a:lnTo>
                    <a:lnTo>
                      <a:pt x="878" y="1705"/>
                    </a:lnTo>
                    <a:lnTo>
                      <a:pt x="951" y="1725"/>
                    </a:lnTo>
                    <a:lnTo>
                      <a:pt x="1106" y="1725"/>
                    </a:lnTo>
                    <a:lnTo>
                      <a:pt x="1178" y="1715"/>
                    </a:lnTo>
                    <a:lnTo>
                      <a:pt x="1250" y="1705"/>
                    </a:lnTo>
                    <a:lnTo>
                      <a:pt x="1322" y="1674"/>
                    </a:lnTo>
                    <a:lnTo>
                      <a:pt x="1395" y="1653"/>
                    </a:lnTo>
                    <a:lnTo>
                      <a:pt x="1457" y="1612"/>
                    </a:lnTo>
                    <a:lnTo>
                      <a:pt x="1519" y="1571"/>
                    </a:lnTo>
                    <a:lnTo>
                      <a:pt x="1570" y="1519"/>
                    </a:lnTo>
                    <a:lnTo>
                      <a:pt x="1622" y="1467"/>
                    </a:lnTo>
                    <a:lnTo>
                      <a:pt x="1674" y="1405"/>
                    </a:lnTo>
                    <a:lnTo>
                      <a:pt x="1715" y="1343"/>
                    </a:lnTo>
                    <a:lnTo>
                      <a:pt x="1756" y="1281"/>
                    </a:lnTo>
                    <a:lnTo>
                      <a:pt x="1777" y="1209"/>
                    </a:lnTo>
                    <a:lnTo>
                      <a:pt x="1797" y="1126"/>
                    </a:lnTo>
                    <a:lnTo>
                      <a:pt x="1818" y="1054"/>
                    </a:lnTo>
                    <a:lnTo>
                      <a:pt x="1818" y="972"/>
                    </a:lnTo>
                    <a:lnTo>
                      <a:pt x="1818" y="899"/>
                    </a:lnTo>
                    <a:lnTo>
                      <a:pt x="1808" y="827"/>
                    </a:lnTo>
                    <a:lnTo>
                      <a:pt x="1797" y="755"/>
                    </a:lnTo>
                    <a:lnTo>
                      <a:pt x="1767" y="682"/>
                    </a:lnTo>
                    <a:lnTo>
                      <a:pt x="1746" y="610"/>
                    </a:lnTo>
                    <a:lnTo>
                      <a:pt x="1705" y="548"/>
                    </a:lnTo>
                    <a:lnTo>
                      <a:pt x="1663" y="486"/>
                    </a:lnTo>
                    <a:lnTo>
                      <a:pt x="1612" y="435"/>
                    </a:lnTo>
                    <a:lnTo>
                      <a:pt x="1560" y="383"/>
                    </a:lnTo>
                    <a:lnTo>
                      <a:pt x="1508" y="331"/>
                    </a:lnTo>
                    <a:lnTo>
                      <a:pt x="1436" y="290"/>
                    </a:lnTo>
                    <a:lnTo>
                      <a:pt x="1374" y="259"/>
                    </a:lnTo>
                    <a:lnTo>
                      <a:pt x="1302" y="228"/>
                    </a:lnTo>
                    <a:lnTo>
                      <a:pt x="682" y="21"/>
                    </a:lnTo>
                    <a:lnTo>
                      <a:pt x="630" y="1"/>
                    </a:lnTo>
                    <a:close/>
                  </a:path>
                </a:pathLst>
              </a:custGeom>
              <a:solidFill>
                <a:srgbClr val="CC5A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1"/>
              <p:cNvSpPr/>
              <p:nvPr/>
            </p:nvSpPr>
            <p:spPr>
              <a:xfrm>
                <a:off x="985972" y="2987946"/>
                <a:ext cx="60118" cy="57044"/>
              </a:xfrm>
              <a:custGeom>
                <a:avLst/>
                <a:gdLst/>
                <a:ahLst/>
                <a:cxnLst/>
                <a:rect l="l" t="t" r="r" b="b"/>
                <a:pathLst>
                  <a:path w="1819" h="1726" extrusionOk="0">
                    <a:moveTo>
                      <a:pt x="579" y="1"/>
                    </a:moveTo>
                    <a:lnTo>
                      <a:pt x="517" y="11"/>
                    </a:lnTo>
                    <a:lnTo>
                      <a:pt x="476" y="21"/>
                    </a:lnTo>
                    <a:lnTo>
                      <a:pt x="424" y="52"/>
                    </a:lnTo>
                    <a:lnTo>
                      <a:pt x="393" y="94"/>
                    </a:lnTo>
                    <a:lnTo>
                      <a:pt x="352" y="135"/>
                    </a:lnTo>
                    <a:lnTo>
                      <a:pt x="331" y="187"/>
                    </a:lnTo>
                    <a:lnTo>
                      <a:pt x="11" y="1127"/>
                    </a:lnTo>
                    <a:lnTo>
                      <a:pt x="1" y="1178"/>
                    </a:lnTo>
                    <a:lnTo>
                      <a:pt x="1" y="1230"/>
                    </a:lnTo>
                    <a:lnTo>
                      <a:pt x="11" y="1281"/>
                    </a:lnTo>
                    <a:lnTo>
                      <a:pt x="32" y="1333"/>
                    </a:lnTo>
                    <a:lnTo>
                      <a:pt x="52" y="1374"/>
                    </a:lnTo>
                    <a:lnTo>
                      <a:pt x="94" y="1416"/>
                    </a:lnTo>
                    <a:lnTo>
                      <a:pt x="135" y="1447"/>
                    </a:lnTo>
                    <a:lnTo>
                      <a:pt x="187" y="1478"/>
                    </a:lnTo>
                    <a:lnTo>
                      <a:pt x="796" y="1684"/>
                    </a:lnTo>
                    <a:lnTo>
                      <a:pt x="879" y="1705"/>
                    </a:lnTo>
                    <a:lnTo>
                      <a:pt x="951" y="1715"/>
                    </a:lnTo>
                    <a:lnTo>
                      <a:pt x="1023" y="1726"/>
                    </a:lnTo>
                    <a:lnTo>
                      <a:pt x="1106" y="1715"/>
                    </a:lnTo>
                    <a:lnTo>
                      <a:pt x="1178" y="1715"/>
                    </a:lnTo>
                    <a:lnTo>
                      <a:pt x="1250" y="1695"/>
                    </a:lnTo>
                    <a:lnTo>
                      <a:pt x="1323" y="1674"/>
                    </a:lnTo>
                    <a:lnTo>
                      <a:pt x="1385" y="1643"/>
                    </a:lnTo>
                    <a:lnTo>
                      <a:pt x="1447" y="1602"/>
                    </a:lnTo>
                    <a:lnTo>
                      <a:pt x="1509" y="1560"/>
                    </a:lnTo>
                    <a:lnTo>
                      <a:pt x="1571" y="1519"/>
                    </a:lnTo>
                    <a:lnTo>
                      <a:pt x="1622" y="1467"/>
                    </a:lnTo>
                    <a:lnTo>
                      <a:pt x="1674" y="1405"/>
                    </a:lnTo>
                    <a:lnTo>
                      <a:pt x="1715" y="1343"/>
                    </a:lnTo>
                    <a:lnTo>
                      <a:pt x="1746" y="1271"/>
                    </a:lnTo>
                    <a:lnTo>
                      <a:pt x="1777" y="1199"/>
                    </a:lnTo>
                    <a:lnTo>
                      <a:pt x="1798" y="1127"/>
                    </a:lnTo>
                    <a:lnTo>
                      <a:pt x="1808" y="1044"/>
                    </a:lnTo>
                    <a:lnTo>
                      <a:pt x="1818" y="972"/>
                    </a:lnTo>
                    <a:lnTo>
                      <a:pt x="1818" y="899"/>
                    </a:lnTo>
                    <a:lnTo>
                      <a:pt x="1808" y="817"/>
                    </a:lnTo>
                    <a:lnTo>
                      <a:pt x="1787" y="744"/>
                    </a:lnTo>
                    <a:lnTo>
                      <a:pt x="1767" y="672"/>
                    </a:lnTo>
                    <a:lnTo>
                      <a:pt x="1736" y="610"/>
                    </a:lnTo>
                    <a:lnTo>
                      <a:pt x="1705" y="548"/>
                    </a:lnTo>
                    <a:lnTo>
                      <a:pt x="1664" y="486"/>
                    </a:lnTo>
                    <a:lnTo>
                      <a:pt x="1612" y="424"/>
                    </a:lnTo>
                    <a:lnTo>
                      <a:pt x="1560" y="373"/>
                    </a:lnTo>
                    <a:lnTo>
                      <a:pt x="1498" y="331"/>
                    </a:lnTo>
                    <a:lnTo>
                      <a:pt x="1436" y="280"/>
                    </a:lnTo>
                    <a:lnTo>
                      <a:pt x="1364" y="249"/>
                    </a:lnTo>
                    <a:lnTo>
                      <a:pt x="1292" y="218"/>
                    </a:lnTo>
                    <a:lnTo>
                      <a:pt x="682" y="11"/>
                    </a:lnTo>
                    <a:lnTo>
                      <a:pt x="631" y="1"/>
                    </a:lnTo>
                    <a:close/>
                  </a:path>
                </a:pathLst>
              </a:custGeom>
              <a:solidFill>
                <a:srgbClr val="CC5A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1"/>
              <p:cNvSpPr/>
              <p:nvPr/>
            </p:nvSpPr>
            <p:spPr>
              <a:xfrm>
                <a:off x="948427" y="3070208"/>
                <a:ext cx="60118" cy="57044"/>
              </a:xfrm>
              <a:custGeom>
                <a:avLst/>
                <a:gdLst/>
                <a:ahLst/>
                <a:cxnLst/>
                <a:rect l="l" t="t" r="r" b="b"/>
                <a:pathLst>
                  <a:path w="1819" h="1726" extrusionOk="0">
                    <a:moveTo>
                      <a:pt x="579" y="1"/>
                    </a:moveTo>
                    <a:lnTo>
                      <a:pt x="528" y="11"/>
                    </a:lnTo>
                    <a:lnTo>
                      <a:pt x="476" y="32"/>
                    </a:lnTo>
                    <a:lnTo>
                      <a:pt x="424" y="52"/>
                    </a:lnTo>
                    <a:lnTo>
                      <a:pt x="393" y="94"/>
                    </a:lnTo>
                    <a:lnTo>
                      <a:pt x="362" y="135"/>
                    </a:lnTo>
                    <a:lnTo>
                      <a:pt x="331" y="187"/>
                    </a:lnTo>
                    <a:lnTo>
                      <a:pt x="11" y="1126"/>
                    </a:lnTo>
                    <a:lnTo>
                      <a:pt x="1" y="1178"/>
                    </a:lnTo>
                    <a:lnTo>
                      <a:pt x="1" y="1230"/>
                    </a:lnTo>
                    <a:lnTo>
                      <a:pt x="11" y="1292"/>
                    </a:lnTo>
                    <a:lnTo>
                      <a:pt x="32" y="1333"/>
                    </a:lnTo>
                    <a:lnTo>
                      <a:pt x="52" y="1385"/>
                    </a:lnTo>
                    <a:lnTo>
                      <a:pt x="94" y="1416"/>
                    </a:lnTo>
                    <a:lnTo>
                      <a:pt x="135" y="1457"/>
                    </a:lnTo>
                    <a:lnTo>
                      <a:pt x="187" y="1478"/>
                    </a:lnTo>
                    <a:lnTo>
                      <a:pt x="796" y="1684"/>
                    </a:lnTo>
                    <a:lnTo>
                      <a:pt x="879" y="1705"/>
                    </a:lnTo>
                    <a:lnTo>
                      <a:pt x="951" y="1715"/>
                    </a:lnTo>
                    <a:lnTo>
                      <a:pt x="1023" y="1725"/>
                    </a:lnTo>
                    <a:lnTo>
                      <a:pt x="1106" y="1725"/>
                    </a:lnTo>
                    <a:lnTo>
                      <a:pt x="1178" y="1715"/>
                    </a:lnTo>
                    <a:lnTo>
                      <a:pt x="1250" y="1694"/>
                    </a:lnTo>
                    <a:lnTo>
                      <a:pt x="1323" y="1674"/>
                    </a:lnTo>
                    <a:lnTo>
                      <a:pt x="1385" y="1643"/>
                    </a:lnTo>
                    <a:lnTo>
                      <a:pt x="1457" y="1612"/>
                    </a:lnTo>
                    <a:lnTo>
                      <a:pt x="1509" y="1570"/>
                    </a:lnTo>
                    <a:lnTo>
                      <a:pt x="1571" y="1519"/>
                    </a:lnTo>
                    <a:lnTo>
                      <a:pt x="1622" y="1467"/>
                    </a:lnTo>
                    <a:lnTo>
                      <a:pt x="1674" y="1405"/>
                    </a:lnTo>
                    <a:lnTo>
                      <a:pt x="1715" y="1343"/>
                    </a:lnTo>
                    <a:lnTo>
                      <a:pt x="1746" y="1271"/>
                    </a:lnTo>
                    <a:lnTo>
                      <a:pt x="1777" y="1199"/>
                    </a:lnTo>
                    <a:lnTo>
                      <a:pt x="1798" y="1126"/>
                    </a:lnTo>
                    <a:lnTo>
                      <a:pt x="1808" y="1044"/>
                    </a:lnTo>
                    <a:lnTo>
                      <a:pt x="1818" y="972"/>
                    </a:lnTo>
                    <a:lnTo>
                      <a:pt x="1818" y="899"/>
                    </a:lnTo>
                    <a:lnTo>
                      <a:pt x="1808" y="827"/>
                    </a:lnTo>
                    <a:lnTo>
                      <a:pt x="1787" y="744"/>
                    </a:lnTo>
                    <a:lnTo>
                      <a:pt x="1767" y="682"/>
                    </a:lnTo>
                    <a:lnTo>
                      <a:pt x="1736" y="610"/>
                    </a:lnTo>
                    <a:lnTo>
                      <a:pt x="1705" y="548"/>
                    </a:lnTo>
                    <a:lnTo>
                      <a:pt x="1664" y="486"/>
                    </a:lnTo>
                    <a:lnTo>
                      <a:pt x="1612" y="424"/>
                    </a:lnTo>
                    <a:lnTo>
                      <a:pt x="1560" y="373"/>
                    </a:lnTo>
                    <a:lnTo>
                      <a:pt x="1498" y="331"/>
                    </a:lnTo>
                    <a:lnTo>
                      <a:pt x="1436" y="290"/>
                    </a:lnTo>
                    <a:lnTo>
                      <a:pt x="1364" y="249"/>
                    </a:lnTo>
                    <a:lnTo>
                      <a:pt x="1292" y="218"/>
                    </a:lnTo>
                    <a:lnTo>
                      <a:pt x="682" y="11"/>
                    </a:lnTo>
                    <a:lnTo>
                      <a:pt x="631" y="1"/>
                    </a:lnTo>
                    <a:close/>
                  </a:path>
                </a:pathLst>
              </a:custGeom>
              <a:solidFill>
                <a:srgbClr val="CC5A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1"/>
              <p:cNvSpPr/>
              <p:nvPr/>
            </p:nvSpPr>
            <p:spPr>
              <a:xfrm>
                <a:off x="928993" y="3138127"/>
                <a:ext cx="52252" cy="49542"/>
              </a:xfrm>
              <a:custGeom>
                <a:avLst/>
                <a:gdLst/>
                <a:ahLst/>
                <a:cxnLst/>
                <a:rect l="l" t="t" r="r" b="b"/>
                <a:pathLst>
                  <a:path w="1581" h="1499" extrusionOk="0">
                    <a:moveTo>
                      <a:pt x="486" y="1"/>
                    </a:moveTo>
                    <a:lnTo>
                      <a:pt x="455" y="11"/>
                    </a:lnTo>
                    <a:lnTo>
                      <a:pt x="413" y="22"/>
                    </a:lnTo>
                    <a:lnTo>
                      <a:pt x="382" y="42"/>
                    </a:lnTo>
                    <a:lnTo>
                      <a:pt x="351" y="73"/>
                    </a:lnTo>
                    <a:lnTo>
                      <a:pt x="331" y="104"/>
                    </a:lnTo>
                    <a:lnTo>
                      <a:pt x="320" y="135"/>
                    </a:lnTo>
                    <a:lnTo>
                      <a:pt x="10" y="1023"/>
                    </a:lnTo>
                    <a:lnTo>
                      <a:pt x="10" y="1065"/>
                    </a:lnTo>
                    <a:lnTo>
                      <a:pt x="0" y="1106"/>
                    </a:lnTo>
                    <a:lnTo>
                      <a:pt x="10" y="1137"/>
                    </a:lnTo>
                    <a:lnTo>
                      <a:pt x="21" y="1178"/>
                    </a:lnTo>
                    <a:lnTo>
                      <a:pt x="41" y="1209"/>
                    </a:lnTo>
                    <a:lnTo>
                      <a:pt x="72" y="1230"/>
                    </a:lnTo>
                    <a:lnTo>
                      <a:pt x="103" y="1261"/>
                    </a:lnTo>
                    <a:lnTo>
                      <a:pt x="134" y="1271"/>
                    </a:lnTo>
                    <a:lnTo>
                      <a:pt x="702" y="1467"/>
                    </a:lnTo>
                    <a:lnTo>
                      <a:pt x="775" y="1488"/>
                    </a:lnTo>
                    <a:lnTo>
                      <a:pt x="837" y="1498"/>
                    </a:lnTo>
                    <a:lnTo>
                      <a:pt x="971" y="1498"/>
                    </a:lnTo>
                    <a:lnTo>
                      <a:pt x="1033" y="1488"/>
                    </a:lnTo>
                    <a:lnTo>
                      <a:pt x="1095" y="1478"/>
                    </a:lnTo>
                    <a:lnTo>
                      <a:pt x="1208" y="1436"/>
                    </a:lnTo>
                    <a:lnTo>
                      <a:pt x="1322" y="1364"/>
                    </a:lnTo>
                    <a:lnTo>
                      <a:pt x="1374" y="1323"/>
                    </a:lnTo>
                    <a:lnTo>
                      <a:pt x="1415" y="1281"/>
                    </a:lnTo>
                    <a:lnTo>
                      <a:pt x="1456" y="1230"/>
                    </a:lnTo>
                    <a:lnTo>
                      <a:pt x="1498" y="1168"/>
                    </a:lnTo>
                    <a:lnTo>
                      <a:pt x="1518" y="1116"/>
                    </a:lnTo>
                    <a:lnTo>
                      <a:pt x="1549" y="1054"/>
                    </a:lnTo>
                    <a:lnTo>
                      <a:pt x="1570" y="982"/>
                    </a:lnTo>
                    <a:lnTo>
                      <a:pt x="1580" y="920"/>
                    </a:lnTo>
                    <a:lnTo>
                      <a:pt x="1580" y="858"/>
                    </a:lnTo>
                    <a:lnTo>
                      <a:pt x="1580" y="786"/>
                    </a:lnTo>
                    <a:lnTo>
                      <a:pt x="1570" y="724"/>
                    </a:lnTo>
                    <a:lnTo>
                      <a:pt x="1560" y="662"/>
                    </a:lnTo>
                    <a:lnTo>
                      <a:pt x="1518" y="538"/>
                    </a:lnTo>
                    <a:lnTo>
                      <a:pt x="1446" y="435"/>
                    </a:lnTo>
                    <a:lnTo>
                      <a:pt x="1405" y="383"/>
                    </a:lnTo>
                    <a:lnTo>
                      <a:pt x="1363" y="342"/>
                    </a:lnTo>
                    <a:lnTo>
                      <a:pt x="1312" y="300"/>
                    </a:lnTo>
                    <a:lnTo>
                      <a:pt x="1250" y="259"/>
                    </a:lnTo>
                    <a:lnTo>
                      <a:pt x="1198" y="228"/>
                    </a:lnTo>
                    <a:lnTo>
                      <a:pt x="1136" y="207"/>
                    </a:lnTo>
                    <a:lnTo>
                      <a:pt x="568" y="11"/>
                    </a:lnTo>
                    <a:lnTo>
                      <a:pt x="527" y="1"/>
                    </a:lnTo>
                    <a:close/>
                  </a:path>
                </a:pathLst>
              </a:custGeom>
              <a:solidFill>
                <a:srgbClr val="CC5A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5;p1"/>
              <p:cNvSpPr/>
              <p:nvPr/>
            </p:nvSpPr>
            <p:spPr>
              <a:xfrm>
                <a:off x="1036837" y="3407454"/>
                <a:ext cx="434541" cy="1431858"/>
              </a:xfrm>
              <a:custGeom>
                <a:avLst/>
                <a:gdLst/>
                <a:ahLst/>
                <a:cxnLst/>
                <a:rect l="l" t="t" r="r" b="b"/>
                <a:pathLst>
                  <a:path w="13148" h="43324" extrusionOk="0">
                    <a:moveTo>
                      <a:pt x="6404" y="0"/>
                    </a:moveTo>
                    <a:lnTo>
                      <a:pt x="5908" y="11"/>
                    </a:lnTo>
                    <a:lnTo>
                      <a:pt x="5423" y="31"/>
                    </a:lnTo>
                    <a:lnTo>
                      <a:pt x="4958" y="72"/>
                    </a:lnTo>
                    <a:lnTo>
                      <a:pt x="4514" y="114"/>
                    </a:lnTo>
                    <a:lnTo>
                      <a:pt x="4080" y="165"/>
                    </a:lnTo>
                    <a:lnTo>
                      <a:pt x="3677" y="217"/>
                    </a:lnTo>
                    <a:lnTo>
                      <a:pt x="3285" y="279"/>
                    </a:lnTo>
                    <a:lnTo>
                      <a:pt x="2593" y="403"/>
                    </a:lnTo>
                    <a:lnTo>
                      <a:pt x="2025" y="517"/>
                    </a:lnTo>
                    <a:lnTo>
                      <a:pt x="1932" y="548"/>
                    </a:lnTo>
                    <a:lnTo>
                      <a:pt x="1839" y="579"/>
                    </a:lnTo>
                    <a:lnTo>
                      <a:pt x="1756" y="620"/>
                    </a:lnTo>
                    <a:lnTo>
                      <a:pt x="1674" y="661"/>
                    </a:lnTo>
                    <a:lnTo>
                      <a:pt x="1591" y="713"/>
                    </a:lnTo>
                    <a:lnTo>
                      <a:pt x="1519" y="764"/>
                    </a:lnTo>
                    <a:lnTo>
                      <a:pt x="1446" y="826"/>
                    </a:lnTo>
                    <a:lnTo>
                      <a:pt x="1374" y="899"/>
                    </a:lnTo>
                    <a:lnTo>
                      <a:pt x="1312" y="961"/>
                    </a:lnTo>
                    <a:lnTo>
                      <a:pt x="1261" y="1043"/>
                    </a:lnTo>
                    <a:lnTo>
                      <a:pt x="1209" y="1126"/>
                    </a:lnTo>
                    <a:lnTo>
                      <a:pt x="1168" y="1209"/>
                    </a:lnTo>
                    <a:lnTo>
                      <a:pt x="1126" y="1291"/>
                    </a:lnTo>
                    <a:lnTo>
                      <a:pt x="1106" y="1384"/>
                    </a:lnTo>
                    <a:lnTo>
                      <a:pt x="1075" y="1477"/>
                    </a:lnTo>
                    <a:lnTo>
                      <a:pt x="1064" y="1570"/>
                    </a:lnTo>
                    <a:lnTo>
                      <a:pt x="982" y="2293"/>
                    </a:lnTo>
                    <a:lnTo>
                      <a:pt x="909" y="3171"/>
                    </a:lnTo>
                    <a:lnTo>
                      <a:pt x="837" y="4183"/>
                    </a:lnTo>
                    <a:lnTo>
                      <a:pt x="765" y="5329"/>
                    </a:lnTo>
                    <a:lnTo>
                      <a:pt x="703" y="6589"/>
                    </a:lnTo>
                    <a:lnTo>
                      <a:pt x="641" y="7963"/>
                    </a:lnTo>
                    <a:lnTo>
                      <a:pt x="589" y="9429"/>
                    </a:lnTo>
                    <a:lnTo>
                      <a:pt x="527" y="10978"/>
                    </a:lnTo>
                    <a:lnTo>
                      <a:pt x="434" y="14283"/>
                    </a:lnTo>
                    <a:lnTo>
                      <a:pt x="341" y="17784"/>
                    </a:lnTo>
                    <a:lnTo>
                      <a:pt x="269" y="21388"/>
                    </a:lnTo>
                    <a:lnTo>
                      <a:pt x="207" y="25013"/>
                    </a:lnTo>
                    <a:lnTo>
                      <a:pt x="156" y="28545"/>
                    </a:lnTo>
                    <a:lnTo>
                      <a:pt x="104" y="31912"/>
                    </a:lnTo>
                    <a:lnTo>
                      <a:pt x="42" y="37757"/>
                    </a:lnTo>
                    <a:lnTo>
                      <a:pt x="11" y="41806"/>
                    </a:lnTo>
                    <a:lnTo>
                      <a:pt x="1" y="43324"/>
                    </a:lnTo>
                    <a:lnTo>
                      <a:pt x="12982" y="43324"/>
                    </a:lnTo>
                    <a:lnTo>
                      <a:pt x="13024" y="42952"/>
                    </a:lnTo>
                    <a:lnTo>
                      <a:pt x="13055" y="42559"/>
                    </a:lnTo>
                    <a:lnTo>
                      <a:pt x="13085" y="42136"/>
                    </a:lnTo>
                    <a:lnTo>
                      <a:pt x="13106" y="41682"/>
                    </a:lnTo>
                    <a:lnTo>
                      <a:pt x="13127" y="41196"/>
                    </a:lnTo>
                    <a:lnTo>
                      <a:pt x="13137" y="40690"/>
                    </a:lnTo>
                    <a:lnTo>
                      <a:pt x="13147" y="39595"/>
                    </a:lnTo>
                    <a:lnTo>
                      <a:pt x="13127" y="38418"/>
                    </a:lnTo>
                    <a:lnTo>
                      <a:pt x="13096" y="37148"/>
                    </a:lnTo>
                    <a:lnTo>
                      <a:pt x="13044" y="35805"/>
                    </a:lnTo>
                    <a:lnTo>
                      <a:pt x="12972" y="34390"/>
                    </a:lnTo>
                    <a:lnTo>
                      <a:pt x="12900" y="32914"/>
                    </a:lnTo>
                    <a:lnTo>
                      <a:pt x="12796" y="31385"/>
                    </a:lnTo>
                    <a:lnTo>
                      <a:pt x="12693" y="29815"/>
                    </a:lnTo>
                    <a:lnTo>
                      <a:pt x="12569" y="28215"/>
                    </a:lnTo>
                    <a:lnTo>
                      <a:pt x="12445" y="26583"/>
                    </a:lnTo>
                    <a:lnTo>
                      <a:pt x="12311" y="24931"/>
                    </a:lnTo>
                    <a:lnTo>
                      <a:pt x="12011" y="21605"/>
                    </a:lnTo>
                    <a:lnTo>
                      <a:pt x="11712" y="18300"/>
                    </a:lnTo>
                    <a:lnTo>
                      <a:pt x="11392" y="15089"/>
                    </a:lnTo>
                    <a:lnTo>
                      <a:pt x="11092" y="12021"/>
                    </a:lnTo>
                    <a:lnTo>
                      <a:pt x="10793" y="9171"/>
                    </a:lnTo>
                    <a:lnTo>
                      <a:pt x="10307" y="4410"/>
                    </a:lnTo>
                    <a:lnTo>
                      <a:pt x="10132" y="2613"/>
                    </a:lnTo>
                    <a:lnTo>
                      <a:pt x="10018" y="1301"/>
                    </a:lnTo>
                    <a:lnTo>
                      <a:pt x="10008" y="1188"/>
                    </a:lnTo>
                    <a:lnTo>
                      <a:pt x="9977" y="1085"/>
                    </a:lnTo>
                    <a:lnTo>
                      <a:pt x="9956" y="992"/>
                    </a:lnTo>
                    <a:lnTo>
                      <a:pt x="9915" y="888"/>
                    </a:lnTo>
                    <a:lnTo>
                      <a:pt x="9874" y="806"/>
                    </a:lnTo>
                    <a:lnTo>
                      <a:pt x="9822" y="713"/>
                    </a:lnTo>
                    <a:lnTo>
                      <a:pt x="9760" y="630"/>
                    </a:lnTo>
                    <a:lnTo>
                      <a:pt x="9698" y="548"/>
                    </a:lnTo>
                    <a:lnTo>
                      <a:pt x="9626" y="475"/>
                    </a:lnTo>
                    <a:lnTo>
                      <a:pt x="9543" y="413"/>
                    </a:lnTo>
                    <a:lnTo>
                      <a:pt x="9461" y="351"/>
                    </a:lnTo>
                    <a:lnTo>
                      <a:pt x="9378" y="300"/>
                    </a:lnTo>
                    <a:lnTo>
                      <a:pt x="9285" y="258"/>
                    </a:lnTo>
                    <a:lnTo>
                      <a:pt x="9182" y="217"/>
                    </a:lnTo>
                    <a:lnTo>
                      <a:pt x="9089" y="186"/>
                    </a:lnTo>
                    <a:lnTo>
                      <a:pt x="8986" y="165"/>
                    </a:lnTo>
                    <a:lnTo>
                      <a:pt x="8459" y="93"/>
                    </a:lnTo>
                    <a:lnTo>
                      <a:pt x="7932" y="42"/>
                    </a:lnTo>
                    <a:lnTo>
                      <a:pt x="7416" y="11"/>
                    </a:lnTo>
                    <a:lnTo>
                      <a:pt x="6910"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6" name="Google Shape;66;p1"/>
            <p:cNvGrpSpPr/>
            <p:nvPr/>
          </p:nvGrpSpPr>
          <p:grpSpPr>
            <a:xfrm rot="-943968">
              <a:off x="3141514" y="2069299"/>
              <a:ext cx="1651275" cy="3224194"/>
              <a:chOff x="2298950" y="1565000"/>
              <a:chExt cx="1676950" cy="3274325"/>
            </a:xfrm>
          </p:grpSpPr>
          <p:sp>
            <p:nvSpPr>
              <p:cNvPr id="67" name="Google Shape;67;p1"/>
              <p:cNvSpPr/>
              <p:nvPr/>
            </p:nvSpPr>
            <p:spPr>
              <a:xfrm>
                <a:off x="2945450" y="2705650"/>
                <a:ext cx="321475" cy="941375"/>
              </a:xfrm>
              <a:custGeom>
                <a:avLst/>
                <a:gdLst/>
                <a:ahLst/>
                <a:cxnLst/>
                <a:rect l="l" t="t" r="r" b="b"/>
                <a:pathLst>
                  <a:path w="12859" h="37655" extrusionOk="0">
                    <a:moveTo>
                      <a:pt x="4400" y="1"/>
                    </a:moveTo>
                    <a:lnTo>
                      <a:pt x="4245" y="22"/>
                    </a:lnTo>
                    <a:lnTo>
                      <a:pt x="4111" y="42"/>
                    </a:lnTo>
                    <a:lnTo>
                      <a:pt x="3977" y="63"/>
                    </a:lnTo>
                    <a:lnTo>
                      <a:pt x="3863" y="104"/>
                    </a:lnTo>
                    <a:lnTo>
                      <a:pt x="3760" y="146"/>
                    </a:lnTo>
                    <a:lnTo>
                      <a:pt x="3667" y="197"/>
                    </a:lnTo>
                    <a:lnTo>
                      <a:pt x="3584" y="259"/>
                    </a:lnTo>
                    <a:lnTo>
                      <a:pt x="3512" y="321"/>
                    </a:lnTo>
                    <a:lnTo>
                      <a:pt x="3460" y="393"/>
                    </a:lnTo>
                    <a:lnTo>
                      <a:pt x="3409" y="476"/>
                    </a:lnTo>
                    <a:lnTo>
                      <a:pt x="3378" y="559"/>
                    </a:lnTo>
                    <a:lnTo>
                      <a:pt x="3357" y="652"/>
                    </a:lnTo>
                    <a:lnTo>
                      <a:pt x="3347" y="755"/>
                    </a:lnTo>
                    <a:lnTo>
                      <a:pt x="3347" y="858"/>
                    </a:lnTo>
                    <a:lnTo>
                      <a:pt x="3357" y="972"/>
                    </a:lnTo>
                    <a:lnTo>
                      <a:pt x="3378" y="1096"/>
                    </a:lnTo>
                    <a:lnTo>
                      <a:pt x="3419" y="1220"/>
                    </a:lnTo>
                    <a:lnTo>
                      <a:pt x="3460" y="1344"/>
                    </a:lnTo>
                    <a:lnTo>
                      <a:pt x="3512" y="1457"/>
                    </a:lnTo>
                    <a:lnTo>
                      <a:pt x="3574" y="1571"/>
                    </a:lnTo>
                    <a:lnTo>
                      <a:pt x="3646" y="1684"/>
                    </a:lnTo>
                    <a:lnTo>
                      <a:pt x="3718" y="1788"/>
                    </a:lnTo>
                    <a:lnTo>
                      <a:pt x="3884" y="2005"/>
                    </a:lnTo>
                    <a:lnTo>
                      <a:pt x="4059" y="2190"/>
                    </a:lnTo>
                    <a:lnTo>
                      <a:pt x="4255" y="2376"/>
                    </a:lnTo>
                    <a:lnTo>
                      <a:pt x="4452" y="2542"/>
                    </a:lnTo>
                    <a:lnTo>
                      <a:pt x="4658" y="2686"/>
                    </a:lnTo>
                    <a:lnTo>
                      <a:pt x="4854" y="2820"/>
                    </a:lnTo>
                    <a:lnTo>
                      <a:pt x="5040" y="2944"/>
                    </a:lnTo>
                    <a:lnTo>
                      <a:pt x="5371" y="3130"/>
                    </a:lnTo>
                    <a:lnTo>
                      <a:pt x="5598" y="3244"/>
                    </a:lnTo>
                    <a:lnTo>
                      <a:pt x="5681" y="3285"/>
                    </a:lnTo>
                    <a:lnTo>
                      <a:pt x="641" y="2882"/>
                    </a:lnTo>
                    <a:lnTo>
                      <a:pt x="641" y="2882"/>
                    </a:lnTo>
                    <a:lnTo>
                      <a:pt x="940" y="21265"/>
                    </a:lnTo>
                    <a:lnTo>
                      <a:pt x="1" y="37655"/>
                    </a:lnTo>
                    <a:lnTo>
                      <a:pt x="12053" y="36622"/>
                    </a:lnTo>
                    <a:lnTo>
                      <a:pt x="11898" y="33958"/>
                    </a:lnTo>
                    <a:lnTo>
                      <a:pt x="11165" y="18342"/>
                    </a:lnTo>
                    <a:lnTo>
                      <a:pt x="11247" y="18198"/>
                    </a:lnTo>
                    <a:lnTo>
                      <a:pt x="11350" y="18022"/>
                    </a:lnTo>
                    <a:lnTo>
                      <a:pt x="11474" y="17774"/>
                    </a:lnTo>
                    <a:lnTo>
                      <a:pt x="11619" y="17465"/>
                    </a:lnTo>
                    <a:lnTo>
                      <a:pt x="11784" y="17103"/>
                    </a:lnTo>
                    <a:lnTo>
                      <a:pt x="11949" y="16680"/>
                    </a:lnTo>
                    <a:lnTo>
                      <a:pt x="12125" y="16215"/>
                    </a:lnTo>
                    <a:lnTo>
                      <a:pt x="12301" y="15688"/>
                    </a:lnTo>
                    <a:lnTo>
                      <a:pt x="12383" y="15409"/>
                    </a:lnTo>
                    <a:lnTo>
                      <a:pt x="12455" y="15120"/>
                    </a:lnTo>
                    <a:lnTo>
                      <a:pt x="12528" y="14821"/>
                    </a:lnTo>
                    <a:lnTo>
                      <a:pt x="12600" y="14511"/>
                    </a:lnTo>
                    <a:lnTo>
                      <a:pt x="12662" y="14191"/>
                    </a:lnTo>
                    <a:lnTo>
                      <a:pt x="12714" y="13871"/>
                    </a:lnTo>
                    <a:lnTo>
                      <a:pt x="12765" y="13530"/>
                    </a:lnTo>
                    <a:lnTo>
                      <a:pt x="12796" y="13189"/>
                    </a:lnTo>
                    <a:lnTo>
                      <a:pt x="12827" y="12828"/>
                    </a:lnTo>
                    <a:lnTo>
                      <a:pt x="12848" y="12466"/>
                    </a:lnTo>
                    <a:lnTo>
                      <a:pt x="12858" y="12105"/>
                    </a:lnTo>
                    <a:lnTo>
                      <a:pt x="12858" y="11733"/>
                    </a:lnTo>
                    <a:lnTo>
                      <a:pt x="12848" y="11351"/>
                    </a:lnTo>
                    <a:lnTo>
                      <a:pt x="12817" y="10958"/>
                    </a:lnTo>
                    <a:lnTo>
                      <a:pt x="12745" y="10173"/>
                    </a:lnTo>
                    <a:lnTo>
                      <a:pt x="12662" y="9378"/>
                    </a:lnTo>
                    <a:lnTo>
                      <a:pt x="12559" y="8583"/>
                    </a:lnTo>
                    <a:lnTo>
                      <a:pt x="12435" y="7788"/>
                    </a:lnTo>
                    <a:lnTo>
                      <a:pt x="12373" y="7395"/>
                    </a:lnTo>
                    <a:lnTo>
                      <a:pt x="12301" y="7003"/>
                    </a:lnTo>
                    <a:lnTo>
                      <a:pt x="12218" y="6621"/>
                    </a:lnTo>
                    <a:lnTo>
                      <a:pt x="12135" y="6239"/>
                    </a:lnTo>
                    <a:lnTo>
                      <a:pt x="12042" y="5857"/>
                    </a:lnTo>
                    <a:lnTo>
                      <a:pt x="11939" y="5485"/>
                    </a:lnTo>
                    <a:lnTo>
                      <a:pt x="11825" y="5123"/>
                    </a:lnTo>
                    <a:lnTo>
                      <a:pt x="11712" y="4772"/>
                    </a:lnTo>
                    <a:lnTo>
                      <a:pt x="11588" y="4421"/>
                    </a:lnTo>
                    <a:lnTo>
                      <a:pt x="11443" y="4080"/>
                    </a:lnTo>
                    <a:lnTo>
                      <a:pt x="11299" y="3760"/>
                    </a:lnTo>
                    <a:lnTo>
                      <a:pt x="11144" y="3440"/>
                    </a:lnTo>
                    <a:lnTo>
                      <a:pt x="10979" y="3141"/>
                    </a:lnTo>
                    <a:lnTo>
                      <a:pt x="10793" y="2841"/>
                    </a:lnTo>
                    <a:lnTo>
                      <a:pt x="10607" y="2573"/>
                    </a:lnTo>
                    <a:lnTo>
                      <a:pt x="10400" y="2304"/>
                    </a:lnTo>
                    <a:lnTo>
                      <a:pt x="10183" y="2056"/>
                    </a:lnTo>
                    <a:lnTo>
                      <a:pt x="9956" y="1819"/>
                    </a:lnTo>
                    <a:lnTo>
                      <a:pt x="9708" y="1602"/>
                    </a:lnTo>
                    <a:lnTo>
                      <a:pt x="9450" y="1406"/>
                    </a:lnTo>
                    <a:lnTo>
                      <a:pt x="9182" y="1230"/>
                    </a:lnTo>
                    <a:lnTo>
                      <a:pt x="8892" y="1065"/>
                    </a:lnTo>
                    <a:lnTo>
                      <a:pt x="8748" y="992"/>
                    </a:lnTo>
                    <a:lnTo>
                      <a:pt x="8593" y="920"/>
                    </a:lnTo>
                    <a:lnTo>
                      <a:pt x="8438" y="858"/>
                    </a:lnTo>
                    <a:lnTo>
                      <a:pt x="8273" y="796"/>
                    </a:lnTo>
                    <a:lnTo>
                      <a:pt x="7643" y="590"/>
                    </a:lnTo>
                    <a:lnTo>
                      <a:pt x="7044" y="414"/>
                    </a:lnTo>
                    <a:lnTo>
                      <a:pt x="6497" y="270"/>
                    </a:lnTo>
                    <a:lnTo>
                      <a:pt x="5990" y="156"/>
                    </a:lnTo>
                    <a:lnTo>
                      <a:pt x="5526" y="73"/>
                    </a:lnTo>
                    <a:lnTo>
                      <a:pt x="5102" y="22"/>
                    </a:lnTo>
                    <a:lnTo>
                      <a:pt x="4916" y="1"/>
                    </a:lnTo>
                    <a:close/>
                  </a:path>
                </a:pathLst>
              </a:custGeom>
              <a:solidFill>
                <a:srgbClr val="FFE5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1"/>
              <p:cNvSpPr/>
              <p:nvPr/>
            </p:nvSpPr>
            <p:spPr>
              <a:xfrm>
                <a:off x="2902850" y="2776675"/>
                <a:ext cx="203475" cy="330500"/>
              </a:xfrm>
              <a:custGeom>
                <a:avLst/>
                <a:gdLst/>
                <a:ahLst/>
                <a:cxnLst/>
                <a:rect l="l" t="t" r="r" b="b"/>
                <a:pathLst>
                  <a:path w="8139" h="13220" extrusionOk="0">
                    <a:moveTo>
                      <a:pt x="816" y="0"/>
                    </a:moveTo>
                    <a:lnTo>
                      <a:pt x="1" y="12269"/>
                    </a:lnTo>
                    <a:lnTo>
                      <a:pt x="2097" y="13219"/>
                    </a:lnTo>
                    <a:lnTo>
                      <a:pt x="2231" y="13198"/>
                    </a:lnTo>
                    <a:lnTo>
                      <a:pt x="2603" y="13126"/>
                    </a:lnTo>
                    <a:lnTo>
                      <a:pt x="3161" y="13044"/>
                    </a:lnTo>
                    <a:lnTo>
                      <a:pt x="3502" y="13002"/>
                    </a:lnTo>
                    <a:lnTo>
                      <a:pt x="3873" y="12961"/>
                    </a:lnTo>
                    <a:lnTo>
                      <a:pt x="4276" y="12930"/>
                    </a:lnTo>
                    <a:lnTo>
                      <a:pt x="4700" y="12909"/>
                    </a:lnTo>
                    <a:lnTo>
                      <a:pt x="5133" y="12899"/>
                    </a:lnTo>
                    <a:lnTo>
                      <a:pt x="5588" y="12899"/>
                    </a:lnTo>
                    <a:lnTo>
                      <a:pt x="6052" y="12920"/>
                    </a:lnTo>
                    <a:lnTo>
                      <a:pt x="6507" y="12961"/>
                    </a:lnTo>
                    <a:lnTo>
                      <a:pt x="6734" y="12992"/>
                    </a:lnTo>
                    <a:lnTo>
                      <a:pt x="6961" y="13023"/>
                    </a:lnTo>
                    <a:lnTo>
                      <a:pt x="7188" y="13064"/>
                    </a:lnTo>
                    <a:lnTo>
                      <a:pt x="7416" y="13106"/>
                    </a:lnTo>
                    <a:lnTo>
                      <a:pt x="7416" y="13106"/>
                    </a:lnTo>
                    <a:lnTo>
                      <a:pt x="7354" y="12982"/>
                    </a:lnTo>
                    <a:lnTo>
                      <a:pt x="7219" y="12610"/>
                    </a:lnTo>
                    <a:lnTo>
                      <a:pt x="7137" y="12341"/>
                    </a:lnTo>
                    <a:lnTo>
                      <a:pt x="7044" y="12021"/>
                    </a:lnTo>
                    <a:lnTo>
                      <a:pt x="6951" y="11660"/>
                    </a:lnTo>
                    <a:lnTo>
                      <a:pt x="6868" y="11247"/>
                    </a:lnTo>
                    <a:lnTo>
                      <a:pt x="6786" y="10802"/>
                    </a:lnTo>
                    <a:lnTo>
                      <a:pt x="6713" y="10317"/>
                    </a:lnTo>
                    <a:lnTo>
                      <a:pt x="6672" y="9801"/>
                    </a:lnTo>
                    <a:lnTo>
                      <a:pt x="6651" y="9532"/>
                    </a:lnTo>
                    <a:lnTo>
                      <a:pt x="6651" y="9253"/>
                    </a:lnTo>
                    <a:lnTo>
                      <a:pt x="6651" y="8964"/>
                    </a:lnTo>
                    <a:lnTo>
                      <a:pt x="6651" y="8675"/>
                    </a:lnTo>
                    <a:lnTo>
                      <a:pt x="6672" y="8386"/>
                    </a:lnTo>
                    <a:lnTo>
                      <a:pt x="6693" y="8086"/>
                    </a:lnTo>
                    <a:lnTo>
                      <a:pt x="6724" y="7777"/>
                    </a:lnTo>
                    <a:lnTo>
                      <a:pt x="6765" y="7467"/>
                    </a:lnTo>
                    <a:lnTo>
                      <a:pt x="6827" y="7157"/>
                    </a:lnTo>
                    <a:lnTo>
                      <a:pt x="6889" y="6837"/>
                    </a:lnTo>
                    <a:lnTo>
                      <a:pt x="6992" y="6424"/>
                    </a:lnTo>
                    <a:lnTo>
                      <a:pt x="7095" y="6052"/>
                    </a:lnTo>
                    <a:lnTo>
                      <a:pt x="7199" y="5721"/>
                    </a:lnTo>
                    <a:lnTo>
                      <a:pt x="7302" y="5432"/>
                    </a:lnTo>
                    <a:lnTo>
                      <a:pt x="7405" y="5174"/>
                    </a:lnTo>
                    <a:lnTo>
                      <a:pt x="7509" y="4947"/>
                    </a:lnTo>
                    <a:lnTo>
                      <a:pt x="7612" y="4761"/>
                    </a:lnTo>
                    <a:lnTo>
                      <a:pt x="7705" y="4596"/>
                    </a:lnTo>
                    <a:lnTo>
                      <a:pt x="7798" y="4461"/>
                    </a:lnTo>
                    <a:lnTo>
                      <a:pt x="7880" y="4348"/>
                    </a:lnTo>
                    <a:lnTo>
                      <a:pt x="7953" y="4265"/>
                    </a:lnTo>
                    <a:lnTo>
                      <a:pt x="8015" y="4193"/>
                    </a:lnTo>
                    <a:lnTo>
                      <a:pt x="8097" y="4121"/>
                    </a:lnTo>
                    <a:lnTo>
                      <a:pt x="8139" y="4100"/>
                    </a:lnTo>
                    <a:lnTo>
                      <a:pt x="7385" y="444"/>
                    </a:lnTo>
                    <a:lnTo>
                      <a:pt x="816" y="0"/>
                    </a:lnTo>
                    <a:close/>
                  </a:path>
                </a:pathLst>
              </a:custGeom>
              <a:solidFill>
                <a:srgbClr val="FFD9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69;p1"/>
              <p:cNvSpPr/>
              <p:nvPr/>
            </p:nvSpPr>
            <p:spPr>
              <a:xfrm>
                <a:off x="3052850" y="2705650"/>
                <a:ext cx="70525" cy="23025"/>
              </a:xfrm>
              <a:custGeom>
                <a:avLst/>
                <a:gdLst/>
                <a:ahLst/>
                <a:cxnLst/>
                <a:rect l="l" t="t" r="r" b="b"/>
                <a:pathLst>
                  <a:path w="2821" h="921" extrusionOk="0">
                    <a:moveTo>
                      <a:pt x="259" y="1"/>
                    </a:moveTo>
                    <a:lnTo>
                      <a:pt x="1" y="11"/>
                    </a:lnTo>
                    <a:lnTo>
                      <a:pt x="42" y="146"/>
                    </a:lnTo>
                    <a:lnTo>
                      <a:pt x="63" y="218"/>
                    </a:lnTo>
                    <a:lnTo>
                      <a:pt x="104" y="290"/>
                    </a:lnTo>
                    <a:lnTo>
                      <a:pt x="145" y="362"/>
                    </a:lnTo>
                    <a:lnTo>
                      <a:pt x="197" y="435"/>
                    </a:lnTo>
                    <a:lnTo>
                      <a:pt x="259" y="507"/>
                    </a:lnTo>
                    <a:lnTo>
                      <a:pt x="342" y="579"/>
                    </a:lnTo>
                    <a:lnTo>
                      <a:pt x="435" y="652"/>
                    </a:lnTo>
                    <a:lnTo>
                      <a:pt x="538" y="714"/>
                    </a:lnTo>
                    <a:lnTo>
                      <a:pt x="651" y="765"/>
                    </a:lnTo>
                    <a:lnTo>
                      <a:pt x="796" y="817"/>
                    </a:lnTo>
                    <a:lnTo>
                      <a:pt x="951" y="858"/>
                    </a:lnTo>
                    <a:lnTo>
                      <a:pt x="1116" y="889"/>
                    </a:lnTo>
                    <a:lnTo>
                      <a:pt x="1312" y="910"/>
                    </a:lnTo>
                    <a:lnTo>
                      <a:pt x="1519" y="920"/>
                    </a:lnTo>
                    <a:lnTo>
                      <a:pt x="1808" y="910"/>
                    </a:lnTo>
                    <a:lnTo>
                      <a:pt x="2046" y="889"/>
                    </a:lnTo>
                    <a:lnTo>
                      <a:pt x="2159" y="868"/>
                    </a:lnTo>
                    <a:lnTo>
                      <a:pt x="2252" y="838"/>
                    </a:lnTo>
                    <a:lnTo>
                      <a:pt x="2345" y="807"/>
                    </a:lnTo>
                    <a:lnTo>
                      <a:pt x="2417" y="776"/>
                    </a:lnTo>
                    <a:lnTo>
                      <a:pt x="2562" y="703"/>
                    </a:lnTo>
                    <a:lnTo>
                      <a:pt x="2665" y="621"/>
                    </a:lnTo>
                    <a:lnTo>
                      <a:pt x="2758" y="528"/>
                    </a:lnTo>
                    <a:lnTo>
                      <a:pt x="2820" y="435"/>
                    </a:lnTo>
                    <a:lnTo>
                      <a:pt x="2366" y="311"/>
                    </a:lnTo>
                    <a:lnTo>
                      <a:pt x="1942" y="208"/>
                    </a:lnTo>
                    <a:lnTo>
                      <a:pt x="1550" y="135"/>
                    </a:lnTo>
                    <a:lnTo>
                      <a:pt x="1188" y="63"/>
                    </a:lnTo>
                    <a:lnTo>
                      <a:pt x="848" y="22"/>
                    </a:lnTo>
                    <a:lnTo>
                      <a:pt x="538" y="1"/>
                    </a:lnTo>
                    <a:close/>
                  </a:path>
                </a:pathLst>
              </a:custGeom>
              <a:solidFill>
                <a:srgbClr val="FFDAC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p1"/>
              <p:cNvSpPr/>
              <p:nvPr/>
            </p:nvSpPr>
            <p:spPr>
              <a:xfrm>
                <a:off x="3163875" y="2930025"/>
                <a:ext cx="103050" cy="441775"/>
              </a:xfrm>
              <a:custGeom>
                <a:avLst/>
                <a:gdLst/>
                <a:ahLst/>
                <a:cxnLst/>
                <a:rect l="l" t="t" r="r" b="b"/>
                <a:pathLst>
                  <a:path w="4122" h="17671" extrusionOk="0">
                    <a:moveTo>
                      <a:pt x="3873" y="1"/>
                    </a:moveTo>
                    <a:lnTo>
                      <a:pt x="3853" y="321"/>
                    </a:lnTo>
                    <a:lnTo>
                      <a:pt x="3822" y="692"/>
                    </a:lnTo>
                    <a:lnTo>
                      <a:pt x="3770" y="1178"/>
                    </a:lnTo>
                    <a:lnTo>
                      <a:pt x="3698" y="1766"/>
                    </a:lnTo>
                    <a:lnTo>
                      <a:pt x="3595" y="2427"/>
                    </a:lnTo>
                    <a:lnTo>
                      <a:pt x="3533" y="2779"/>
                    </a:lnTo>
                    <a:lnTo>
                      <a:pt x="3460" y="3150"/>
                    </a:lnTo>
                    <a:lnTo>
                      <a:pt x="3378" y="3532"/>
                    </a:lnTo>
                    <a:lnTo>
                      <a:pt x="3285" y="3915"/>
                    </a:lnTo>
                    <a:lnTo>
                      <a:pt x="3181" y="4307"/>
                    </a:lnTo>
                    <a:lnTo>
                      <a:pt x="3068" y="4699"/>
                    </a:lnTo>
                    <a:lnTo>
                      <a:pt x="2944" y="5102"/>
                    </a:lnTo>
                    <a:lnTo>
                      <a:pt x="2799" y="5495"/>
                    </a:lnTo>
                    <a:lnTo>
                      <a:pt x="2655" y="5887"/>
                    </a:lnTo>
                    <a:lnTo>
                      <a:pt x="2489" y="6280"/>
                    </a:lnTo>
                    <a:lnTo>
                      <a:pt x="2314" y="6651"/>
                    </a:lnTo>
                    <a:lnTo>
                      <a:pt x="2118" y="7023"/>
                    </a:lnTo>
                    <a:lnTo>
                      <a:pt x="1911" y="7385"/>
                    </a:lnTo>
                    <a:lnTo>
                      <a:pt x="1694" y="7725"/>
                    </a:lnTo>
                    <a:lnTo>
                      <a:pt x="1446" y="8046"/>
                    </a:lnTo>
                    <a:lnTo>
                      <a:pt x="1322" y="8200"/>
                    </a:lnTo>
                    <a:lnTo>
                      <a:pt x="1199" y="8345"/>
                    </a:lnTo>
                    <a:lnTo>
                      <a:pt x="1064" y="8490"/>
                    </a:lnTo>
                    <a:lnTo>
                      <a:pt x="920" y="8634"/>
                    </a:lnTo>
                    <a:lnTo>
                      <a:pt x="785" y="8768"/>
                    </a:lnTo>
                    <a:lnTo>
                      <a:pt x="631" y="8892"/>
                    </a:lnTo>
                    <a:lnTo>
                      <a:pt x="486" y="9006"/>
                    </a:lnTo>
                    <a:lnTo>
                      <a:pt x="321" y="9120"/>
                    </a:lnTo>
                    <a:lnTo>
                      <a:pt x="166" y="9223"/>
                    </a:lnTo>
                    <a:lnTo>
                      <a:pt x="1" y="9326"/>
                    </a:lnTo>
                    <a:lnTo>
                      <a:pt x="104" y="9553"/>
                    </a:lnTo>
                    <a:lnTo>
                      <a:pt x="372" y="10173"/>
                    </a:lnTo>
                    <a:lnTo>
                      <a:pt x="765" y="11113"/>
                    </a:lnTo>
                    <a:lnTo>
                      <a:pt x="992" y="11670"/>
                    </a:lnTo>
                    <a:lnTo>
                      <a:pt x="1230" y="12290"/>
                    </a:lnTo>
                    <a:lnTo>
                      <a:pt x="1467" y="12930"/>
                    </a:lnTo>
                    <a:lnTo>
                      <a:pt x="1715" y="13612"/>
                    </a:lnTo>
                    <a:lnTo>
                      <a:pt x="1952" y="14304"/>
                    </a:lnTo>
                    <a:lnTo>
                      <a:pt x="2180" y="15006"/>
                    </a:lnTo>
                    <a:lnTo>
                      <a:pt x="2376" y="15698"/>
                    </a:lnTo>
                    <a:lnTo>
                      <a:pt x="2562" y="16380"/>
                    </a:lnTo>
                    <a:lnTo>
                      <a:pt x="2634" y="16710"/>
                    </a:lnTo>
                    <a:lnTo>
                      <a:pt x="2706" y="17041"/>
                    </a:lnTo>
                    <a:lnTo>
                      <a:pt x="2768" y="17361"/>
                    </a:lnTo>
                    <a:lnTo>
                      <a:pt x="2820" y="17671"/>
                    </a:lnTo>
                    <a:lnTo>
                      <a:pt x="2500" y="10927"/>
                    </a:lnTo>
                    <a:lnTo>
                      <a:pt x="2489" y="10586"/>
                    </a:lnTo>
                    <a:lnTo>
                      <a:pt x="2500" y="10245"/>
                    </a:lnTo>
                    <a:lnTo>
                      <a:pt x="2541" y="9904"/>
                    </a:lnTo>
                    <a:lnTo>
                      <a:pt x="2593" y="9564"/>
                    </a:lnTo>
                    <a:lnTo>
                      <a:pt x="2655" y="9233"/>
                    </a:lnTo>
                    <a:lnTo>
                      <a:pt x="2748" y="8903"/>
                    </a:lnTo>
                    <a:lnTo>
                      <a:pt x="2861" y="8583"/>
                    </a:lnTo>
                    <a:lnTo>
                      <a:pt x="2985" y="8262"/>
                    </a:lnTo>
                    <a:lnTo>
                      <a:pt x="3099" y="8004"/>
                    </a:lnTo>
                    <a:lnTo>
                      <a:pt x="3212" y="7736"/>
                    </a:lnTo>
                    <a:lnTo>
                      <a:pt x="3316" y="7436"/>
                    </a:lnTo>
                    <a:lnTo>
                      <a:pt x="3429" y="7116"/>
                    </a:lnTo>
                    <a:lnTo>
                      <a:pt x="3543" y="6775"/>
                    </a:lnTo>
                    <a:lnTo>
                      <a:pt x="3646" y="6414"/>
                    </a:lnTo>
                    <a:lnTo>
                      <a:pt x="3749" y="6042"/>
                    </a:lnTo>
                    <a:lnTo>
                      <a:pt x="3832" y="5650"/>
                    </a:lnTo>
                    <a:lnTo>
                      <a:pt x="3915" y="5236"/>
                    </a:lnTo>
                    <a:lnTo>
                      <a:pt x="3987" y="4813"/>
                    </a:lnTo>
                    <a:lnTo>
                      <a:pt x="4049" y="4369"/>
                    </a:lnTo>
                    <a:lnTo>
                      <a:pt x="4090" y="3915"/>
                    </a:lnTo>
                    <a:lnTo>
                      <a:pt x="4121" y="3450"/>
                    </a:lnTo>
                    <a:lnTo>
                      <a:pt x="4121" y="2975"/>
                    </a:lnTo>
                    <a:lnTo>
                      <a:pt x="4111" y="2489"/>
                    </a:lnTo>
                    <a:lnTo>
                      <a:pt x="4080" y="1983"/>
                    </a:lnTo>
                    <a:lnTo>
                      <a:pt x="3987" y="1002"/>
                    </a:lnTo>
                    <a:lnTo>
                      <a:pt x="3873" y="1"/>
                    </a:lnTo>
                    <a:close/>
                  </a:path>
                </a:pathLst>
              </a:custGeom>
              <a:solidFill>
                <a:srgbClr val="FFE5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71;p1"/>
              <p:cNvSpPr/>
              <p:nvPr/>
            </p:nvSpPr>
            <p:spPr>
              <a:xfrm>
                <a:off x="2888900" y="2488775"/>
                <a:ext cx="250475" cy="776400"/>
              </a:xfrm>
              <a:custGeom>
                <a:avLst/>
                <a:gdLst/>
                <a:ahLst/>
                <a:cxnLst/>
                <a:rect l="l" t="t" r="r" b="b"/>
                <a:pathLst>
                  <a:path w="10019" h="31056" extrusionOk="0">
                    <a:moveTo>
                      <a:pt x="5867" y="1"/>
                    </a:moveTo>
                    <a:lnTo>
                      <a:pt x="42" y="28680"/>
                    </a:lnTo>
                    <a:lnTo>
                      <a:pt x="11" y="28887"/>
                    </a:lnTo>
                    <a:lnTo>
                      <a:pt x="1" y="29093"/>
                    </a:lnTo>
                    <a:lnTo>
                      <a:pt x="11" y="29300"/>
                    </a:lnTo>
                    <a:lnTo>
                      <a:pt x="42" y="29496"/>
                    </a:lnTo>
                    <a:lnTo>
                      <a:pt x="94" y="29682"/>
                    </a:lnTo>
                    <a:lnTo>
                      <a:pt x="166" y="29868"/>
                    </a:lnTo>
                    <a:lnTo>
                      <a:pt x="249" y="30043"/>
                    </a:lnTo>
                    <a:lnTo>
                      <a:pt x="352" y="30209"/>
                    </a:lnTo>
                    <a:lnTo>
                      <a:pt x="476" y="30364"/>
                    </a:lnTo>
                    <a:lnTo>
                      <a:pt x="610" y="30508"/>
                    </a:lnTo>
                    <a:lnTo>
                      <a:pt x="755" y="30642"/>
                    </a:lnTo>
                    <a:lnTo>
                      <a:pt x="920" y="30756"/>
                    </a:lnTo>
                    <a:lnTo>
                      <a:pt x="1096" y="30849"/>
                    </a:lnTo>
                    <a:lnTo>
                      <a:pt x="1281" y="30932"/>
                    </a:lnTo>
                    <a:lnTo>
                      <a:pt x="1478" y="30994"/>
                    </a:lnTo>
                    <a:lnTo>
                      <a:pt x="1674" y="31035"/>
                    </a:lnTo>
                    <a:lnTo>
                      <a:pt x="1870" y="31055"/>
                    </a:lnTo>
                    <a:lnTo>
                      <a:pt x="2066" y="31055"/>
                    </a:lnTo>
                    <a:lnTo>
                      <a:pt x="2252" y="31035"/>
                    </a:lnTo>
                    <a:lnTo>
                      <a:pt x="2438" y="31004"/>
                    </a:lnTo>
                    <a:lnTo>
                      <a:pt x="2614" y="30952"/>
                    </a:lnTo>
                    <a:lnTo>
                      <a:pt x="2779" y="30880"/>
                    </a:lnTo>
                    <a:lnTo>
                      <a:pt x="2944" y="30797"/>
                    </a:lnTo>
                    <a:lnTo>
                      <a:pt x="3099" y="30704"/>
                    </a:lnTo>
                    <a:lnTo>
                      <a:pt x="3244" y="30591"/>
                    </a:lnTo>
                    <a:lnTo>
                      <a:pt x="3378" y="30467"/>
                    </a:lnTo>
                    <a:lnTo>
                      <a:pt x="3502" y="30333"/>
                    </a:lnTo>
                    <a:lnTo>
                      <a:pt x="3615" y="30188"/>
                    </a:lnTo>
                    <a:lnTo>
                      <a:pt x="3719" y="30023"/>
                    </a:lnTo>
                    <a:lnTo>
                      <a:pt x="3791" y="29857"/>
                    </a:lnTo>
                    <a:lnTo>
                      <a:pt x="3863" y="29672"/>
                    </a:lnTo>
                    <a:lnTo>
                      <a:pt x="3915" y="29486"/>
                    </a:lnTo>
                    <a:lnTo>
                      <a:pt x="10018" y="548"/>
                    </a:lnTo>
                    <a:lnTo>
                      <a:pt x="5867"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 name="Google Shape;72;p1"/>
              <p:cNvSpPr/>
              <p:nvPr/>
            </p:nvSpPr>
            <p:spPr>
              <a:xfrm>
                <a:off x="2831850" y="2744125"/>
                <a:ext cx="220775" cy="394025"/>
              </a:xfrm>
              <a:custGeom>
                <a:avLst/>
                <a:gdLst/>
                <a:ahLst/>
                <a:cxnLst/>
                <a:rect l="l" t="t" r="r" b="b"/>
                <a:pathLst>
                  <a:path w="8831" h="15761" extrusionOk="0">
                    <a:moveTo>
                      <a:pt x="3471" y="1"/>
                    </a:moveTo>
                    <a:lnTo>
                      <a:pt x="3326" y="21"/>
                    </a:lnTo>
                    <a:lnTo>
                      <a:pt x="3192" y="42"/>
                    </a:lnTo>
                    <a:lnTo>
                      <a:pt x="3057" y="83"/>
                    </a:lnTo>
                    <a:lnTo>
                      <a:pt x="2923" y="135"/>
                    </a:lnTo>
                    <a:lnTo>
                      <a:pt x="2789" y="197"/>
                    </a:lnTo>
                    <a:lnTo>
                      <a:pt x="2675" y="269"/>
                    </a:lnTo>
                    <a:lnTo>
                      <a:pt x="2551" y="352"/>
                    </a:lnTo>
                    <a:lnTo>
                      <a:pt x="2448" y="445"/>
                    </a:lnTo>
                    <a:lnTo>
                      <a:pt x="2355" y="548"/>
                    </a:lnTo>
                    <a:lnTo>
                      <a:pt x="2262" y="662"/>
                    </a:lnTo>
                    <a:lnTo>
                      <a:pt x="2180" y="786"/>
                    </a:lnTo>
                    <a:lnTo>
                      <a:pt x="2107" y="910"/>
                    </a:lnTo>
                    <a:lnTo>
                      <a:pt x="2056" y="1054"/>
                    </a:lnTo>
                    <a:lnTo>
                      <a:pt x="2025" y="1147"/>
                    </a:lnTo>
                    <a:lnTo>
                      <a:pt x="1994" y="1250"/>
                    </a:lnTo>
                    <a:lnTo>
                      <a:pt x="1983" y="1343"/>
                    </a:lnTo>
                    <a:lnTo>
                      <a:pt x="1963" y="1447"/>
                    </a:lnTo>
                    <a:lnTo>
                      <a:pt x="1963" y="1643"/>
                    </a:lnTo>
                    <a:lnTo>
                      <a:pt x="1973" y="1839"/>
                    </a:lnTo>
                    <a:lnTo>
                      <a:pt x="2025" y="2035"/>
                    </a:lnTo>
                    <a:lnTo>
                      <a:pt x="2087" y="2221"/>
                    </a:lnTo>
                    <a:lnTo>
                      <a:pt x="2128" y="2304"/>
                    </a:lnTo>
                    <a:lnTo>
                      <a:pt x="2180" y="2397"/>
                    </a:lnTo>
                    <a:lnTo>
                      <a:pt x="2231" y="2479"/>
                    </a:lnTo>
                    <a:lnTo>
                      <a:pt x="2283" y="2562"/>
                    </a:lnTo>
                    <a:lnTo>
                      <a:pt x="2903" y="3368"/>
                    </a:lnTo>
                    <a:lnTo>
                      <a:pt x="2025" y="3481"/>
                    </a:lnTo>
                    <a:lnTo>
                      <a:pt x="1859" y="3512"/>
                    </a:lnTo>
                    <a:lnTo>
                      <a:pt x="1705" y="3553"/>
                    </a:lnTo>
                    <a:lnTo>
                      <a:pt x="1550" y="3605"/>
                    </a:lnTo>
                    <a:lnTo>
                      <a:pt x="1405" y="3667"/>
                    </a:lnTo>
                    <a:lnTo>
                      <a:pt x="1271" y="3750"/>
                    </a:lnTo>
                    <a:lnTo>
                      <a:pt x="1137" y="3843"/>
                    </a:lnTo>
                    <a:lnTo>
                      <a:pt x="1013" y="3936"/>
                    </a:lnTo>
                    <a:lnTo>
                      <a:pt x="899" y="4049"/>
                    </a:lnTo>
                    <a:lnTo>
                      <a:pt x="796" y="4163"/>
                    </a:lnTo>
                    <a:lnTo>
                      <a:pt x="703" y="4297"/>
                    </a:lnTo>
                    <a:lnTo>
                      <a:pt x="620" y="4431"/>
                    </a:lnTo>
                    <a:lnTo>
                      <a:pt x="548" y="4576"/>
                    </a:lnTo>
                    <a:lnTo>
                      <a:pt x="496" y="4720"/>
                    </a:lnTo>
                    <a:lnTo>
                      <a:pt x="445" y="4875"/>
                    </a:lnTo>
                    <a:lnTo>
                      <a:pt x="414" y="5041"/>
                    </a:lnTo>
                    <a:lnTo>
                      <a:pt x="393" y="5206"/>
                    </a:lnTo>
                    <a:lnTo>
                      <a:pt x="393" y="5319"/>
                    </a:lnTo>
                    <a:lnTo>
                      <a:pt x="393" y="5423"/>
                    </a:lnTo>
                    <a:lnTo>
                      <a:pt x="403" y="5536"/>
                    </a:lnTo>
                    <a:lnTo>
                      <a:pt x="424" y="5650"/>
                    </a:lnTo>
                    <a:lnTo>
                      <a:pt x="445" y="5763"/>
                    </a:lnTo>
                    <a:lnTo>
                      <a:pt x="476" y="5867"/>
                    </a:lnTo>
                    <a:lnTo>
                      <a:pt x="507" y="5970"/>
                    </a:lnTo>
                    <a:lnTo>
                      <a:pt x="548" y="6073"/>
                    </a:lnTo>
                    <a:lnTo>
                      <a:pt x="599" y="6177"/>
                    </a:lnTo>
                    <a:lnTo>
                      <a:pt x="651" y="6270"/>
                    </a:lnTo>
                    <a:lnTo>
                      <a:pt x="713" y="6362"/>
                    </a:lnTo>
                    <a:lnTo>
                      <a:pt x="775" y="6455"/>
                    </a:lnTo>
                    <a:lnTo>
                      <a:pt x="847" y="6538"/>
                    </a:lnTo>
                    <a:lnTo>
                      <a:pt x="920" y="6621"/>
                    </a:lnTo>
                    <a:lnTo>
                      <a:pt x="1002" y="6703"/>
                    </a:lnTo>
                    <a:lnTo>
                      <a:pt x="1085" y="6776"/>
                    </a:lnTo>
                    <a:lnTo>
                      <a:pt x="1911" y="7426"/>
                    </a:lnTo>
                    <a:lnTo>
                      <a:pt x="1818" y="7437"/>
                    </a:lnTo>
                    <a:lnTo>
                      <a:pt x="1622" y="7478"/>
                    </a:lnTo>
                    <a:lnTo>
                      <a:pt x="1436" y="7519"/>
                    </a:lnTo>
                    <a:lnTo>
                      <a:pt x="1260" y="7591"/>
                    </a:lnTo>
                    <a:lnTo>
                      <a:pt x="1095" y="7674"/>
                    </a:lnTo>
                    <a:lnTo>
                      <a:pt x="930" y="7767"/>
                    </a:lnTo>
                    <a:lnTo>
                      <a:pt x="785" y="7870"/>
                    </a:lnTo>
                    <a:lnTo>
                      <a:pt x="641" y="7994"/>
                    </a:lnTo>
                    <a:lnTo>
                      <a:pt x="517" y="8128"/>
                    </a:lnTo>
                    <a:lnTo>
                      <a:pt x="403" y="8273"/>
                    </a:lnTo>
                    <a:lnTo>
                      <a:pt x="300" y="8428"/>
                    </a:lnTo>
                    <a:lnTo>
                      <a:pt x="207" y="8583"/>
                    </a:lnTo>
                    <a:lnTo>
                      <a:pt x="135" y="8758"/>
                    </a:lnTo>
                    <a:lnTo>
                      <a:pt x="73" y="8934"/>
                    </a:lnTo>
                    <a:lnTo>
                      <a:pt x="31" y="9120"/>
                    </a:lnTo>
                    <a:lnTo>
                      <a:pt x="11" y="9306"/>
                    </a:lnTo>
                    <a:lnTo>
                      <a:pt x="0" y="9502"/>
                    </a:lnTo>
                    <a:lnTo>
                      <a:pt x="0" y="9647"/>
                    </a:lnTo>
                    <a:lnTo>
                      <a:pt x="21" y="9791"/>
                    </a:lnTo>
                    <a:lnTo>
                      <a:pt x="42" y="9925"/>
                    </a:lnTo>
                    <a:lnTo>
                      <a:pt x="73" y="10070"/>
                    </a:lnTo>
                    <a:lnTo>
                      <a:pt x="124" y="10204"/>
                    </a:lnTo>
                    <a:lnTo>
                      <a:pt x="176" y="10328"/>
                    </a:lnTo>
                    <a:lnTo>
                      <a:pt x="228" y="10462"/>
                    </a:lnTo>
                    <a:lnTo>
                      <a:pt x="300" y="10576"/>
                    </a:lnTo>
                    <a:lnTo>
                      <a:pt x="372" y="10700"/>
                    </a:lnTo>
                    <a:lnTo>
                      <a:pt x="465" y="10814"/>
                    </a:lnTo>
                    <a:lnTo>
                      <a:pt x="558" y="10917"/>
                    </a:lnTo>
                    <a:lnTo>
                      <a:pt x="651" y="11010"/>
                    </a:lnTo>
                    <a:lnTo>
                      <a:pt x="754" y="11113"/>
                    </a:lnTo>
                    <a:lnTo>
                      <a:pt x="868" y="11196"/>
                    </a:lnTo>
                    <a:lnTo>
                      <a:pt x="992" y="11278"/>
                    </a:lnTo>
                    <a:lnTo>
                      <a:pt x="1116" y="11340"/>
                    </a:lnTo>
                    <a:lnTo>
                      <a:pt x="1426" y="11506"/>
                    </a:lnTo>
                    <a:lnTo>
                      <a:pt x="1302" y="11536"/>
                    </a:lnTo>
                    <a:lnTo>
                      <a:pt x="1178" y="11578"/>
                    </a:lnTo>
                    <a:lnTo>
                      <a:pt x="1054" y="11619"/>
                    </a:lnTo>
                    <a:lnTo>
                      <a:pt x="940" y="11681"/>
                    </a:lnTo>
                    <a:lnTo>
                      <a:pt x="837" y="11753"/>
                    </a:lnTo>
                    <a:lnTo>
                      <a:pt x="744" y="11826"/>
                    </a:lnTo>
                    <a:lnTo>
                      <a:pt x="651" y="11908"/>
                    </a:lnTo>
                    <a:lnTo>
                      <a:pt x="558" y="12001"/>
                    </a:lnTo>
                    <a:lnTo>
                      <a:pt x="486" y="12104"/>
                    </a:lnTo>
                    <a:lnTo>
                      <a:pt x="414" y="12208"/>
                    </a:lnTo>
                    <a:lnTo>
                      <a:pt x="352" y="12311"/>
                    </a:lnTo>
                    <a:lnTo>
                      <a:pt x="310" y="12425"/>
                    </a:lnTo>
                    <a:lnTo>
                      <a:pt x="269" y="12549"/>
                    </a:lnTo>
                    <a:lnTo>
                      <a:pt x="238" y="12672"/>
                    </a:lnTo>
                    <a:lnTo>
                      <a:pt x="217" y="12796"/>
                    </a:lnTo>
                    <a:lnTo>
                      <a:pt x="207" y="12931"/>
                    </a:lnTo>
                    <a:lnTo>
                      <a:pt x="207" y="13189"/>
                    </a:lnTo>
                    <a:lnTo>
                      <a:pt x="238" y="13447"/>
                    </a:lnTo>
                    <a:lnTo>
                      <a:pt x="290" y="13695"/>
                    </a:lnTo>
                    <a:lnTo>
                      <a:pt x="362" y="13932"/>
                    </a:lnTo>
                    <a:lnTo>
                      <a:pt x="455" y="14170"/>
                    </a:lnTo>
                    <a:lnTo>
                      <a:pt x="568" y="14387"/>
                    </a:lnTo>
                    <a:lnTo>
                      <a:pt x="703" y="14593"/>
                    </a:lnTo>
                    <a:lnTo>
                      <a:pt x="847" y="14790"/>
                    </a:lnTo>
                    <a:lnTo>
                      <a:pt x="1013" y="14976"/>
                    </a:lnTo>
                    <a:lnTo>
                      <a:pt x="1198" y="15141"/>
                    </a:lnTo>
                    <a:lnTo>
                      <a:pt x="1395" y="15285"/>
                    </a:lnTo>
                    <a:lnTo>
                      <a:pt x="1601" y="15420"/>
                    </a:lnTo>
                    <a:lnTo>
                      <a:pt x="1828" y="15533"/>
                    </a:lnTo>
                    <a:lnTo>
                      <a:pt x="2066" y="15626"/>
                    </a:lnTo>
                    <a:lnTo>
                      <a:pt x="2314" y="15698"/>
                    </a:lnTo>
                    <a:lnTo>
                      <a:pt x="2562" y="15750"/>
                    </a:lnTo>
                    <a:lnTo>
                      <a:pt x="2665" y="15760"/>
                    </a:lnTo>
                    <a:lnTo>
                      <a:pt x="2789" y="14965"/>
                    </a:lnTo>
                    <a:lnTo>
                      <a:pt x="6827" y="14129"/>
                    </a:lnTo>
                    <a:lnTo>
                      <a:pt x="6941" y="14108"/>
                    </a:lnTo>
                    <a:lnTo>
                      <a:pt x="7044" y="14067"/>
                    </a:lnTo>
                    <a:lnTo>
                      <a:pt x="7137" y="14025"/>
                    </a:lnTo>
                    <a:lnTo>
                      <a:pt x="7230" y="13984"/>
                    </a:lnTo>
                    <a:lnTo>
                      <a:pt x="7323" y="13922"/>
                    </a:lnTo>
                    <a:lnTo>
                      <a:pt x="7405" y="13860"/>
                    </a:lnTo>
                    <a:lnTo>
                      <a:pt x="7488" y="13788"/>
                    </a:lnTo>
                    <a:lnTo>
                      <a:pt x="7560" y="13716"/>
                    </a:lnTo>
                    <a:lnTo>
                      <a:pt x="7632" y="13633"/>
                    </a:lnTo>
                    <a:lnTo>
                      <a:pt x="7694" y="13550"/>
                    </a:lnTo>
                    <a:lnTo>
                      <a:pt x="7746" y="13457"/>
                    </a:lnTo>
                    <a:lnTo>
                      <a:pt x="7787" y="13364"/>
                    </a:lnTo>
                    <a:lnTo>
                      <a:pt x="7829" y="13271"/>
                    </a:lnTo>
                    <a:lnTo>
                      <a:pt x="7870" y="13168"/>
                    </a:lnTo>
                    <a:lnTo>
                      <a:pt x="7891" y="13065"/>
                    </a:lnTo>
                    <a:lnTo>
                      <a:pt x="7911" y="12951"/>
                    </a:lnTo>
                    <a:lnTo>
                      <a:pt x="7911" y="12796"/>
                    </a:lnTo>
                    <a:lnTo>
                      <a:pt x="7911" y="12642"/>
                    </a:lnTo>
                    <a:lnTo>
                      <a:pt x="7880" y="12497"/>
                    </a:lnTo>
                    <a:lnTo>
                      <a:pt x="7839" y="12352"/>
                    </a:lnTo>
                    <a:lnTo>
                      <a:pt x="7777" y="12208"/>
                    </a:lnTo>
                    <a:lnTo>
                      <a:pt x="7705" y="12074"/>
                    </a:lnTo>
                    <a:lnTo>
                      <a:pt x="7622" y="11950"/>
                    </a:lnTo>
                    <a:lnTo>
                      <a:pt x="7519" y="11836"/>
                    </a:lnTo>
                    <a:lnTo>
                      <a:pt x="6682" y="10999"/>
                    </a:lnTo>
                    <a:lnTo>
                      <a:pt x="6837" y="10968"/>
                    </a:lnTo>
                    <a:lnTo>
                      <a:pt x="6992" y="10927"/>
                    </a:lnTo>
                    <a:lnTo>
                      <a:pt x="7137" y="10876"/>
                    </a:lnTo>
                    <a:lnTo>
                      <a:pt x="7271" y="10814"/>
                    </a:lnTo>
                    <a:lnTo>
                      <a:pt x="7405" y="10741"/>
                    </a:lnTo>
                    <a:lnTo>
                      <a:pt x="7529" y="10659"/>
                    </a:lnTo>
                    <a:lnTo>
                      <a:pt x="7643" y="10566"/>
                    </a:lnTo>
                    <a:lnTo>
                      <a:pt x="7756" y="10462"/>
                    </a:lnTo>
                    <a:lnTo>
                      <a:pt x="7860" y="10349"/>
                    </a:lnTo>
                    <a:lnTo>
                      <a:pt x="7953" y="10235"/>
                    </a:lnTo>
                    <a:lnTo>
                      <a:pt x="8035" y="10111"/>
                    </a:lnTo>
                    <a:lnTo>
                      <a:pt x="8108" y="9987"/>
                    </a:lnTo>
                    <a:lnTo>
                      <a:pt x="8169" y="9853"/>
                    </a:lnTo>
                    <a:lnTo>
                      <a:pt x="8221" y="9709"/>
                    </a:lnTo>
                    <a:lnTo>
                      <a:pt x="8273" y="9564"/>
                    </a:lnTo>
                    <a:lnTo>
                      <a:pt x="8304" y="9409"/>
                    </a:lnTo>
                    <a:lnTo>
                      <a:pt x="8314" y="9254"/>
                    </a:lnTo>
                    <a:lnTo>
                      <a:pt x="8324" y="9048"/>
                    </a:lnTo>
                    <a:lnTo>
                      <a:pt x="8304" y="8841"/>
                    </a:lnTo>
                    <a:lnTo>
                      <a:pt x="8262" y="8634"/>
                    </a:lnTo>
                    <a:lnTo>
                      <a:pt x="8211" y="8438"/>
                    </a:lnTo>
                    <a:lnTo>
                      <a:pt x="8128" y="8252"/>
                    </a:lnTo>
                    <a:lnTo>
                      <a:pt x="8025" y="8066"/>
                    </a:lnTo>
                    <a:lnTo>
                      <a:pt x="7901" y="7901"/>
                    </a:lnTo>
                    <a:lnTo>
                      <a:pt x="7767" y="7746"/>
                    </a:lnTo>
                    <a:lnTo>
                      <a:pt x="7374" y="7354"/>
                    </a:lnTo>
                    <a:lnTo>
                      <a:pt x="7612" y="7230"/>
                    </a:lnTo>
                    <a:lnTo>
                      <a:pt x="7715" y="7168"/>
                    </a:lnTo>
                    <a:lnTo>
                      <a:pt x="7818" y="7106"/>
                    </a:lnTo>
                    <a:lnTo>
                      <a:pt x="7911" y="7034"/>
                    </a:lnTo>
                    <a:lnTo>
                      <a:pt x="8004" y="6951"/>
                    </a:lnTo>
                    <a:lnTo>
                      <a:pt x="8097" y="6868"/>
                    </a:lnTo>
                    <a:lnTo>
                      <a:pt x="8180" y="6786"/>
                    </a:lnTo>
                    <a:lnTo>
                      <a:pt x="8252" y="6693"/>
                    </a:lnTo>
                    <a:lnTo>
                      <a:pt x="8324" y="6590"/>
                    </a:lnTo>
                    <a:lnTo>
                      <a:pt x="8386" y="6486"/>
                    </a:lnTo>
                    <a:lnTo>
                      <a:pt x="8438" y="6383"/>
                    </a:lnTo>
                    <a:lnTo>
                      <a:pt x="8490" y="6270"/>
                    </a:lnTo>
                    <a:lnTo>
                      <a:pt x="8531" y="6156"/>
                    </a:lnTo>
                    <a:lnTo>
                      <a:pt x="8572" y="6042"/>
                    </a:lnTo>
                    <a:lnTo>
                      <a:pt x="8593" y="5918"/>
                    </a:lnTo>
                    <a:lnTo>
                      <a:pt x="8614" y="5805"/>
                    </a:lnTo>
                    <a:lnTo>
                      <a:pt x="8624" y="5681"/>
                    </a:lnTo>
                    <a:lnTo>
                      <a:pt x="8634" y="5526"/>
                    </a:lnTo>
                    <a:lnTo>
                      <a:pt x="8645" y="5392"/>
                    </a:lnTo>
                    <a:lnTo>
                      <a:pt x="8634" y="5247"/>
                    </a:lnTo>
                    <a:lnTo>
                      <a:pt x="8624" y="5113"/>
                    </a:lnTo>
                    <a:lnTo>
                      <a:pt x="8593" y="4979"/>
                    </a:lnTo>
                    <a:lnTo>
                      <a:pt x="8562" y="4855"/>
                    </a:lnTo>
                    <a:lnTo>
                      <a:pt x="8521" y="4720"/>
                    </a:lnTo>
                    <a:lnTo>
                      <a:pt x="8469" y="4596"/>
                    </a:lnTo>
                    <a:lnTo>
                      <a:pt x="8407" y="4473"/>
                    </a:lnTo>
                    <a:lnTo>
                      <a:pt x="8335" y="4359"/>
                    </a:lnTo>
                    <a:lnTo>
                      <a:pt x="8252" y="4256"/>
                    </a:lnTo>
                    <a:lnTo>
                      <a:pt x="8169" y="4142"/>
                    </a:lnTo>
                    <a:lnTo>
                      <a:pt x="8077" y="4049"/>
                    </a:lnTo>
                    <a:lnTo>
                      <a:pt x="7973" y="3956"/>
                    </a:lnTo>
                    <a:lnTo>
                      <a:pt x="7870" y="3874"/>
                    </a:lnTo>
                    <a:lnTo>
                      <a:pt x="7746" y="3791"/>
                    </a:lnTo>
                    <a:lnTo>
                      <a:pt x="7632" y="3729"/>
                    </a:lnTo>
                    <a:lnTo>
                      <a:pt x="7736" y="3698"/>
                    </a:lnTo>
                    <a:lnTo>
                      <a:pt x="7849" y="3667"/>
                    </a:lnTo>
                    <a:lnTo>
                      <a:pt x="7963" y="3626"/>
                    </a:lnTo>
                    <a:lnTo>
                      <a:pt x="8077" y="3574"/>
                    </a:lnTo>
                    <a:lnTo>
                      <a:pt x="8180" y="3512"/>
                    </a:lnTo>
                    <a:lnTo>
                      <a:pt x="8273" y="3450"/>
                    </a:lnTo>
                    <a:lnTo>
                      <a:pt x="8366" y="3368"/>
                    </a:lnTo>
                    <a:lnTo>
                      <a:pt x="8448" y="3285"/>
                    </a:lnTo>
                    <a:lnTo>
                      <a:pt x="8521" y="3202"/>
                    </a:lnTo>
                    <a:lnTo>
                      <a:pt x="8593" y="3109"/>
                    </a:lnTo>
                    <a:lnTo>
                      <a:pt x="8655" y="3006"/>
                    </a:lnTo>
                    <a:lnTo>
                      <a:pt x="8707" y="2903"/>
                    </a:lnTo>
                    <a:lnTo>
                      <a:pt x="8748" y="2789"/>
                    </a:lnTo>
                    <a:lnTo>
                      <a:pt x="8789" y="2676"/>
                    </a:lnTo>
                    <a:lnTo>
                      <a:pt x="8810" y="2562"/>
                    </a:lnTo>
                    <a:lnTo>
                      <a:pt x="8830" y="2438"/>
                    </a:lnTo>
                    <a:lnTo>
                      <a:pt x="8830" y="2314"/>
                    </a:lnTo>
                    <a:lnTo>
                      <a:pt x="8830" y="2190"/>
                    </a:lnTo>
                    <a:lnTo>
                      <a:pt x="8810" y="2077"/>
                    </a:lnTo>
                    <a:lnTo>
                      <a:pt x="8789" y="1953"/>
                    </a:lnTo>
                    <a:lnTo>
                      <a:pt x="8748" y="1839"/>
                    </a:lnTo>
                    <a:lnTo>
                      <a:pt x="8707" y="1736"/>
                    </a:lnTo>
                    <a:lnTo>
                      <a:pt x="8655" y="1622"/>
                    </a:lnTo>
                    <a:lnTo>
                      <a:pt x="8593" y="1529"/>
                    </a:lnTo>
                    <a:lnTo>
                      <a:pt x="8521" y="1436"/>
                    </a:lnTo>
                    <a:lnTo>
                      <a:pt x="8448" y="1343"/>
                    </a:lnTo>
                    <a:lnTo>
                      <a:pt x="8366" y="1261"/>
                    </a:lnTo>
                    <a:lnTo>
                      <a:pt x="8273" y="1188"/>
                    </a:lnTo>
                    <a:lnTo>
                      <a:pt x="8180" y="1116"/>
                    </a:lnTo>
                    <a:lnTo>
                      <a:pt x="8077" y="1054"/>
                    </a:lnTo>
                    <a:lnTo>
                      <a:pt x="7963" y="1003"/>
                    </a:lnTo>
                    <a:lnTo>
                      <a:pt x="7849" y="961"/>
                    </a:lnTo>
                    <a:lnTo>
                      <a:pt x="7736" y="930"/>
                    </a:lnTo>
                    <a:lnTo>
                      <a:pt x="3915" y="42"/>
                    </a:lnTo>
                    <a:lnTo>
                      <a:pt x="3770" y="21"/>
                    </a:lnTo>
                    <a:lnTo>
                      <a:pt x="3615" y="1"/>
                    </a:lnTo>
                    <a:close/>
                  </a:path>
                </a:pathLst>
              </a:custGeom>
              <a:solidFill>
                <a:srgbClr val="FFE5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 name="Google Shape;73;p1"/>
              <p:cNvSpPr/>
              <p:nvPr/>
            </p:nvSpPr>
            <p:spPr>
              <a:xfrm>
                <a:off x="2995550" y="2777950"/>
                <a:ext cx="46500" cy="43150"/>
              </a:xfrm>
              <a:custGeom>
                <a:avLst/>
                <a:gdLst/>
                <a:ahLst/>
                <a:cxnLst/>
                <a:rect l="l" t="t" r="r" b="b"/>
                <a:pathLst>
                  <a:path w="1860" h="1726" extrusionOk="0">
                    <a:moveTo>
                      <a:pt x="362" y="1"/>
                    </a:moveTo>
                    <a:lnTo>
                      <a:pt x="289" y="21"/>
                    </a:lnTo>
                    <a:lnTo>
                      <a:pt x="227" y="52"/>
                    </a:lnTo>
                    <a:lnTo>
                      <a:pt x="176" y="94"/>
                    </a:lnTo>
                    <a:lnTo>
                      <a:pt x="124" y="145"/>
                    </a:lnTo>
                    <a:lnTo>
                      <a:pt x="83" y="207"/>
                    </a:lnTo>
                    <a:lnTo>
                      <a:pt x="62" y="280"/>
                    </a:lnTo>
                    <a:lnTo>
                      <a:pt x="52" y="352"/>
                    </a:lnTo>
                    <a:lnTo>
                      <a:pt x="0" y="1312"/>
                    </a:lnTo>
                    <a:lnTo>
                      <a:pt x="10" y="1385"/>
                    </a:lnTo>
                    <a:lnTo>
                      <a:pt x="31" y="1457"/>
                    </a:lnTo>
                    <a:lnTo>
                      <a:pt x="62" y="1519"/>
                    </a:lnTo>
                    <a:lnTo>
                      <a:pt x="103" y="1581"/>
                    </a:lnTo>
                    <a:lnTo>
                      <a:pt x="155" y="1622"/>
                    </a:lnTo>
                    <a:lnTo>
                      <a:pt x="217" y="1663"/>
                    </a:lnTo>
                    <a:lnTo>
                      <a:pt x="289" y="1694"/>
                    </a:lnTo>
                    <a:lnTo>
                      <a:pt x="362" y="1705"/>
                    </a:lnTo>
                    <a:lnTo>
                      <a:pt x="971" y="1725"/>
                    </a:lnTo>
                    <a:lnTo>
                      <a:pt x="1136" y="1725"/>
                    </a:lnTo>
                    <a:lnTo>
                      <a:pt x="1219" y="1705"/>
                    </a:lnTo>
                    <a:lnTo>
                      <a:pt x="1301" y="1674"/>
                    </a:lnTo>
                    <a:lnTo>
                      <a:pt x="1374" y="1643"/>
                    </a:lnTo>
                    <a:lnTo>
                      <a:pt x="1446" y="1612"/>
                    </a:lnTo>
                    <a:lnTo>
                      <a:pt x="1518" y="1560"/>
                    </a:lnTo>
                    <a:lnTo>
                      <a:pt x="1580" y="1508"/>
                    </a:lnTo>
                    <a:lnTo>
                      <a:pt x="1642" y="1446"/>
                    </a:lnTo>
                    <a:lnTo>
                      <a:pt x="1694" y="1385"/>
                    </a:lnTo>
                    <a:lnTo>
                      <a:pt x="1735" y="1323"/>
                    </a:lnTo>
                    <a:lnTo>
                      <a:pt x="1776" y="1250"/>
                    </a:lnTo>
                    <a:lnTo>
                      <a:pt x="1807" y="1168"/>
                    </a:lnTo>
                    <a:lnTo>
                      <a:pt x="1828" y="1085"/>
                    </a:lnTo>
                    <a:lnTo>
                      <a:pt x="1849" y="1002"/>
                    </a:lnTo>
                    <a:lnTo>
                      <a:pt x="1859" y="920"/>
                    </a:lnTo>
                    <a:lnTo>
                      <a:pt x="1859" y="827"/>
                    </a:lnTo>
                    <a:lnTo>
                      <a:pt x="1849" y="744"/>
                    </a:lnTo>
                    <a:lnTo>
                      <a:pt x="1828" y="662"/>
                    </a:lnTo>
                    <a:lnTo>
                      <a:pt x="1807" y="579"/>
                    </a:lnTo>
                    <a:lnTo>
                      <a:pt x="1776" y="507"/>
                    </a:lnTo>
                    <a:lnTo>
                      <a:pt x="1735" y="434"/>
                    </a:lnTo>
                    <a:lnTo>
                      <a:pt x="1694" y="372"/>
                    </a:lnTo>
                    <a:lnTo>
                      <a:pt x="1642" y="300"/>
                    </a:lnTo>
                    <a:lnTo>
                      <a:pt x="1580" y="249"/>
                    </a:lnTo>
                    <a:lnTo>
                      <a:pt x="1518" y="197"/>
                    </a:lnTo>
                    <a:lnTo>
                      <a:pt x="1446" y="145"/>
                    </a:lnTo>
                    <a:lnTo>
                      <a:pt x="1374" y="114"/>
                    </a:lnTo>
                    <a:lnTo>
                      <a:pt x="1301" y="73"/>
                    </a:lnTo>
                    <a:lnTo>
                      <a:pt x="1219" y="52"/>
                    </a:lnTo>
                    <a:lnTo>
                      <a:pt x="1136" y="32"/>
                    </a:lnTo>
                    <a:lnTo>
                      <a:pt x="1043" y="32"/>
                    </a:lnTo>
                    <a:lnTo>
                      <a:pt x="444" y="1"/>
                    </a:lnTo>
                    <a:close/>
                  </a:path>
                </a:pathLst>
              </a:custGeom>
              <a:solidFill>
                <a:srgbClr val="FFD9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4;p1"/>
              <p:cNvSpPr/>
              <p:nvPr/>
            </p:nvSpPr>
            <p:spPr>
              <a:xfrm>
                <a:off x="2988050" y="2857225"/>
                <a:ext cx="50375" cy="47000"/>
              </a:xfrm>
              <a:custGeom>
                <a:avLst/>
                <a:gdLst/>
                <a:ahLst/>
                <a:cxnLst/>
                <a:rect l="l" t="t" r="r" b="b"/>
                <a:pathLst>
                  <a:path w="2015" h="1880" extrusionOk="0">
                    <a:moveTo>
                      <a:pt x="341" y="0"/>
                    </a:moveTo>
                    <a:lnTo>
                      <a:pt x="279" y="21"/>
                    </a:lnTo>
                    <a:lnTo>
                      <a:pt x="217" y="41"/>
                    </a:lnTo>
                    <a:lnTo>
                      <a:pt x="166" y="83"/>
                    </a:lnTo>
                    <a:lnTo>
                      <a:pt x="125" y="134"/>
                    </a:lnTo>
                    <a:lnTo>
                      <a:pt x="94" y="186"/>
                    </a:lnTo>
                    <a:lnTo>
                      <a:pt x="63" y="248"/>
                    </a:lnTo>
                    <a:lnTo>
                      <a:pt x="63" y="310"/>
                    </a:lnTo>
                    <a:lnTo>
                      <a:pt x="1" y="1498"/>
                    </a:lnTo>
                    <a:lnTo>
                      <a:pt x="1" y="1570"/>
                    </a:lnTo>
                    <a:lnTo>
                      <a:pt x="21" y="1632"/>
                    </a:lnTo>
                    <a:lnTo>
                      <a:pt x="52" y="1684"/>
                    </a:lnTo>
                    <a:lnTo>
                      <a:pt x="83" y="1735"/>
                    </a:lnTo>
                    <a:lnTo>
                      <a:pt x="135" y="1776"/>
                    </a:lnTo>
                    <a:lnTo>
                      <a:pt x="186" y="1818"/>
                    </a:lnTo>
                    <a:lnTo>
                      <a:pt x="248" y="1838"/>
                    </a:lnTo>
                    <a:lnTo>
                      <a:pt x="321" y="1849"/>
                    </a:lnTo>
                    <a:lnTo>
                      <a:pt x="1054" y="1880"/>
                    </a:lnTo>
                    <a:lnTo>
                      <a:pt x="1147" y="1880"/>
                    </a:lnTo>
                    <a:lnTo>
                      <a:pt x="1240" y="1869"/>
                    </a:lnTo>
                    <a:lnTo>
                      <a:pt x="1333" y="1849"/>
                    </a:lnTo>
                    <a:lnTo>
                      <a:pt x="1415" y="1828"/>
                    </a:lnTo>
                    <a:lnTo>
                      <a:pt x="1498" y="1787"/>
                    </a:lnTo>
                    <a:lnTo>
                      <a:pt x="1570" y="1746"/>
                    </a:lnTo>
                    <a:lnTo>
                      <a:pt x="1653" y="1694"/>
                    </a:lnTo>
                    <a:lnTo>
                      <a:pt x="1715" y="1642"/>
                    </a:lnTo>
                    <a:lnTo>
                      <a:pt x="1777" y="1580"/>
                    </a:lnTo>
                    <a:lnTo>
                      <a:pt x="1839" y="1508"/>
                    </a:lnTo>
                    <a:lnTo>
                      <a:pt x="1891" y="1436"/>
                    </a:lnTo>
                    <a:lnTo>
                      <a:pt x="1932" y="1353"/>
                    </a:lnTo>
                    <a:lnTo>
                      <a:pt x="1963" y="1270"/>
                    </a:lnTo>
                    <a:lnTo>
                      <a:pt x="1994" y="1188"/>
                    </a:lnTo>
                    <a:lnTo>
                      <a:pt x="2014" y="1095"/>
                    </a:lnTo>
                    <a:lnTo>
                      <a:pt x="2014" y="1002"/>
                    </a:lnTo>
                    <a:lnTo>
                      <a:pt x="2014" y="909"/>
                    </a:lnTo>
                    <a:lnTo>
                      <a:pt x="2014" y="816"/>
                    </a:lnTo>
                    <a:lnTo>
                      <a:pt x="1994" y="723"/>
                    </a:lnTo>
                    <a:lnTo>
                      <a:pt x="1963" y="640"/>
                    </a:lnTo>
                    <a:lnTo>
                      <a:pt x="1932" y="558"/>
                    </a:lnTo>
                    <a:lnTo>
                      <a:pt x="1891" y="475"/>
                    </a:lnTo>
                    <a:lnTo>
                      <a:pt x="1839" y="403"/>
                    </a:lnTo>
                    <a:lnTo>
                      <a:pt x="1777" y="331"/>
                    </a:lnTo>
                    <a:lnTo>
                      <a:pt x="1715" y="269"/>
                    </a:lnTo>
                    <a:lnTo>
                      <a:pt x="1653" y="217"/>
                    </a:lnTo>
                    <a:lnTo>
                      <a:pt x="1570" y="165"/>
                    </a:lnTo>
                    <a:lnTo>
                      <a:pt x="1498" y="124"/>
                    </a:lnTo>
                    <a:lnTo>
                      <a:pt x="1415" y="83"/>
                    </a:lnTo>
                    <a:lnTo>
                      <a:pt x="1323" y="62"/>
                    </a:lnTo>
                    <a:lnTo>
                      <a:pt x="1230" y="41"/>
                    </a:lnTo>
                    <a:lnTo>
                      <a:pt x="1137" y="31"/>
                    </a:lnTo>
                    <a:lnTo>
                      <a:pt x="403" y="0"/>
                    </a:lnTo>
                    <a:close/>
                  </a:path>
                </a:pathLst>
              </a:custGeom>
              <a:solidFill>
                <a:srgbClr val="FFD9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75;p1"/>
              <p:cNvSpPr/>
              <p:nvPr/>
            </p:nvSpPr>
            <p:spPr>
              <a:xfrm>
                <a:off x="2982900" y="2947075"/>
                <a:ext cx="46750" cy="47000"/>
              </a:xfrm>
              <a:custGeom>
                <a:avLst/>
                <a:gdLst/>
                <a:ahLst/>
                <a:cxnLst/>
                <a:rect l="l" t="t" r="r" b="b"/>
                <a:pathLst>
                  <a:path w="1870" h="1880" extrusionOk="0">
                    <a:moveTo>
                      <a:pt x="403" y="0"/>
                    </a:moveTo>
                    <a:lnTo>
                      <a:pt x="331" y="10"/>
                    </a:lnTo>
                    <a:lnTo>
                      <a:pt x="269" y="21"/>
                    </a:lnTo>
                    <a:lnTo>
                      <a:pt x="207" y="52"/>
                    </a:lnTo>
                    <a:lnTo>
                      <a:pt x="155" y="93"/>
                    </a:lnTo>
                    <a:lnTo>
                      <a:pt x="114" y="134"/>
                    </a:lnTo>
                    <a:lnTo>
                      <a:pt x="83" y="196"/>
                    </a:lnTo>
                    <a:lnTo>
                      <a:pt x="62" y="248"/>
                    </a:lnTo>
                    <a:lnTo>
                      <a:pt x="52" y="320"/>
                    </a:lnTo>
                    <a:lnTo>
                      <a:pt x="0" y="1508"/>
                    </a:lnTo>
                    <a:lnTo>
                      <a:pt x="0" y="1570"/>
                    </a:lnTo>
                    <a:lnTo>
                      <a:pt x="10" y="1632"/>
                    </a:lnTo>
                    <a:lnTo>
                      <a:pt x="41" y="1694"/>
                    </a:lnTo>
                    <a:lnTo>
                      <a:pt x="83" y="1745"/>
                    </a:lnTo>
                    <a:lnTo>
                      <a:pt x="124" y="1787"/>
                    </a:lnTo>
                    <a:lnTo>
                      <a:pt x="186" y="1818"/>
                    </a:lnTo>
                    <a:lnTo>
                      <a:pt x="248" y="1838"/>
                    </a:lnTo>
                    <a:lnTo>
                      <a:pt x="310" y="1849"/>
                    </a:lnTo>
                    <a:lnTo>
                      <a:pt x="909" y="1880"/>
                    </a:lnTo>
                    <a:lnTo>
                      <a:pt x="1002" y="1880"/>
                    </a:lnTo>
                    <a:lnTo>
                      <a:pt x="1095" y="1869"/>
                    </a:lnTo>
                    <a:lnTo>
                      <a:pt x="1177" y="1849"/>
                    </a:lnTo>
                    <a:lnTo>
                      <a:pt x="1270" y="1828"/>
                    </a:lnTo>
                    <a:lnTo>
                      <a:pt x="1353" y="1787"/>
                    </a:lnTo>
                    <a:lnTo>
                      <a:pt x="1425" y="1745"/>
                    </a:lnTo>
                    <a:lnTo>
                      <a:pt x="1508" y="1694"/>
                    </a:lnTo>
                    <a:lnTo>
                      <a:pt x="1570" y="1642"/>
                    </a:lnTo>
                    <a:lnTo>
                      <a:pt x="1632" y="1580"/>
                    </a:lnTo>
                    <a:lnTo>
                      <a:pt x="1694" y="1508"/>
                    </a:lnTo>
                    <a:lnTo>
                      <a:pt x="1745" y="1436"/>
                    </a:lnTo>
                    <a:lnTo>
                      <a:pt x="1787" y="1353"/>
                    </a:lnTo>
                    <a:lnTo>
                      <a:pt x="1818" y="1270"/>
                    </a:lnTo>
                    <a:lnTo>
                      <a:pt x="1849" y="1188"/>
                    </a:lnTo>
                    <a:lnTo>
                      <a:pt x="1859" y="1095"/>
                    </a:lnTo>
                    <a:lnTo>
                      <a:pt x="1869" y="1002"/>
                    </a:lnTo>
                    <a:lnTo>
                      <a:pt x="1869" y="909"/>
                    </a:lnTo>
                    <a:lnTo>
                      <a:pt x="1859" y="816"/>
                    </a:lnTo>
                    <a:lnTo>
                      <a:pt x="1849" y="723"/>
                    </a:lnTo>
                    <a:lnTo>
                      <a:pt x="1818" y="640"/>
                    </a:lnTo>
                    <a:lnTo>
                      <a:pt x="1787" y="558"/>
                    </a:lnTo>
                    <a:lnTo>
                      <a:pt x="1735" y="475"/>
                    </a:lnTo>
                    <a:lnTo>
                      <a:pt x="1694" y="403"/>
                    </a:lnTo>
                    <a:lnTo>
                      <a:pt x="1632" y="331"/>
                    </a:lnTo>
                    <a:lnTo>
                      <a:pt x="1570" y="269"/>
                    </a:lnTo>
                    <a:lnTo>
                      <a:pt x="1498" y="217"/>
                    </a:lnTo>
                    <a:lnTo>
                      <a:pt x="1425" y="165"/>
                    </a:lnTo>
                    <a:lnTo>
                      <a:pt x="1353" y="124"/>
                    </a:lnTo>
                    <a:lnTo>
                      <a:pt x="1260" y="83"/>
                    </a:lnTo>
                    <a:lnTo>
                      <a:pt x="1177" y="62"/>
                    </a:lnTo>
                    <a:lnTo>
                      <a:pt x="1084" y="41"/>
                    </a:lnTo>
                    <a:lnTo>
                      <a:pt x="991" y="31"/>
                    </a:lnTo>
                    <a:lnTo>
                      <a:pt x="403" y="0"/>
                    </a:lnTo>
                    <a:close/>
                  </a:path>
                </a:pathLst>
              </a:custGeom>
              <a:solidFill>
                <a:srgbClr val="FFD9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Google Shape;76;p1"/>
              <p:cNvSpPr/>
              <p:nvPr/>
            </p:nvSpPr>
            <p:spPr>
              <a:xfrm>
                <a:off x="2977475" y="3041050"/>
                <a:ext cx="41575" cy="46225"/>
              </a:xfrm>
              <a:custGeom>
                <a:avLst/>
                <a:gdLst/>
                <a:ahLst/>
                <a:cxnLst/>
                <a:rect l="l" t="t" r="r" b="b"/>
                <a:pathLst>
                  <a:path w="1663" h="1849" extrusionOk="0">
                    <a:moveTo>
                      <a:pt x="341" y="0"/>
                    </a:moveTo>
                    <a:lnTo>
                      <a:pt x="269" y="11"/>
                    </a:lnTo>
                    <a:lnTo>
                      <a:pt x="207" y="21"/>
                    </a:lnTo>
                    <a:lnTo>
                      <a:pt x="155" y="52"/>
                    </a:lnTo>
                    <a:lnTo>
                      <a:pt x="103" y="93"/>
                    </a:lnTo>
                    <a:lnTo>
                      <a:pt x="62" y="145"/>
                    </a:lnTo>
                    <a:lnTo>
                      <a:pt x="31" y="207"/>
                    </a:lnTo>
                    <a:lnTo>
                      <a:pt x="10" y="269"/>
                    </a:lnTo>
                    <a:lnTo>
                      <a:pt x="0" y="331"/>
                    </a:lnTo>
                    <a:lnTo>
                      <a:pt x="0" y="1518"/>
                    </a:lnTo>
                    <a:lnTo>
                      <a:pt x="10" y="1580"/>
                    </a:lnTo>
                    <a:lnTo>
                      <a:pt x="31" y="1642"/>
                    </a:lnTo>
                    <a:lnTo>
                      <a:pt x="62" y="1704"/>
                    </a:lnTo>
                    <a:lnTo>
                      <a:pt x="103" y="1756"/>
                    </a:lnTo>
                    <a:lnTo>
                      <a:pt x="155" y="1797"/>
                    </a:lnTo>
                    <a:lnTo>
                      <a:pt x="207" y="1828"/>
                    </a:lnTo>
                    <a:lnTo>
                      <a:pt x="269" y="1839"/>
                    </a:lnTo>
                    <a:lnTo>
                      <a:pt x="341" y="1849"/>
                    </a:lnTo>
                    <a:lnTo>
                      <a:pt x="837" y="1849"/>
                    </a:lnTo>
                    <a:lnTo>
                      <a:pt x="930" y="1828"/>
                    </a:lnTo>
                    <a:lnTo>
                      <a:pt x="1012" y="1808"/>
                    </a:lnTo>
                    <a:lnTo>
                      <a:pt x="1095" y="1777"/>
                    </a:lnTo>
                    <a:lnTo>
                      <a:pt x="1177" y="1735"/>
                    </a:lnTo>
                    <a:lnTo>
                      <a:pt x="1260" y="1694"/>
                    </a:lnTo>
                    <a:lnTo>
                      <a:pt x="1332" y="1642"/>
                    </a:lnTo>
                    <a:lnTo>
                      <a:pt x="1394" y="1580"/>
                    </a:lnTo>
                    <a:lnTo>
                      <a:pt x="1456" y="1518"/>
                    </a:lnTo>
                    <a:lnTo>
                      <a:pt x="1508" y="1446"/>
                    </a:lnTo>
                    <a:lnTo>
                      <a:pt x="1549" y="1364"/>
                    </a:lnTo>
                    <a:lnTo>
                      <a:pt x="1591" y="1281"/>
                    </a:lnTo>
                    <a:lnTo>
                      <a:pt x="1622" y="1198"/>
                    </a:lnTo>
                    <a:lnTo>
                      <a:pt x="1642" y="1116"/>
                    </a:lnTo>
                    <a:lnTo>
                      <a:pt x="1663" y="1023"/>
                    </a:lnTo>
                    <a:lnTo>
                      <a:pt x="1663" y="919"/>
                    </a:lnTo>
                    <a:lnTo>
                      <a:pt x="1663" y="826"/>
                    </a:lnTo>
                    <a:lnTo>
                      <a:pt x="1642" y="734"/>
                    </a:lnTo>
                    <a:lnTo>
                      <a:pt x="1622" y="651"/>
                    </a:lnTo>
                    <a:lnTo>
                      <a:pt x="1591" y="568"/>
                    </a:lnTo>
                    <a:lnTo>
                      <a:pt x="1549" y="486"/>
                    </a:lnTo>
                    <a:lnTo>
                      <a:pt x="1508" y="403"/>
                    </a:lnTo>
                    <a:lnTo>
                      <a:pt x="1456" y="331"/>
                    </a:lnTo>
                    <a:lnTo>
                      <a:pt x="1394" y="269"/>
                    </a:lnTo>
                    <a:lnTo>
                      <a:pt x="1332" y="207"/>
                    </a:lnTo>
                    <a:lnTo>
                      <a:pt x="1260" y="155"/>
                    </a:lnTo>
                    <a:lnTo>
                      <a:pt x="1177" y="114"/>
                    </a:lnTo>
                    <a:lnTo>
                      <a:pt x="1095" y="73"/>
                    </a:lnTo>
                    <a:lnTo>
                      <a:pt x="1012" y="42"/>
                    </a:lnTo>
                    <a:lnTo>
                      <a:pt x="930" y="21"/>
                    </a:lnTo>
                    <a:lnTo>
                      <a:pt x="837" y="0"/>
                    </a:lnTo>
                    <a:close/>
                  </a:path>
                </a:pathLst>
              </a:custGeom>
              <a:solidFill>
                <a:srgbClr val="FFD9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Google Shape;77;p1"/>
              <p:cNvSpPr/>
              <p:nvPr/>
            </p:nvSpPr>
            <p:spPr>
              <a:xfrm>
                <a:off x="3029100" y="2705650"/>
                <a:ext cx="123175" cy="82150"/>
              </a:xfrm>
              <a:custGeom>
                <a:avLst/>
                <a:gdLst/>
                <a:ahLst/>
                <a:cxnLst/>
                <a:rect l="l" t="t" r="r" b="b"/>
                <a:pathLst>
                  <a:path w="4927" h="3286" extrusionOk="0">
                    <a:moveTo>
                      <a:pt x="1054" y="1"/>
                    </a:moveTo>
                    <a:lnTo>
                      <a:pt x="899" y="22"/>
                    </a:lnTo>
                    <a:lnTo>
                      <a:pt x="765" y="42"/>
                    </a:lnTo>
                    <a:lnTo>
                      <a:pt x="631" y="63"/>
                    </a:lnTo>
                    <a:lnTo>
                      <a:pt x="517" y="104"/>
                    </a:lnTo>
                    <a:lnTo>
                      <a:pt x="414" y="146"/>
                    </a:lnTo>
                    <a:lnTo>
                      <a:pt x="321" y="197"/>
                    </a:lnTo>
                    <a:lnTo>
                      <a:pt x="238" y="259"/>
                    </a:lnTo>
                    <a:lnTo>
                      <a:pt x="166" y="321"/>
                    </a:lnTo>
                    <a:lnTo>
                      <a:pt x="114" y="393"/>
                    </a:lnTo>
                    <a:lnTo>
                      <a:pt x="63" y="476"/>
                    </a:lnTo>
                    <a:lnTo>
                      <a:pt x="32" y="559"/>
                    </a:lnTo>
                    <a:lnTo>
                      <a:pt x="11" y="652"/>
                    </a:lnTo>
                    <a:lnTo>
                      <a:pt x="1" y="755"/>
                    </a:lnTo>
                    <a:lnTo>
                      <a:pt x="1" y="858"/>
                    </a:lnTo>
                    <a:lnTo>
                      <a:pt x="11" y="972"/>
                    </a:lnTo>
                    <a:lnTo>
                      <a:pt x="32" y="1096"/>
                    </a:lnTo>
                    <a:lnTo>
                      <a:pt x="73" y="1220"/>
                    </a:lnTo>
                    <a:lnTo>
                      <a:pt x="114" y="1344"/>
                    </a:lnTo>
                    <a:lnTo>
                      <a:pt x="166" y="1457"/>
                    </a:lnTo>
                    <a:lnTo>
                      <a:pt x="228" y="1571"/>
                    </a:lnTo>
                    <a:lnTo>
                      <a:pt x="300" y="1684"/>
                    </a:lnTo>
                    <a:lnTo>
                      <a:pt x="372" y="1788"/>
                    </a:lnTo>
                    <a:lnTo>
                      <a:pt x="538" y="2005"/>
                    </a:lnTo>
                    <a:lnTo>
                      <a:pt x="713" y="2190"/>
                    </a:lnTo>
                    <a:lnTo>
                      <a:pt x="909" y="2376"/>
                    </a:lnTo>
                    <a:lnTo>
                      <a:pt x="1106" y="2542"/>
                    </a:lnTo>
                    <a:lnTo>
                      <a:pt x="1312" y="2686"/>
                    </a:lnTo>
                    <a:lnTo>
                      <a:pt x="1508" y="2820"/>
                    </a:lnTo>
                    <a:lnTo>
                      <a:pt x="1694" y="2944"/>
                    </a:lnTo>
                    <a:lnTo>
                      <a:pt x="2025" y="3130"/>
                    </a:lnTo>
                    <a:lnTo>
                      <a:pt x="2252" y="3244"/>
                    </a:lnTo>
                    <a:lnTo>
                      <a:pt x="2335" y="3285"/>
                    </a:lnTo>
                    <a:lnTo>
                      <a:pt x="4927" y="796"/>
                    </a:lnTo>
                    <a:lnTo>
                      <a:pt x="4297" y="590"/>
                    </a:lnTo>
                    <a:lnTo>
                      <a:pt x="3698" y="414"/>
                    </a:lnTo>
                    <a:lnTo>
                      <a:pt x="3151" y="270"/>
                    </a:lnTo>
                    <a:lnTo>
                      <a:pt x="2644" y="156"/>
                    </a:lnTo>
                    <a:lnTo>
                      <a:pt x="2180" y="73"/>
                    </a:lnTo>
                    <a:lnTo>
                      <a:pt x="1756" y="22"/>
                    </a:lnTo>
                    <a:lnTo>
                      <a:pt x="1570" y="1"/>
                    </a:lnTo>
                    <a:close/>
                  </a:path>
                </a:pathLst>
              </a:custGeom>
              <a:solidFill>
                <a:srgbClr val="FFE5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78;p1"/>
              <p:cNvSpPr/>
              <p:nvPr/>
            </p:nvSpPr>
            <p:spPr>
              <a:xfrm>
                <a:off x="3029100" y="2705650"/>
                <a:ext cx="123175" cy="82150"/>
              </a:xfrm>
              <a:custGeom>
                <a:avLst/>
                <a:gdLst/>
                <a:ahLst/>
                <a:cxnLst/>
                <a:rect l="l" t="t" r="r" b="b"/>
                <a:pathLst>
                  <a:path w="4927" h="3286" fill="none" extrusionOk="0">
                    <a:moveTo>
                      <a:pt x="4927" y="796"/>
                    </a:moveTo>
                    <a:lnTo>
                      <a:pt x="4927" y="796"/>
                    </a:lnTo>
                    <a:lnTo>
                      <a:pt x="4297" y="590"/>
                    </a:lnTo>
                    <a:lnTo>
                      <a:pt x="3698" y="414"/>
                    </a:lnTo>
                    <a:lnTo>
                      <a:pt x="3151" y="270"/>
                    </a:lnTo>
                    <a:lnTo>
                      <a:pt x="2644" y="156"/>
                    </a:lnTo>
                    <a:lnTo>
                      <a:pt x="2180" y="73"/>
                    </a:lnTo>
                    <a:lnTo>
                      <a:pt x="1756" y="22"/>
                    </a:lnTo>
                    <a:lnTo>
                      <a:pt x="1570" y="1"/>
                    </a:lnTo>
                    <a:lnTo>
                      <a:pt x="1385" y="1"/>
                    </a:lnTo>
                    <a:lnTo>
                      <a:pt x="1209" y="1"/>
                    </a:lnTo>
                    <a:lnTo>
                      <a:pt x="1054" y="1"/>
                    </a:lnTo>
                    <a:lnTo>
                      <a:pt x="899" y="22"/>
                    </a:lnTo>
                    <a:lnTo>
                      <a:pt x="765" y="42"/>
                    </a:lnTo>
                    <a:lnTo>
                      <a:pt x="631" y="63"/>
                    </a:lnTo>
                    <a:lnTo>
                      <a:pt x="517" y="104"/>
                    </a:lnTo>
                    <a:lnTo>
                      <a:pt x="414" y="146"/>
                    </a:lnTo>
                    <a:lnTo>
                      <a:pt x="321" y="197"/>
                    </a:lnTo>
                    <a:lnTo>
                      <a:pt x="238" y="259"/>
                    </a:lnTo>
                    <a:lnTo>
                      <a:pt x="166" y="321"/>
                    </a:lnTo>
                    <a:lnTo>
                      <a:pt x="114" y="393"/>
                    </a:lnTo>
                    <a:lnTo>
                      <a:pt x="63" y="476"/>
                    </a:lnTo>
                    <a:lnTo>
                      <a:pt x="32" y="559"/>
                    </a:lnTo>
                    <a:lnTo>
                      <a:pt x="11" y="652"/>
                    </a:lnTo>
                    <a:lnTo>
                      <a:pt x="1" y="755"/>
                    </a:lnTo>
                    <a:lnTo>
                      <a:pt x="1" y="858"/>
                    </a:lnTo>
                    <a:lnTo>
                      <a:pt x="11" y="972"/>
                    </a:lnTo>
                    <a:lnTo>
                      <a:pt x="32" y="1096"/>
                    </a:lnTo>
                    <a:lnTo>
                      <a:pt x="32" y="1096"/>
                    </a:lnTo>
                    <a:lnTo>
                      <a:pt x="73" y="1220"/>
                    </a:lnTo>
                    <a:lnTo>
                      <a:pt x="114" y="1344"/>
                    </a:lnTo>
                    <a:lnTo>
                      <a:pt x="166" y="1457"/>
                    </a:lnTo>
                    <a:lnTo>
                      <a:pt x="228" y="1571"/>
                    </a:lnTo>
                    <a:lnTo>
                      <a:pt x="300" y="1684"/>
                    </a:lnTo>
                    <a:lnTo>
                      <a:pt x="372" y="1788"/>
                    </a:lnTo>
                    <a:lnTo>
                      <a:pt x="538" y="2005"/>
                    </a:lnTo>
                    <a:lnTo>
                      <a:pt x="713" y="2190"/>
                    </a:lnTo>
                    <a:lnTo>
                      <a:pt x="909" y="2376"/>
                    </a:lnTo>
                    <a:lnTo>
                      <a:pt x="1106" y="2542"/>
                    </a:lnTo>
                    <a:lnTo>
                      <a:pt x="1312" y="2686"/>
                    </a:lnTo>
                    <a:lnTo>
                      <a:pt x="1508" y="2820"/>
                    </a:lnTo>
                    <a:lnTo>
                      <a:pt x="1694" y="2944"/>
                    </a:lnTo>
                    <a:lnTo>
                      <a:pt x="2025" y="3130"/>
                    </a:lnTo>
                    <a:lnTo>
                      <a:pt x="2252" y="3244"/>
                    </a:lnTo>
                    <a:lnTo>
                      <a:pt x="2335" y="3285"/>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 name="Google Shape;79;p1"/>
              <p:cNvSpPr/>
              <p:nvPr/>
            </p:nvSpPr>
            <p:spPr>
              <a:xfrm>
                <a:off x="3052850" y="2705650"/>
                <a:ext cx="70525" cy="23025"/>
              </a:xfrm>
              <a:custGeom>
                <a:avLst/>
                <a:gdLst/>
                <a:ahLst/>
                <a:cxnLst/>
                <a:rect l="l" t="t" r="r" b="b"/>
                <a:pathLst>
                  <a:path w="2821" h="921" extrusionOk="0">
                    <a:moveTo>
                      <a:pt x="259" y="1"/>
                    </a:moveTo>
                    <a:lnTo>
                      <a:pt x="1" y="11"/>
                    </a:lnTo>
                    <a:lnTo>
                      <a:pt x="42" y="146"/>
                    </a:lnTo>
                    <a:lnTo>
                      <a:pt x="63" y="218"/>
                    </a:lnTo>
                    <a:lnTo>
                      <a:pt x="104" y="290"/>
                    </a:lnTo>
                    <a:lnTo>
                      <a:pt x="145" y="362"/>
                    </a:lnTo>
                    <a:lnTo>
                      <a:pt x="197" y="435"/>
                    </a:lnTo>
                    <a:lnTo>
                      <a:pt x="259" y="507"/>
                    </a:lnTo>
                    <a:lnTo>
                      <a:pt x="342" y="579"/>
                    </a:lnTo>
                    <a:lnTo>
                      <a:pt x="435" y="652"/>
                    </a:lnTo>
                    <a:lnTo>
                      <a:pt x="538" y="714"/>
                    </a:lnTo>
                    <a:lnTo>
                      <a:pt x="651" y="765"/>
                    </a:lnTo>
                    <a:lnTo>
                      <a:pt x="796" y="817"/>
                    </a:lnTo>
                    <a:lnTo>
                      <a:pt x="951" y="858"/>
                    </a:lnTo>
                    <a:lnTo>
                      <a:pt x="1116" y="889"/>
                    </a:lnTo>
                    <a:lnTo>
                      <a:pt x="1312" y="910"/>
                    </a:lnTo>
                    <a:lnTo>
                      <a:pt x="1519" y="920"/>
                    </a:lnTo>
                    <a:lnTo>
                      <a:pt x="1808" y="910"/>
                    </a:lnTo>
                    <a:lnTo>
                      <a:pt x="2046" y="889"/>
                    </a:lnTo>
                    <a:lnTo>
                      <a:pt x="2159" y="868"/>
                    </a:lnTo>
                    <a:lnTo>
                      <a:pt x="2252" y="838"/>
                    </a:lnTo>
                    <a:lnTo>
                      <a:pt x="2345" y="807"/>
                    </a:lnTo>
                    <a:lnTo>
                      <a:pt x="2417" y="776"/>
                    </a:lnTo>
                    <a:lnTo>
                      <a:pt x="2562" y="703"/>
                    </a:lnTo>
                    <a:lnTo>
                      <a:pt x="2665" y="621"/>
                    </a:lnTo>
                    <a:lnTo>
                      <a:pt x="2758" y="528"/>
                    </a:lnTo>
                    <a:lnTo>
                      <a:pt x="2820" y="435"/>
                    </a:lnTo>
                    <a:lnTo>
                      <a:pt x="2366" y="311"/>
                    </a:lnTo>
                    <a:lnTo>
                      <a:pt x="1942" y="208"/>
                    </a:lnTo>
                    <a:lnTo>
                      <a:pt x="1550" y="135"/>
                    </a:lnTo>
                    <a:lnTo>
                      <a:pt x="1188" y="63"/>
                    </a:lnTo>
                    <a:lnTo>
                      <a:pt x="848" y="22"/>
                    </a:lnTo>
                    <a:lnTo>
                      <a:pt x="538" y="1"/>
                    </a:lnTo>
                    <a:close/>
                  </a:path>
                </a:pathLst>
              </a:custGeom>
              <a:solidFill>
                <a:srgbClr val="FFD9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p1"/>
              <p:cNvSpPr/>
              <p:nvPr/>
            </p:nvSpPr>
            <p:spPr>
              <a:xfrm>
                <a:off x="2883475" y="3632300"/>
                <a:ext cx="440250" cy="1207025"/>
              </a:xfrm>
              <a:custGeom>
                <a:avLst/>
                <a:gdLst/>
                <a:ahLst/>
                <a:cxnLst/>
                <a:rect l="l" t="t" r="r" b="b"/>
                <a:pathLst>
                  <a:path w="17610" h="48281" extrusionOk="0">
                    <a:moveTo>
                      <a:pt x="15637" y="0"/>
                    </a:moveTo>
                    <a:lnTo>
                      <a:pt x="1715" y="1188"/>
                    </a:lnTo>
                    <a:lnTo>
                      <a:pt x="1" y="48281"/>
                    </a:lnTo>
                    <a:lnTo>
                      <a:pt x="17609" y="48281"/>
                    </a:lnTo>
                    <a:lnTo>
                      <a:pt x="15637"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 name="Google Shape;81;p1"/>
              <p:cNvSpPr/>
              <p:nvPr/>
            </p:nvSpPr>
            <p:spPr>
              <a:xfrm>
                <a:off x="2911625" y="3521000"/>
                <a:ext cx="389125" cy="195475"/>
              </a:xfrm>
              <a:custGeom>
                <a:avLst/>
                <a:gdLst/>
                <a:ahLst/>
                <a:cxnLst/>
                <a:rect l="l" t="t" r="r" b="b"/>
                <a:pathLst>
                  <a:path w="15565" h="7819" extrusionOk="0">
                    <a:moveTo>
                      <a:pt x="14666" y="1"/>
                    </a:moveTo>
                    <a:lnTo>
                      <a:pt x="14149" y="115"/>
                    </a:lnTo>
                    <a:lnTo>
                      <a:pt x="13612" y="218"/>
                    </a:lnTo>
                    <a:lnTo>
                      <a:pt x="13065" y="311"/>
                    </a:lnTo>
                    <a:lnTo>
                      <a:pt x="12497" y="383"/>
                    </a:lnTo>
                    <a:lnTo>
                      <a:pt x="11929" y="455"/>
                    </a:lnTo>
                    <a:lnTo>
                      <a:pt x="11340" y="517"/>
                    </a:lnTo>
                    <a:lnTo>
                      <a:pt x="10752" y="569"/>
                    </a:lnTo>
                    <a:lnTo>
                      <a:pt x="10163" y="600"/>
                    </a:lnTo>
                    <a:lnTo>
                      <a:pt x="9574" y="631"/>
                    </a:lnTo>
                    <a:lnTo>
                      <a:pt x="8975" y="662"/>
                    </a:lnTo>
                    <a:lnTo>
                      <a:pt x="8387" y="672"/>
                    </a:lnTo>
                    <a:lnTo>
                      <a:pt x="7808" y="683"/>
                    </a:lnTo>
                    <a:lnTo>
                      <a:pt x="6662" y="683"/>
                    </a:lnTo>
                    <a:lnTo>
                      <a:pt x="5567" y="662"/>
                    </a:lnTo>
                    <a:lnTo>
                      <a:pt x="4534" y="621"/>
                    </a:lnTo>
                    <a:lnTo>
                      <a:pt x="3584" y="579"/>
                    </a:lnTo>
                    <a:lnTo>
                      <a:pt x="2727" y="528"/>
                    </a:lnTo>
                    <a:lnTo>
                      <a:pt x="1994" y="476"/>
                    </a:lnTo>
                    <a:lnTo>
                      <a:pt x="930" y="383"/>
                    </a:lnTo>
                    <a:lnTo>
                      <a:pt x="548" y="342"/>
                    </a:lnTo>
                    <a:lnTo>
                      <a:pt x="476" y="579"/>
                    </a:lnTo>
                    <a:lnTo>
                      <a:pt x="414" y="817"/>
                    </a:lnTo>
                    <a:lnTo>
                      <a:pt x="352" y="1065"/>
                    </a:lnTo>
                    <a:lnTo>
                      <a:pt x="290" y="1313"/>
                    </a:lnTo>
                    <a:lnTo>
                      <a:pt x="197" y="1829"/>
                    </a:lnTo>
                    <a:lnTo>
                      <a:pt x="125" y="2345"/>
                    </a:lnTo>
                    <a:lnTo>
                      <a:pt x="73" y="2872"/>
                    </a:lnTo>
                    <a:lnTo>
                      <a:pt x="42" y="3388"/>
                    </a:lnTo>
                    <a:lnTo>
                      <a:pt x="11" y="3884"/>
                    </a:lnTo>
                    <a:lnTo>
                      <a:pt x="1" y="4369"/>
                    </a:lnTo>
                    <a:lnTo>
                      <a:pt x="1" y="4814"/>
                    </a:lnTo>
                    <a:lnTo>
                      <a:pt x="11" y="5237"/>
                    </a:lnTo>
                    <a:lnTo>
                      <a:pt x="32" y="5919"/>
                    </a:lnTo>
                    <a:lnTo>
                      <a:pt x="52" y="6383"/>
                    </a:lnTo>
                    <a:lnTo>
                      <a:pt x="73" y="6549"/>
                    </a:lnTo>
                    <a:lnTo>
                      <a:pt x="310" y="6672"/>
                    </a:lnTo>
                    <a:lnTo>
                      <a:pt x="558" y="6786"/>
                    </a:lnTo>
                    <a:lnTo>
                      <a:pt x="806" y="6900"/>
                    </a:lnTo>
                    <a:lnTo>
                      <a:pt x="1075" y="6993"/>
                    </a:lnTo>
                    <a:lnTo>
                      <a:pt x="1333" y="7096"/>
                    </a:lnTo>
                    <a:lnTo>
                      <a:pt x="1612" y="7178"/>
                    </a:lnTo>
                    <a:lnTo>
                      <a:pt x="1891" y="7261"/>
                    </a:lnTo>
                    <a:lnTo>
                      <a:pt x="2169" y="7333"/>
                    </a:lnTo>
                    <a:lnTo>
                      <a:pt x="2459" y="7406"/>
                    </a:lnTo>
                    <a:lnTo>
                      <a:pt x="2758" y="7468"/>
                    </a:lnTo>
                    <a:lnTo>
                      <a:pt x="3058" y="7530"/>
                    </a:lnTo>
                    <a:lnTo>
                      <a:pt x="3357" y="7581"/>
                    </a:lnTo>
                    <a:lnTo>
                      <a:pt x="3966" y="7664"/>
                    </a:lnTo>
                    <a:lnTo>
                      <a:pt x="4596" y="7736"/>
                    </a:lnTo>
                    <a:lnTo>
                      <a:pt x="5226" y="7777"/>
                    </a:lnTo>
                    <a:lnTo>
                      <a:pt x="5867" y="7808"/>
                    </a:lnTo>
                    <a:lnTo>
                      <a:pt x="6507" y="7819"/>
                    </a:lnTo>
                    <a:lnTo>
                      <a:pt x="7147" y="7819"/>
                    </a:lnTo>
                    <a:lnTo>
                      <a:pt x="7788" y="7808"/>
                    </a:lnTo>
                    <a:lnTo>
                      <a:pt x="8418" y="7777"/>
                    </a:lnTo>
                    <a:lnTo>
                      <a:pt x="9048" y="7736"/>
                    </a:lnTo>
                    <a:lnTo>
                      <a:pt x="9657" y="7695"/>
                    </a:lnTo>
                    <a:lnTo>
                      <a:pt x="10256" y="7633"/>
                    </a:lnTo>
                    <a:lnTo>
                      <a:pt x="10834" y="7571"/>
                    </a:lnTo>
                    <a:lnTo>
                      <a:pt x="11392" y="7509"/>
                    </a:lnTo>
                    <a:lnTo>
                      <a:pt x="11929" y="7437"/>
                    </a:lnTo>
                    <a:lnTo>
                      <a:pt x="12920" y="7282"/>
                    </a:lnTo>
                    <a:lnTo>
                      <a:pt x="13777" y="7137"/>
                    </a:lnTo>
                    <a:lnTo>
                      <a:pt x="14490" y="7003"/>
                    </a:lnTo>
                    <a:lnTo>
                      <a:pt x="15027" y="6900"/>
                    </a:lnTo>
                    <a:lnTo>
                      <a:pt x="15482" y="6796"/>
                    </a:lnTo>
                    <a:lnTo>
                      <a:pt x="15512" y="6373"/>
                    </a:lnTo>
                    <a:lnTo>
                      <a:pt x="15543" y="5960"/>
                    </a:lnTo>
                    <a:lnTo>
                      <a:pt x="15554" y="5557"/>
                    </a:lnTo>
                    <a:lnTo>
                      <a:pt x="15564" y="5175"/>
                    </a:lnTo>
                    <a:lnTo>
                      <a:pt x="15564" y="4803"/>
                    </a:lnTo>
                    <a:lnTo>
                      <a:pt x="15554" y="4452"/>
                    </a:lnTo>
                    <a:lnTo>
                      <a:pt x="15543" y="4111"/>
                    </a:lnTo>
                    <a:lnTo>
                      <a:pt x="15523" y="3781"/>
                    </a:lnTo>
                    <a:lnTo>
                      <a:pt x="15471" y="3171"/>
                    </a:lnTo>
                    <a:lnTo>
                      <a:pt x="15409" y="2614"/>
                    </a:lnTo>
                    <a:lnTo>
                      <a:pt x="15316" y="2108"/>
                    </a:lnTo>
                    <a:lnTo>
                      <a:pt x="15234" y="1664"/>
                    </a:lnTo>
                    <a:lnTo>
                      <a:pt x="15130" y="1271"/>
                    </a:lnTo>
                    <a:lnTo>
                      <a:pt x="15037" y="930"/>
                    </a:lnTo>
                    <a:lnTo>
                      <a:pt x="14944" y="641"/>
                    </a:lnTo>
                    <a:lnTo>
                      <a:pt x="14852" y="404"/>
                    </a:lnTo>
                    <a:lnTo>
                      <a:pt x="14779" y="228"/>
                    </a:lnTo>
                    <a:lnTo>
                      <a:pt x="14717" y="94"/>
                    </a:lnTo>
                    <a:lnTo>
                      <a:pt x="14666" y="1"/>
                    </a:lnTo>
                    <a:close/>
                  </a:path>
                </a:pathLst>
              </a:cu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1"/>
              <p:cNvSpPr/>
              <p:nvPr/>
            </p:nvSpPr>
            <p:spPr>
              <a:xfrm>
                <a:off x="3176275" y="1666725"/>
                <a:ext cx="142275" cy="237550"/>
              </a:xfrm>
              <a:custGeom>
                <a:avLst/>
                <a:gdLst/>
                <a:ahLst/>
                <a:cxnLst/>
                <a:rect l="l" t="t" r="r" b="b"/>
                <a:pathLst>
                  <a:path w="5691" h="9502" extrusionOk="0">
                    <a:moveTo>
                      <a:pt x="3460" y="1"/>
                    </a:moveTo>
                    <a:lnTo>
                      <a:pt x="3264" y="21"/>
                    </a:lnTo>
                    <a:lnTo>
                      <a:pt x="3068" y="62"/>
                    </a:lnTo>
                    <a:lnTo>
                      <a:pt x="2871" y="124"/>
                    </a:lnTo>
                    <a:lnTo>
                      <a:pt x="2685" y="197"/>
                    </a:lnTo>
                    <a:lnTo>
                      <a:pt x="2510" y="290"/>
                    </a:lnTo>
                    <a:lnTo>
                      <a:pt x="2345" y="403"/>
                    </a:lnTo>
                    <a:lnTo>
                      <a:pt x="2190" y="527"/>
                    </a:lnTo>
                    <a:lnTo>
                      <a:pt x="2045" y="672"/>
                    </a:lnTo>
                    <a:lnTo>
                      <a:pt x="1921" y="827"/>
                    </a:lnTo>
                    <a:lnTo>
                      <a:pt x="1808" y="992"/>
                    </a:lnTo>
                    <a:lnTo>
                      <a:pt x="1704" y="1178"/>
                    </a:lnTo>
                    <a:lnTo>
                      <a:pt x="1622" y="1364"/>
                    </a:lnTo>
                    <a:lnTo>
                      <a:pt x="1560" y="1570"/>
                    </a:lnTo>
                    <a:lnTo>
                      <a:pt x="0" y="7570"/>
                    </a:lnTo>
                    <a:lnTo>
                      <a:pt x="4152" y="9502"/>
                    </a:lnTo>
                    <a:lnTo>
                      <a:pt x="5649" y="2541"/>
                    </a:lnTo>
                    <a:lnTo>
                      <a:pt x="5680" y="2324"/>
                    </a:lnTo>
                    <a:lnTo>
                      <a:pt x="5691" y="2118"/>
                    </a:lnTo>
                    <a:lnTo>
                      <a:pt x="5691" y="1921"/>
                    </a:lnTo>
                    <a:lnTo>
                      <a:pt x="5660" y="1715"/>
                    </a:lnTo>
                    <a:lnTo>
                      <a:pt x="5618" y="1519"/>
                    </a:lnTo>
                    <a:lnTo>
                      <a:pt x="5546" y="1333"/>
                    </a:lnTo>
                    <a:lnTo>
                      <a:pt x="5474" y="1147"/>
                    </a:lnTo>
                    <a:lnTo>
                      <a:pt x="5371" y="982"/>
                    </a:lnTo>
                    <a:lnTo>
                      <a:pt x="5257" y="816"/>
                    </a:lnTo>
                    <a:lnTo>
                      <a:pt x="5133" y="661"/>
                    </a:lnTo>
                    <a:lnTo>
                      <a:pt x="4988" y="527"/>
                    </a:lnTo>
                    <a:lnTo>
                      <a:pt x="4834" y="393"/>
                    </a:lnTo>
                    <a:lnTo>
                      <a:pt x="4658" y="290"/>
                    </a:lnTo>
                    <a:lnTo>
                      <a:pt x="4482" y="186"/>
                    </a:lnTo>
                    <a:lnTo>
                      <a:pt x="4286" y="114"/>
                    </a:lnTo>
                    <a:lnTo>
                      <a:pt x="4080" y="52"/>
                    </a:lnTo>
                    <a:lnTo>
                      <a:pt x="3873" y="11"/>
                    </a:lnTo>
                    <a:lnTo>
                      <a:pt x="3667"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83;p1"/>
              <p:cNvSpPr/>
              <p:nvPr/>
            </p:nvSpPr>
            <p:spPr>
              <a:xfrm>
                <a:off x="2298950" y="1565000"/>
                <a:ext cx="1676950" cy="1198775"/>
              </a:xfrm>
              <a:custGeom>
                <a:avLst/>
                <a:gdLst/>
                <a:ahLst/>
                <a:cxnLst/>
                <a:rect l="l" t="t" r="r" b="b"/>
                <a:pathLst>
                  <a:path w="67078" h="47951" extrusionOk="0">
                    <a:moveTo>
                      <a:pt x="7137" y="1"/>
                    </a:moveTo>
                    <a:lnTo>
                      <a:pt x="1" y="36239"/>
                    </a:lnTo>
                    <a:lnTo>
                      <a:pt x="60747" y="47951"/>
                    </a:lnTo>
                    <a:lnTo>
                      <a:pt x="67077" y="12125"/>
                    </a:lnTo>
                    <a:lnTo>
                      <a:pt x="7137"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4" name="Google Shape;84;p1"/>
            <p:cNvGrpSpPr/>
            <p:nvPr/>
          </p:nvGrpSpPr>
          <p:grpSpPr>
            <a:xfrm rot="2327273">
              <a:off x="37879" y="507676"/>
              <a:ext cx="2446985" cy="2062958"/>
              <a:chOff x="-334450" y="567725"/>
              <a:chExt cx="2633373" cy="2220096"/>
            </a:xfrm>
          </p:grpSpPr>
          <p:sp>
            <p:nvSpPr>
              <p:cNvPr id="85" name="Google Shape;85;p1"/>
              <p:cNvSpPr/>
              <p:nvPr/>
            </p:nvSpPr>
            <p:spPr>
              <a:xfrm>
                <a:off x="590019" y="1895151"/>
                <a:ext cx="787129" cy="565089"/>
              </a:xfrm>
              <a:custGeom>
                <a:avLst/>
                <a:gdLst/>
                <a:ahLst/>
                <a:cxnLst/>
                <a:rect l="l" t="t" r="r" b="b"/>
                <a:pathLst>
                  <a:path w="23723" h="17031" extrusionOk="0">
                    <a:moveTo>
                      <a:pt x="15967" y="0"/>
                    </a:moveTo>
                    <a:lnTo>
                      <a:pt x="15708" y="11"/>
                    </a:lnTo>
                    <a:lnTo>
                      <a:pt x="15450" y="21"/>
                    </a:lnTo>
                    <a:lnTo>
                      <a:pt x="15192" y="52"/>
                    </a:lnTo>
                    <a:lnTo>
                      <a:pt x="14934" y="83"/>
                    </a:lnTo>
                    <a:lnTo>
                      <a:pt x="14665" y="124"/>
                    </a:lnTo>
                    <a:lnTo>
                      <a:pt x="14407" y="176"/>
                    </a:lnTo>
                    <a:lnTo>
                      <a:pt x="14139" y="228"/>
                    </a:lnTo>
                    <a:lnTo>
                      <a:pt x="13881" y="290"/>
                    </a:lnTo>
                    <a:lnTo>
                      <a:pt x="13612" y="362"/>
                    </a:lnTo>
                    <a:lnTo>
                      <a:pt x="13075" y="517"/>
                    </a:lnTo>
                    <a:lnTo>
                      <a:pt x="12548" y="692"/>
                    </a:lnTo>
                    <a:lnTo>
                      <a:pt x="12022" y="889"/>
                    </a:lnTo>
                    <a:lnTo>
                      <a:pt x="11495" y="1105"/>
                    </a:lnTo>
                    <a:lnTo>
                      <a:pt x="10979" y="1343"/>
                    </a:lnTo>
                    <a:lnTo>
                      <a:pt x="10472" y="1580"/>
                    </a:lnTo>
                    <a:lnTo>
                      <a:pt x="9977" y="1839"/>
                    </a:lnTo>
                    <a:lnTo>
                      <a:pt x="9491" y="2097"/>
                    </a:lnTo>
                    <a:lnTo>
                      <a:pt x="9016" y="2365"/>
                    </a:lnTo>
                    <a:lnTo>
                      <a:pt x="8552" y="2634"/>
                    </a:lnTo>
                    <a:lnTo>
                      <a:pt x="8107" y="2902"/>
                    </a:lnTo>
                    <a:lnTo>
                      <a:pt x="7684" y="3171"/>
                    </a:lnTo>
                    <a:lnTo>
                      <a:pt x="7281" y="3429"/>
                    </a:lnTo>
                    <a:lnTo>
                      <a:pt x="6538" y="3935"/>
                    </a:lnTo>
                    <a:lnTo>
                      <a:pt x="5908" y="4390"/>
                    </a:lnTo>
                    <a:lnTo>
                      <a:pt x="5381" y="4782"/>
                    </a:lnTo>
                    <a:lnTo>
                      <a:pt x="4999" y="5081"/>
                    </a:lnTo>
                    <a:lnTo>
                      <a:pt x="4668" y="5340"/>
                    </a:lnTo>
                    <a:lnTo>
                      <a:pt x="0" y="6114"/>
                    </a:lnTo>
                    <a:lnTo>
                      <a:pt x="2933" y="17030"/>
                    </a:lnTo>
                    <a:lnTo>
                      <a:pt x="7973" y="14779"/>
                    </a:lnTo>
                    <a:lnTo>
                      <a:pt x="8066" y="14758"/>
                    </a:lnTo>
                    <a:lnTo>
                      <a:pt x="8355" y="14696"/>
                    </a:lnTo>
                    <a:lnTo>
                      <a:pt x="8799" y="14624"/>
                    </a:lnTo>
                    <a:lnTo>
                      <a:pt x="9078" y="14583"/>
                    </a:lnTo>
                    <a:lnTo>
                      <a:pt x="9398" y="14552"/>
                    </a:lnTo>
                    <a:lnTo>
                      <a:pt x="9739" y="14531"/>
                    </a:lnTo>
                    <a:lnTo>
                      <a:pt x="10111" y="14521"/>
                    </a:lnTo>
                    <a:lnTo>
                      <a:pt x="10503" y="14510"/>
                    </a:lnTo>
                    <a:lnTo>
                      <a:pt x="10917" y="14521"/>
                    </a:lnTo>
                    <a:lnTo>
                      <a:pt x="11350" y="14552"/>
                    </a:lnTo>
                    <a:lnTo>
                      <a:pt x="11805" y="14603"/>
                    </a:lnTo>
                    <a:lnTo>
                      <a:pt x="12269" y="14665"/>
                    </a:lnTo>
                    <a:lnTo>
                      <a:pt x="12745" y="14769"/>
                    </a:lnTo>
                    <a:lnTo>
                      <a:pt x="13261" y="14882"/>
                    </a:lnTo>
                    <a:lnTo>
                      <a:pt x="13819" y="15037"/>
                    </a:lnTo>
                    <a:lnTo>
                      <a:pt x="15079" y="15378"/>
                    </a:lnTo>
                    <a:lnTo>
                      <a:pt x="15760" y="15564"/>
                    </a:lnTo>
                    <a:lnTo>
                      <a:pt x="16473" y="15750"/>
                    </a:lnTo>
                    <a:lnTo>
                      <a:pt x="17196" y="15936"/>
                    </a:lnTo>
                    <a:lnTo>
                      <a:pt x="17919" y="16101"/>
                    </a:lnTo>
                    <a:lnTo>
                      <a:pt x="18652" y="16256"/>
                    </a:lnTo>
                    <a:lnTo>
                      <a:pt x="19024" y="16318"/>
                    </a:lnTo>
                    <a:lnTo>
                      <a:pt x="19385" y="16380"/>
                    </a:lnTo>
                    <a:lnTo>
                      <a:pt x="19747" y="16431"/>
                    </a:lnTo>
                    <a:lnTo>
                      <a:pt x="20098" y="16473"/>
                    </a:lnTo>
                    <a:lnTo>
                      <a:pt x="20449" y="16504"/>
                    </a:lnTo>
                    <a:lnTo>
                      <a:pt x="20800" y="16524"/>
                    </a:lnTo>
                    <a:lnTo>
                      <a:pt x="21130" y="16535"/>
                    </a:lnTo>
                    <a:lnTo>
                      <a:pt x="21461" y="16535"/>
                    </a:lnTo>
                    <a:lnTo>
                      <a:pt x="21791" y="16514"/>
                    </a:lnTo>
                    <a:lnTo>
                      <a:pt x="22101" y="16493"/>
                    </a:lnTo>
                    <a:lnTo>
                      <a:pt x="22401" y="16452"/>
                    </a:lnTo>
                    <a:lnTo>
                      <a:pt x="22690" y="16390"/>
                    </a:lnTo>
                    <a:lnTo>
                      <a:pt x="22969" y="16318"/>
                    </a:lnTo>
                    <a:lnTo>
                      <a:pt x="23227" y="16225"/>
                    </a:lnTo>
                    <a:lnTo>
                      <a:pt x="23723" y="11990"/>
                    </a:lnTo>
                    <a:lnTo>
                      <a:pt x="18931" y="4627"/>
                    </a:lnTo>
                    <a:lnTo>
                      <a:pt x="18931" y="4627"/>
                    </a:lnTo>
                    <a:lnTo>
                      <a:pt x="19179" y="4761"/>
                    </a:lnTo>
                    <a:lnTo>
                      <a:pt x="19416" y="4906"/>
                    </a:lnTo>
                    <a:lnTo>
                      <a:pt x="19860" y="5185"/>
                    </a:lnTo>
                    <a:lnTo>
                      <a:pt x="20253" y="5443"/>
                    </a:lnTo>
                    <a:lnTo>
                      <a:pt x="20449" y="5557"/>
                    </a:lnTo>
                    <a:lnTo>
                      <a:pt x="20624" y="5660"/>
                    </a:lnTo>
                    <a:lnTo>
                      <a:pt x="20810" y="5742"/>
                    </a:lnTo>
                    <a:lnTo>
                      <a:pt x="20986" y="5825"/>
                    </a:lnTo>
                    <a:lnTo>
                      <a:pt x="21161" y="5887"/>
                    </a:lnTo>
                    <a:lnTo>
                      <a:pt x="21347" y="5928"/>
                    </a:lnTo>
                    <a:lnTo>
                      <a:pt x="21533" y="5949"/>
                    </a:lnTo>
                    <a:lnTo>
                      <a:pt x="21719" y="5949"/>
                    </a:lnTo>
                    <a:lnTo>
                      <a:pt x="21915" y="5928"/>
                    </a:lnTo>
                    <a:lnTo>
                      <a:pt x="22111" y="5887"/>
                    </a:lnTo>
                    <a:lnTo>
                      <a:pt x="22215" y="5846"/>
                    </a:lnTo>
                    <a:lnTo>
                      <a:pt x="22308" y="5804"/>
                    </a:lnTo>
                    <a:lnTo>
                      <a:pt x="22401" y="5742"/>
                    </a:lnTo>
                    <a:lnTo>
                      <a:pt x="22494" y="5680"/>
                    </a:lnTo>
                    <a:lnTo>
                      <a:pt x="22566" y="5608"/>
                    </a:lnTo>
                    <a:lnTo>
                      <a:pt x="22638" y="5526"/>
                    </a:lnTo>
                    <a:lnTo>
                      <a:pt x="22710" y="5443"/>
                    </a:lnTo>
                    <a:lnTo>
                      <a:pt x="22762" y="5350"/>
                    </a:lnTo>
                    <a:lnTo>
                      <a:pt x="22814" y="5257"/>
                    </a:lnTo>
                    <a:lnTo>
                      <a:pt x="22855" y="5154"/>
                    </a:lnTo>
                    <a:lnTo>
                      <a:pt x="22876" y="5050"/>
                    </a:lnTo>
                    <a:lnTo>
                      <a:pt x="22896" y="4947"/>
                    </a:lnTo>
                    <a:lnTo>
                      <a:pt x="22907" y="4844"/>
                    </a:lnTo>
                    <a:lnTo>
                      <a:pt x="22896" y="4741"/>
                    </a:lnTo>
                    <a:lnTo>
                      <a:pt x="22886" y="4637"/>
                    </a:lnTo>
                    <a:lnTo>
                      <a:pt x="22855" y="4544"/>
                    </a:lnTo>
                    <a:lnTo>
                      <a:pt x="22731" y="4255"/>
                    </a:lnTo>
                    <a:lnTo>
                      <a:pt x="22597" y="3956"/>
                    </a:lnTo>
                    <a:lnTo>
                      <a:pt x="22432" y="3646"/>
                    </a:lnTo>
                    <a:lnTo>
                      <a:pt x="22235" y="3326"/>
                    </a:lnTo>
                    <a:lnTo>
                      <a:pt x="22019" y="3006"/>
                    </a:lnTo>
                    <a:lnTo>
                      <a:pt x="21895" y="2840"/>
                    </a:lnTo>
                    <a:lnTo>
                      <a:pt x="21771" y="2675"/>
                    </a:lnTo>
                    <a:lnTo>
                      <a:pt x="21636" y="2510"/>
                    </a:lnTo>
                    <a:lnTo>
                      <a:pt x="21482" y="2345"/>
                    </a:lnTo>
                    <a:lnTo>
                      <a:pt x="21337" y="2190"/>
                    </a:lnTo>
                    <a:lnTo>
                      <a:pt x="21172" y="2025"/>
                    </a:lnTo>
                    <a:lnTo>
                      <a:pt x="20996" y="1870"/>
                    </a:lnTo>
                    <a:lnTo>
                      <a:pt x="20821" y="1715"/>
                    </a:lnTo>
                    <a:lnTo>
                      <a:pt x="20624" y="1560"/>
                    </a:lnTo>
                    <a:lnTo>
                      <a:pt x="20428" y="1415"/>
                    </a:lnTo>
                    <a:lnTo>
                      <a:pt x="20222" y="1271"/>
                    </a:lnTo>
                    <a:lnTo>
                      <a:pt x="19994" y="1136"/>
                    </a:lnTo>
                    <a:lnTo>
                      <a:pt x="19767" y="1002"/>
                    </a:lnTo>
                    <a:lnTo>
                      <a:pt x="19530" y="868"/>
                    </a:lnTo>
                    <a:lnTo>
                      <a:pt x="19282" y="744"/>
                    </a:lnTo>
                    <a:lnTo>
                      <a:pt x="19013" y="630"/>
                    </a:lnTo>
                    <a:lnTo>
                      <a:pt x="18745" y="527"/>
                    </a:lnTo>
                    <a:lnTo>
                      <a:pt x="18456" y="424"/>
                    </a:lnTo>
                    <a:lnTo>
                      <a:pt x="18166" y="331"/>
                    </a:lnTo>
                    <a:lnTo>
                      <a:pt x="17857" y="238"/>
                    </a:lnTo>
                    <a:lnTo>
                      <a:pt x="17536" y="166"/>
                    </a:lnTo>
                    <a:lnTo>
                      <a:pt x="17206" y="93"/>
                    </a:lnTo>
                    <a:lnTo>
                      <a:pt x="16958" y="62"/>
                    </a:lnTo>
                    <a:lnTo>
                      <a:pt x="16710" y="31"/>
                    </a:lnTo>
                    <a:lnTo>
                      <a:pt x="16462" y="11"/>
                    </a:lnTo>
                    <a:lnTo>
                      <a:pt x="16215" y="0"/>
                    </a:lnTo>
                    <a:close/>
                  </a:path>
                </a:pathLst>
              </a:custGeom>
              <a:solidFill>
                <a:srgbClr val="FCD8C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1"/>
              <p:cNvSpPr/>
              <p:nvPr/>
            </p:nvSpPr>
            <p:spPr>
              <a:xfrm>
                <a:off x="590019" y="1895151"/>
                <a:ext cx="787129" cy="565089"/>
              </a:xfrm>
              <a:custGeom>
                <a:avLst/>
                <a:gdLst/>
                <a:ahLst/>
                <a:cxnLst/>
                <a:rect l="l" t="t" r="r" b="b"/>
                <a:pathLst>
                  <a:path w="23723" h="17031" fill="none" extrusionOk="0">
                    <a:moveTo>
                      <a:pt x="23723" y="11990"/>
                    </a:moveTo>
                    <a:lnTo>
                      <a:pt x="23227" y="16225"/>
                    </a:lnTo>
                    <a:lnTo>
                      <a:pt x="23227" y="16225"/>
                    </a:lnTo>
                    <a:lnTo>
                      <a:pt x="22969" y="16318"/>
                    </a:lnTo>
                    <a:lnTo>
                      <a:pt x="22690" y="16390"/>
                    </a:lnTo>
                    <a:lnTo>
                      <a:pt x="22401" y="16452"/>
                    </a:lnTo>
                    <a:lnTo>
                      <a:pt x="22101" y="16493"/>
                    </a:lnTo>
                    <a:lnTo>
                      <a:pt x="21791" y="16514"/>
                    </a:lnTo>
                    <a:lnTo>
                      <a:pt x="21461" y="16535"/>
                    </a:lnTo>
                    <a:lnTo>
                      <a:pt x="21130" y="16535"/>
                    </a:lnTo>
                    <a:lnTo>
                      <a:pt x="20800" y="16524"/>
                    </a:lnTo>
                    <a:lnTo>
                      <a:pt x="20449" y="16504"/>
                    </a:lnTo>
                    <a:lnTo>
                      <a:pt x="20098" y="16473"/>
                    </a:lnTo>
                    <a:lnTo>
                      <a:pt x="19747" y="16431"/>
                    </a:lnTo>
                    <a:lnTo>
                      <a:pt x="19385" y="16380"/>
                    </a:lnTo>
                    <a:lnTo>
                      <a:pt x="19024" y="16318"/>
                    </a:lnTo>
                    <a:lnTo>
                      <a:pt x="18652" y="16256"/>
                    </a:lnTo>
                    <a:lnTo>
                      <a:pt x="17919" y="16101"/>
                    </a:lnTo>
                    <a:lnTo>
                      <a:pt x="17196" y="15936"/>
                    </a:lnTo>
                    <a:lnTo>
                      <a:pt x="16473" y="15750"/>
                    </a:lnTo>
                    <a:lnTo>
                      <a:pt x="15760" y="15564"/>
                    </a:lnTo>
                    <a:lnTo>
                      <a:pt x="15079" y="15378"/>
                    </a:lnTo>
                    <a:lnTo>
                      <a:pt x="13819" y="15037"/>
                    </a:lnTo>
                    <a:lnTo>
                      <a:pt x="13261" y="14882"/>
                    </a:lnTo>
                    <a:lnTo>
                      <a:pt x="12745" y="14769"/>
                    </a:lnTo>
                    <a:lnTo>
                      <a:pt x="12745" y="14769"/>
                    </a:lnTo>
                    <a:lnTo>
                      <a:pt x="12269" y="14665"/>
                    </a:lnTo>
                    <a:lnTo>
                      <a:pt x="11805" y="14603"/>
                    </a:lnTo>
                    <a:lnTo>
                      <a:pt x="11350" y="14552"/>
                    </a:lnTo>
                    <a:lnTo>
                      <a:pt x="10917" y="14521"/>
                    </a:lnTo>
                    <a:lnTo>
                      <a:pt x="10503" y="14510"/>
                    </a:lnTo>
                    <a:lnTo>
                      <a:pt x="10111" y="14521"/>
                    </a:lnTo>
                    <a:lnTo>
                      <a:pt x="9739" y="14531"/>
                    </a:lnTo>
                    <a:lnTo>
                      <a:pt x="9398" y="14552"/>
                    </a:lnTo>
                    <a:lnTo>
                      <a:pt x="9078" y="14583"/>
                    </a:lnTo>
                    <a:lnTo>
                      <a:pt x="8799" y="14624"/>
                    </a:lnTo>
                    <a:lnTo>
                      <a:pt x="8355" y="14696"/>
                    </a:lnTo>
                    <a:lnTo>
                      <a:pt x="8066" y="14758"/>
                    </a:lnTo>
                    <a:lnTo>
                      <a:pt x="7973" y="14779"/>
                    </a:lnTo>
                    <a:lnTo>
                      <a:pt x="2933" y="17030"/>
                    </a:lnTo>
                    <a:lnTo>
                      <a:pt x="0" y="6114"/>
                    </a:lnTo>
                    <a:lnTo>
                      <a:pt x="4668" y="5340"/>
                    </a:lnTo>
                    <a:lnTo>
                      <a:pt x="4668" y="5340"/>
                    </a:lnTo>
                    <a:lnTo>
                      <a:pt x="4999" y="5081"/>
                    </a:lnTo>
                    <a:lnTo>
                      <a:pt x="5381" y="4782"/>
                    </a:lnTo>
                    <a:lnTo>
                      <a:pt x="5908" y="4390"/>
                    </a:lnTo>
                    <a:lnTo>
                      <a:pt x="6538" y="3935"/>
                    </a:lnTo>
                    <a:lnTo>
                      <a:pt x="7281" y="3429"/>
                    </a:lnTo>
                    <a:lnTo>
                      <a:pt x="7684" y="3171"/>
                    </a:lnTo>
                    <a:lnTo>
                      <a:pt x="8107" y="2902"/>
                    </a:lnTo>
                    <a:lnTo>
                      <a:pt x="8552" y="2634"/>
                    </a:lnTo>
                    <a:lnTo>
                      <a:pt x="9016" y="2365"/>
                    </a:lnTo>
                    <a:lnTo>
                      <a:pt x="9491" y="2097"/>
                    </a:lnTo>
                    <a:lnTo>
                      <a:pt x="9977" y="1839"/>
                    </a:lnTo>
                    <a:lnTo>
                      <a:pt x="10472" y="1580"/>
                    </a:lnTo>
                    <a:lnTo>
                      <a:pt x="10979" y="1343"/>
                    </a:lnTo>
                    <a:lnTo>
                      <a:pt x="11495" y="1105"/>
                    </a:lnTo>
                    <a:lnTo>
                      <a:pt x="12022" y="889"/>
                    </a:lnTo>
                    <a:lnTo>
                      <a:pt x="12548" y="692"/>
                    </a:lnTo>
                    <a:lnTo>
                      <a:pt x="13075" y="517"/>
                    </a:lnTo>
                    <a:lnTo>
                      <a:pt x="13612" y="362"/>
                    </a:lnTo>
                    <a:lnTo>
                      <a:pt x="13881" y="290"/>
                    </a:lnTo>
                    <a:lnTo>
                      <a:pt x="14139" y="228"/>
                    </a:lnTo>
                    <a:lnTo>
                      <a:pt x="14407" y="176"/>
                    </a:lnTo>
                    <a:lnTo>
                      <a:pt x="14665" y="124"/>
                    </a:lnTo>
                    <a:lnTo>
                      <a:pt x="14934" y="83"/>
                    </a:lnTo>
                    <a:lnTo>
                      <a:pt x="15192" y="52"/>
                    </a:lnTo>
                    <a:lnTo>
                      <a:pt x="15450" y="21"/>
                    </a:lnTo>
                    <a:lnTo>
                      <a:pt x="15708" y="11"/>
                    </a:lnTo>
                    <a:lnTo>
                      <a:pt x="15967" y="0"/>
                    </a:lnTo>
                    <a:lnTo>
                      <a:pt x="16215" y="0"/>
                    </a:lnTo>
                    <a:lnTo>
                      <a:pt x="16462" y="11"/>
                    </a:lnTo>
                    <a:lnTo>
                      <a:pt x="16710" y="31"/>
                    </a:lnTo>
                    <a:lnTo>
                      <a:pt x="16958" y="62"/>
                    </a:lnTo>
                    <a:lnTo>
                      <a:pt x="17206" y="93"/>
                    </a:lnTo>
                    <a:lnTo>
                      <a:pt x="17206" y="93"/>
                    </a:lnTo>
                    <a:lnTo>
                      <a:pt x="17536" y="166"/>
                    </a:lnTo>
                    <a:lnTo>
                      <a:pt x="17857" y="238"/>
                    </a:lnTo>
                    <a:lnTo>
                      <a:pt x="18166" y="331"/>
                    </a:lnTo>
                    <a:lnTo>
                      <a:pt x="18456" y="424"/>
                    </a:lnTo>
                    <a:lnTo>
                      <a:pt x="18745" y="527"/>
                    </a:lnTo>
                    <a:lnTo>
                      <a:pt x="19013" y="630"/>
                    </a:lnTo>
                    <a:lnTo>
                      <a:pt x="19282" y="744"/>
                    </a:lnTo>
                    <a:lnTo>
                      <a:pt x="19530" y="868"/>
                    </a:lnTo>
                    <a:lnTo>
                      <a:pt x="19767" y="1002"/>
                    </a:lnTo>
                    <a:lnTo>
                      <a:pt x="19994" y="1136"/>
                    </a:lnTo>
                    <a:lnTo>
                      <a:pt x="20222" y="1271"/>
                    </a:lnTo>
                    <a:lnTo>
                      <a:pt x="20428" y="1415"/>
                    </a:lnTo>
                    <a:lnTo>
                      <a:pt x="20624" y="1560"/>
                    </a:lnTo>
                    <a:lnTo>
                      <a:pt x="20821" y="1715"/>
                    </a:lnTo>
                    <a:lnTo>
                      <a:pt x="20996" y="1870"/>
                    </a:lnTo>
                    <a:lnTo>
                      <a:pt x="21172" y="2025"/>
                    </a:lnTo>
                    <a:lnTo>
                      <a:pt x="21337" y="2190"/>
                    </a:lnTo>
                    <a:lnTo>
                      <a:pt x="21482" y="2345"/>
                    </a:lnTo>
                    <a:lnTo>
                      <a:pt x="21636" y="2510"/>
                    </a:lnTo>
                    <a:lnTo>
                      <a:pt x="21771" y="2675"/>
                    </a:lnTo>
                    <a:lnTo>
                      <a:pt x="21895" y="2840"/>
                    </a:lnTo>
                    <a:lnTo>
                      <a:pt x="22019" y="3006"/>
                    </a:lnTo>
                    <a:lnTo>
                      <a:pt x="22235" y="3326"/>
                    </a:lnTo>
                    <a:lnTo>
                      <a:pt x="22432" y="3646"/>
                    </a:lnTo>
                    <a:lnTo>
                      <a:pt x="22597" y="3956"/>
                    </a:lnTo>
                    <a:lnTo>
                      <a:pt x="22731" y="4255"/>
                    </a:lnTo>
                    <a:lnTo>
                      <a:pt x="22855" y="4544"/>
                    </a:lnTo>
                    <a:lnTo>
                      <a:pt x="22855" y="4544"/>
                    </a:lnTo>
                    <a:lnTo>
                      <a:pt x="22886" y="4637"/>
                    </a:lnTo>
                    <a:lnTo>
                      <a:pt x="22896" y="4741"/>
                    </a:lnTo>
                    <a:lnTo>
                      <a:pt x="22907" y="4844"/>
                    </a:lnTo>
                    <a:lnTo>
                      <a:pt x="22896" y="4947"/>
                    </a:lnTo>
                    <a:lnTo>
                      <a:pt x="22876" y="5050"/>
                    </a:lnTo>
                    <a:lnTo>
                      <a:pt x="22855" y="5154"/>
                    </a:lnTo>
                    <a:lnTo>
                      <a:pt x="22814" y="5257"/>
                    </a:lnTo>
                    <a:lnTo>
                      <a:pt x="22762" y="5350"/>
                    </a:lnTo>
                    <a:lnTo>
                      <a:pt x="22710" y="5443"/>
                    </a:lnTo>
                    <a:lnTo>
                      <a:pt x="22638" y="5526"/>
                    </a:lnTo>
                    <a:lnTo>
                      <a:pt x="22566" y="5608"/>
                    </a:lnTo>
                    <a:lnTo>
                      <a:pt x="22494" y="5680"/>
                    </a:lnTo>
                    <a:lnTo>
                      <a:pt x="22401" y="5742"/>
                    </a:lnTo>
                    <a:lnTo>
                      <a:pt x="22308" y="5804"/>
                    </a:lnTo>
                    <a:lnTo>
                      <a:pt x="22215" y="5846"/>
                    </a:lnTo>
                    <a:lnTo>
                      <a:pt x="22111" y="5887"/>
                    </a:lnTo>
                    <a:lnTo>
                      <a:pt x="22111" y="5887"/>
                    </a:lnTo>
                    <a:lnTo>
                      <a:pt x="21915" y="5928"/>
                    </a:lnTo>
                    <a:lnTo>
                      <a:pt x="21719" y="5949"/>
                    </a:lnTo>
                    <a:lnTo>
                      <a:pt x="21533" y="5949"/>
                    </a:lnTo>
                    <a:lnTo>
                      <a:pt x="21347" y="5928"/>
                    </a:lnTo>
                    <a:lnTo>
                      <a:pt x="21161" y="5887"/>
                    </a:lnTo>
                    <a:lnTo>
                      <a:pt x="20986" y="5825"/>
                    </a:lnTo>
                    <a:lnTo>
                      <a:pt x="20810" y="5742"/>
                    </a:lnTo>
                    <a:lnTo>
                      <a:pt x="20624" y="5660"/>
                    </a:lnTo>
                    <a:lnTo>
                      <a:pt x="20449" y="5557"/>
                    </a:lnTo>
                    <a:lnTo>
                      <a:pt x="20253" y="5443"/>
                    </a:lnTo>
                    <a:lnTo>
                      <a:pt x="19860" y="5185"/>
                    </a:lnTo>
                    <a:lnTo>
                      <a:pt x="19416" y="4906"/>
                    </a:lnTo>
                    <a:lnTo>
                      <a:pt x="19179" y="4761"/>
                    </a:lnTo>
                    <a:lnTo>
                      <a:pt x="18931" y="4627"/>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p1"/>
              <p:cNvSpPr/>
              <p:nvPr/>
            </p:nvSpPr>
            <p:spPr>
              <a:xfrm>
                <a:off x="590019" y="1895151"/>
                <a:ext cx="787129" cy="565089"/>
              </a:xfrm>
              <a:custGeom>
                <a:avLst/>
                <a:gdLst/>
                <a:ahLst/>
                <a:cxnLst/>
                <a:rect l="l" t="t" r="r" b="b"/>
                <a:pathLst>
                  <a:path w="23723" h="17031" extrusionOk="0">
                    <a:moveTo>
                      <a:pt x="15967" y="0"/>
                    </a:moveTo>
                    <a:lnTo>
                      <a:pt x="15708" y="11"/>
                    </a:lnTo>
                    <a:lnTo>
                      <a:pt x="15450" y="21"/>
                    </a:lnTo>
                    <a:lnTo>
                      <a:pt x="15192" y="52"/>
                    </a:lnTo>
                    <a:lnTo>
                      <a:pt x="14934" y="83"/>
                    </a:lnTo>
                    <a:lnTo>
                      <a:pt x="14665" y="124"/>
                    </a:lnTo>
                    <a:lnTo>
                      <a:pt x="14407" y="176"/>
                    </a:lnTo>
                    <a:lnTo>
                      <a:pt x="14139" y="228"/>
                    </a:lnTo>
                    <a:lnTo>
                      <a:pt x="13881" y="290"/>
                    </a:lnTo>
                    <a:lnTo>
                      <a:pt x="13612" y="362"/>
                    </a:lnTo>
                    <a:lnTo>
                      <a:pt x="13075" y="517"/>
                    </a:lnTo>
                    <a:lnTo>
                      <a:pt x="12548" y="692"/>
                    </a:lnTo>
                    <a:lnTo>
                      <a:pt x="12022" y="889"/>
                    </a:lnTo>
                    <a:lnTo>
                      <a:pt x="11495" y="1105"/>
                    </a:lnTo>
                    <a:lnTo>
                      <a:pt x="10979" y="1343"/>
                    </a:lnTo>
                    <a:lnTo>
                      <a:pt x="10472" y="1580"/>
                    </a:lnTo>
                    <a:lnTo>
                      <a:pt x="9977" y="1839"/>
                    </a:lnTo>
                    <a:lnTo>
                      <a:pt x="9491" y="2097"/>
                    </a:lnTo>
                    <a:lnTo>
                      <a:pt x="9016" y="2365"/>
                    </a:lnTo>
                    <a:lnTo>
                      <a:pt x="8552" y="2634"/>
                    </a:lnTo>
                    <a:lnTo>
                      <a:pt x="8107" y="2902"/>
                    </a:lnTo>
                    <a:lnTo>
                      <a:pt x="7684" y="3171"/>
                    </a:lnTo>
                    <a:lnTo>
                      <a:pt x="7281" y="3429"/>
                    </a:lnTo>
                    <a:lnTo>
                      <a:pt x="6538" y="3935"/>
                    </a:lnTo>
                    <a:lnTo>
                      <a:pt x="5908" y="4390"/>
                    </a:lnTo>
                    <a:lnTo>
                      <a:pt x="5381" y="4782"/>
                    </a:lnTo>
                    <a:lnTo>
                      <a:pt x="4999" y="5081"/>
                    </a:lnTo>
                    <a:lnTo>
                      <a:pt x="4668" y="5340"/>
                    </a:lnTo>
                    <a:lnTo>
                      <a:pt x="0" y="6114"/>
                    </a:lnTo>
                    <a:lnTo>
                      <a:pt x="2933" y="17030"/>
                    </a:lnTo>
                    <a:lnTo>
                      <a:pt x="7973" y="14779"/>
                    </a:lnTo>
                    <a:lnTo>
                      <a:pt x="8066" y="14758"/>
                    </a:lnTo>
                    <a:lnTo>
                      <a:pt x="8355" y="14696"/>
                    </a:lnTo>
                    <a:lnTo>
                      <a:pt x="8799" y="14624"/>
                    </a:lnTo>
                    <a:lnTo>
                      <a:pt x="9078" y="14583"/>
                    </a:lnTo>
                    <a:lnTo>
                      <a:pt x="9398" y="14552"/>
                    </a:lnTo>
                    <a:lnTo>
                      <a:pt x="9739" y="14531"/>
                    </a:lnTo>
                    <a:lnTo>
                      <a:pt x="10111" y="14521"/>
                    </a:lnTo>
                    <a:lnTo>
                      <a:pt x="10503" y="14510"/>
                    </a:lnTo>
                    <a:lnTo>
                      <a:pt x="10917" y="14521"/>
                    </a:lnTo>
                    <a:lnTo>
                      <a:pt x="11350" y="14552"/>
                    </a:lnTo>
                    <a:lnTo>
                      <a:pt x="11805" y="14603"/>
                    </a:lnTo>
                    <a:lnTo>
                      <a:pt x="12269" y="14665"/>
                    </a:lnTo>
                    <a:lnTo>
                      <a:pt x="12745" y="14769"/>
                    </a:lnTo>
                    <a:lnTo>
                      <a:pt x="13261" y="14882"/>
                    </a:lnTo>
                    <a:lnTo>
                      <a:pt x="13819" y="15037"/>
                    </a:lnTo>
                    <a:lnTo>
                      <a:pt x="15079" y="15378"/>
                    </a:lnTo>
                    <a:lnTo>
                      <a:pt x="15760" y="15564"/>
                    </a:lnTo>
                    <a:lnTo>
                      <a:pt x="16473" y="15750"/>
                    </a:lnTo>
                    <a:lnTo>
                      <a:pt x="17196" y="15936"/>
                    </a:lnTo>
                    <a:lnTo>
                      <a:pt x="17919" y="16101"/>
                    </a:lnTo>
                    <a:lnTo>
                      <a:pt x="18652" y="16256"/>
                    </a:lnTo>
                    <a:lnTo>
                      <a:pt x="19024" y="16318"/>
                    </a:lnTo>
                    <a:lnTo>
                      <a:pt x="19385" y="16380"/>
                    </a:lnTo>
                    <a:lnTo>
                      <a:pt x="19747" y="16431"/>
                    </a:lnTo>
                    <a:lnTo>
                      <a:pt x="20098" y="16473"/>
                    </a:lnTo>
                    <a:lnTo>
                      <a:pt x="20449" y="16504"/>
                    </a:lnTo>
                    <a:lnTo>
                      <a:pt x="20800" y="16524"/>
                    </a:lnTo>
                    <a:lnTo>
                      <a:pt x="21130" y="16535"/>
                    </a:lnTo>
                    <a:lnTo>
                      <a:pt x="21461" y="16535"/>
                    </a:lnTo>
                    <a:lnTo>
                      <a:pt x="21791" y="16514"/>
                    </a:lnTo>
                    <a:lnTo>
                      <a:pt x="22101" y="16493"/>
                    </a:lnTo>
                    <a:lnTo>
                      <a:pt x="22401" y="16452"/>
                    </a:lnTo>
                    <a:lnTo>
                      <a:pt x="22690" y="16390"/>
                    </a:lnTo>
                    <a:lnTo>
                      <a:pt x="22969" y="16318"/>
                    </a:lnTo>
                    <a:lnTo>
                      <a:pt x="23227" y="16225"/>
                    </a:lnTo>
                    <a:lnTo>
                      <a:pt x="23723" y="11990"/>
                    </a:lnTo>
                    <a:lnTo>
                      <a:pt x="21926" y="7106"/>
                    </a:lnTo>
                    <a:lnTo>
                      <a:pt x="17206" y="93"/>
                    </a:lnTo>
                    <a:lnTo>
                      <a:pt x="16958" y="62"/>
                    </a:lnTo>
                    <a:lnTo>
                      <a:pt x="16710" y="31"/>
                    </a:lnTo>
                    <a:lnTo>
                      <a:pt x="16462" y="11"/>
                    </a:lnTo>
                    <a:lnTo>
                      <a:pt x="16215" y="0"/>
                    </a:lnTo>
                    <a:close/>
                  </a:path>
                </a:pathLst>
              </a:custGeom>
              <a:solidFill>
                <a:srgbClr val="FAB7B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88;p1"/>
              <p:cNvSpPr/>
              <p:nvPr/>
            </p:nvSpPr>
            <p:spPr>
              <a:xfrm>
                <a:off x="590019" y="1895151"/>
                <a:ext cx="787129" cy="565089"/>
              </a:xfrm>
              <a:custGeom>
                <a:avLst/>
                <a:gdLst/>
                <a:ahLst/>
                <a:cxnLst/>
                <a:rect l="l" t="t" r="r" b="b"/>
                <a:pathLst>
                  <a:path w="23723" h="17031" fill="none" extrusionOk="0">
                    <a:moveTo>
                      <a:pt x="17206" y="93"/>
                    </a:moveTo>
                    <a:lnTo>
                      <a:pt x="17206" y="93"/>
                    </a:lnTo>
                    <a:lnTo>
                      <a:pt x="16958" y="62"/>
                    </a:lnTo>
                    <a:lnTo>
                      <a:pt x="16710" y="31"/>
                    </a:lnTo>
                    <a:lnTo>
                      <a:pt x="16462" y="11"/>
                    </a:lnTo>
                    <a:lnTo>
                      <a:pt x="16215" y="0"/>
                    </a:lnTo>
                    <a:lnTo>
                      <a:pt x="15967" y="0"/>
                    </a:lnTo>
                    <a:lnTo>
                      <a:pt x="15708" y="11"/>
                    </a:lnTo>
                    <a:lnTo>
                      <a:pt x="15450" y="21"/>
                    </a:lnTo>
                    <a:lnTo>
                      <a:pt x="15192" y="52"/>
                    </a:lnTo>
                    <a:lnTo>
                      <a:pt x="14934" y="83"/>
                    </a:lnTo>
                    <a:lnTo>
                      <a:pt x="14665" y="124"/>
                    </a:lnTo>
                    <a:lnTo>
                      <a:pt x="14407" y="176"/>
                    </a:lnTo>
                    <a:lnTo>
                      <a:pt x="14139" y="228"/>
                    </a:lnTo>
                    <a:lnTo>
                      <a:pt x="13881" y="290"/>
                    </a:lnTo>
                    <a:lnTo>
                      <a:pt x="13612" y="362"/>
                    </a:lnTo>
                    <a:lnTo>
                      <a:pt x="13075" y="517"/>
                    </a:lnTo>
                    <a:lnTo>
                      <a:pt x="12548" y="692"/>
                    </a:lnTo>
                    <a:lnTo>
                      <a:pt x="12022" y="889"/>
                    </a:lnTo>
                    <a:lnTo>
                      <a:pt x="11495" y="1105"/>
                    </a:lnTo>
                    <a:lnTo>
                      <a:pt x="10979" y="1343"/>
                    </a:lnTo>
                    <a:lnTo>
                      <a:pt x="10472" y="1580"/>
                    </a:lnTo>
                    <a:lnTo>
                      <a:pt x="9977" y="1839"/>
                    </a:lnTo>
                    <a:lnTo>
                      <a:pt x="9491" y="2097"/>
                    </a:lnTo>
                    <a:lnTo>
                      <a:pt x="9016" y="2365"/>
                    </a:lnTo>
                    <a:lnTo>
                      <a:pt x="8552" y="2634"/>
                    </a:lnTo>
                    <a:lnTo>
                      <a:pt x="8107" y="2902"/>
                    </a:lnTo>
                    <a:lnTo>
                      <a:pt x="7684" y="3171"/>
                    </a:lnTo>
                    <a:lnTo>
                      <a:pt x="7281" y="3429"/>
                    </a:lnTo>
                    <a:lnTo>
                      <a:pt x="6538" y="3935"/>
                    </a:lnTo>
                    <a:lnTo>
                      <a:pt x="5908" y="4390"/>
                    </a:lnTo>
                    <a:lnTo>
                      <a:pt x="5381" y="4782"/>
                    </a:lnTo>
                    <a:lnTo>
                      <a:pt x="4999" y="5081"/>
                    </a:lnTo>
                    <a:lnTo>
                      <a:pt x="4668" y="5340"/>
                    </a:lnTo>
                    <a:lnTo>
                      <a:pt x="0" y="6114"/>
                    </a:lnTo>
                    <a:lnTo>
                      <a:pt x="2933" y="17030"/>
                    </a:lnTo>
                    <a:lnTo>
                      <a:pt x="7973" y="14779"/>
                    </a:lnTo>
                    <a:lnTo>
                      <a:pt x="7973" y="14779"/>
                    </a:lnTo>
                    <a:lnTo>
                      <a:pt x="8066" y="14758"/>
                    </a:lnTo>
                    <a:lnTo>
                      <a:pt x="8355" y="14696"/>
                    </a:lnTo>
                    <a:lnTo>
                      <a:pt x="8799" y="14624"/>
                    </a:lnTo>
                    <a:lnTo>
                      <a:pt x="9078" y="14583"/>
                    </a:lnTo>
                    <a:lnTo>
                      <a:pt x="9398" y="14552"/>
                    </a:lnTo>
                    <a:lnTo>
                      <a:pt x="9739" y="14531"/>
                    </a:lnTo>
                    <a:lnTo>
                      <a:pt x="10111" y="14521"/>
                    </a:lnTo>
                    <a:lnTo>
                      <a:pt x="10503" y="14510"/>
                    </a:lnTo>
                    <a:lnTo>
                      <a:pt x="10917" y="14521"/>
                    </a:lnTo>
                    <a:lnTo>
                      <a:pt x="11350" y="14552"/>
                    </a:lnTo>
                    <a:lnTo>
                      <a:pt x="11805" y="14603"/>
                    </a:lnTo>
                    <a:lnTo>
                      <a:pt x="12269" y="14665"/>
                    </a:lnTo>
                    <a:lnTo>
                      <a:pt x="12745" y="14769"/>
                    </a:lnTo>
                    <a:lnTo>
                      <a:pt x="12745" y="14769"/>
                    </a:lnTo>
                    <a:lnTo>
                      <a:pt x="13261" y="14882"/>
                    </a:lnTo>
                    <a:lnTo>
                      <a:pt x="13819" y="15037"/>
                    </a:lnTo>
                    <a:lnTo>
                      <a:pt x="15079" y="15378"/>
                    </a:lnTo>
                    <a:lnTo>
                      <a:pt x="15760" y="15564"/>
                    </a:lnTo>
                    <a:lnTo>
                      <a:pt x="16473" y="15750"/>
                    </a:lnTo>
                    <a:lnTo>
                      <a:pt x="17196" y="15936"/>
                    </a:lnTo>
                    <a:lnTo>
                      <a:pt x="17919" y="16101"/>
                    </a:lnTo>
                    <a:lnTo>
                      <a:pt x="18652" y="16256"/>
                    </a:lnTo>
                    <a:lnTo>
                      <a:pt x="19024" y="16318"/>
                    </a:lnTo>
                    <a:lnTo>
                      <a:pt x="19385" y="16380"/>
                    </a:lnTo>
                    <a:lnTo>
                      <a:pt x="19747" y="16431"/>
                    </a:lnTo>
                    <a:lnTo>
                      <a:pt x="20098" y="16473"/>
                    </a:lnTo>
                    <a:lnTo>
                      <a:pt x="20449" y="16504"/>
                    </a:lnTo>
                    <a:lnTo>
                      <a:pt x="20800" y="16524"/>
                    </a:lnTo>
                    <a:lnTo>
                      <a:pt x="21130" y="16535"/>
                    </a:lnTo>
                    <a:lnTo>
                      <a:pt x="21461" y="16535"/>
                    </a:lnTo>
                    <a:lnTo>
                      <a:pt x="21791" y="16514"/>
                    </a:lnTo>
                    <a:lnTo>
                      <a:pt x="22101" y="16493"/>
                    </a:lnTo>
                    <a:lnTo>
                      <a:pt x="22401" y="16452"/>
                    </a:lnTo>
                    <a:lnTo>
                      <a:pt x="22690" y="16390"/>
                    </a:lnTo>
                    <a:lnTo>
                      <a:pt x="22969" y="16318"/>
                    </a:lnTo>
                    <a:lnTo>
                      <a:pt x="23227" y="16225"/>
                    </a:lnTo>
                    <a:lnTo>
                      <a:pt x="23723" y="11990"/>
                    </a:lnTo>
                    <a:lnTo>
                      <a:pt x="21926" y="7106"/>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89;p1"/>
              <p:cNvSpPr/>
              <p:nvPr/>
            </p:nvSpPr>
            <p:spPr>
              <a:xfrm>
                <a:off x="1176659" y="1992134"/>
                <a:ext cx="277219" cy="450618"/>
              </a:xfrm>
              <a:custGeom>
                <a:avLst/>
                <a:gdLst/>
                <a:ahLst/>
                <a:cxnLst/>
                <a:rect l="l" t="t" r="r" b="b"/>
                <a:pathLst>
                  <a:path w="8355" h="13581" extrusionOk="0">
                    <a:moveTo>
                      <a:pt x="1776" y="0"/>
                    </a:moveTo>
                    <a:lnTo>
                      <a:pt x="609" y="3542"/>
                    </a:lnTo>
                    <a:lnTo>
                      <a:pt x="640" y="3573"/>
                    </a:lnTo>
                    <a:lnTo>
                      <a:pt x="723" y="3656"/>
                    </a:lnTo>
                    <a:lnTo>
                      <a:pt x="775" y="3728"/>
                    </a:lnTo>
                    <a:lnTo>
                      <a:pt x="837" y="3831"/>
                    </a:lnTo>
                    <a:lnTo>
                      <a:pt x="909" y="3945"/>
                    </a:lnTo>
                    <a:lnTo>
                      <a:pt x="981" y="4090"/>
                    </a:lnTo>
                    <a:lnTo>
                      <a:pt x="1053" y="4265"/>
                    </a:lnTo>
                    <a:lnTo>
                      <a:pt x="1136" y="4461"/>
                    </a:lnTo>
                    <a:lnTo>
                      <a:pt x="1208" y="4699"/>
                    </a:lnTo>
                    <a:lnTo>
                      <a:pt x="1281" y="4968"/>
                    </a:lnTo>
                    <a:lnTo>
                      <a:pt x="1353" y="5267"/>
                    </a:lnTo>
                    <a:lnTo>
                      <a:pt x="1425" y="5608"/>
                    </a:lnTo>
                    <a:lnTo>
                      <a:pt x="1477" y="5990"/>
                    </a:lnTo>
                    <a:lnTo>
                      <a:pt x="1528" y="6413"/>
                    </a:lnTo>
                    <a:lnTo>
                      <a:pt x="1559" y="6733"/>
                    </a:lnTo>
                    <a:lnTo>
                      <a:pt x="1570" y="7054"/>
                    </a:lnTo>
                    <a:lnTo>
                      <a:pt x="1580" y="7374"/>
                    </a:lnTo>
                    <a:lnTo>
                      <a:pt x="1570" y="7694"/>
                    </a:lnTo>
                    <a:lnTo>
                      <a:pt x="1549" y="8004"/>
                    </a:lnTo>
                    <a:lnTo>
                      <a:pt x="1528" y="8314"/>
                    </a:lnTo>
                    <a:lnTo>
                      <a:pt x="1487" y="8623"/>
                    </a:lnTo>
                    <a:lnTo>
                      <a:pt x="1446" y="8923"/>
                    </a:lnTo>
                    <a:lnTo>
                      <a:pt x="1394" y="9212"/>
                    </a:lnTo>
                    <a:lnTo>
                      <a:pt x="1343" y="9501"/>
                    </a:lnTo>
                    <a:lnTo>
                      <a:pt x="1281" y="9780"/>
                    </a:lnTo>
                    <a:lnTo>
                      <a:pt x="1208" y="10059"/>
                    </a:lnTo>
                    <a:lnTo>
                      <a:pt x="1064" y="10586"/>
                    </a:lnTo>
                    <a:lnTo>
                      <a:pt x="899" y="11071"/>
                    </a:lnTo>
                    <a:lnTo>
                      <a:pt x="744" y="11515"/>
                    </a:lnTo>
                    <a:lnTo>
                      <a:pt x="578" y="11918"/>
                    </a:lnTo>
                    <a:lnTo>
                      <a:pt x="423" y="12269"/>
                    </a:lnTo>
                    <a:lnTo>
                      <a:pt x="289" y="12568"/>
                    </a:lnTo>
                    <a:lnTo>
                      <a:pt x="83" y="12982"/>
                    </a:lnTo>
                    <a:lnTo>
                      <a:pt x="0" y="13126"/>
                    </a:lnTo>
                    <a:lnTo>
                      <a:pt x="227" y="13198"/>
                    </a:lnTo>
                    <a:lnTo>
                      <a:pt x="465" y="13260"/>
                    </a:lnTo>
                    <a:lnTo>
                      <a:pt x="702" y="13312"/>
                    </a:lnTo>
                    <a:lnTo>
                      <a:pt x="940" y="13364"/>
                    </a:lnTo>
                    <a:lnTo>
                      <a:pt x="1415" y="13446"/>
                    </a:lnTo>
                    <a:lnTo>
                      <a:pt x="1900" y="13508"/>
                    </a:lnTo>
                    <a:lnTo>
                      <a:pt x="2365" y="13550"/>
                    </a:lnTo>
                    <a:lnTo>
                      <a:pt x="2830" y="13570"/>
                    </a:lnTo>
                    <a:lnTo>
                      <a:pt x="3263" y="13581"/>
                    </a:lnTo>
                    <a:lnTo>
                      <a:pt x="3687" y="13581"/>
                    </a:lnTo>
                    <a:lnTo>
                      <a:pt x="4069" y="13570"/>
                    </a:lnTo>
                    <a:lnTo>
                      <a:pt x="4430" y="13550"/>
                    </a:lnTo>
                    <a:lnTo>
                      <a:pt x="5009" y="13508"/>
                    </a:lnTo>
                    <a:lnTo>
                      <a:pt x="5401" y="13467"/>
                    </a:lnTo>
                    <a:lnTo>
                      <a:pt x="5536" y="13446"/>
                    </a:lnTo>
                    <a:lnTo>
                      <a:pt x="7746" y="12610"/>
                    </a:lnTo>
                    <a:lnTo>
                      <a:pt x="8355" y="320"/>
                    </a:lnTo>
                    <a:lnTo>
                      <a:pt x="1776" y="0"/>
                    </a:lnTo>
                    <a:close/>
                  </a:path>
                </a:pathLst>
              </a:custGeom>
              <a:solidFill>
                <a:srgbClr val="F4A7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p1"/>
              <p:cNvSpPr/>
              <p:nvPr/>
            </p:nvSpPr>
            <p:spPr>
              <a:xfrm>
                <a:off x="1234224" y="1560707"/>
                <a:ext cx="203891" cy="1049284"/>
              </a:xfrm>
              <a:custGeom>
                <a:avLst/>
                <a:gdLst/>
                <a:ahLst/>
                <a:cxnLst/>
                <a:rect l="l" t="t" r="r" b="b"/>
                <a:pathLst>
                  <a:path w="6145" h="31624" extrusionOk="0">
                    <a:moveTo>
                      <a:pt x="2004" y="1"/>
                    </a:moveTo>
                    <a:lnTo>
                      <a:pt x="0" y="29517"/>
                    </a:lnTo>
                    <a:lnTo>
                      <a:pt x="0" y="29702"/>
                    </a:lnTo>
                    <a:lnTo>
                      <a:pt x="10" y="29899"/>
                    </a:lnTo>
                    <a:lnTo>
                      <a:pt x="52" y="30085"/>
                    </a:lnTo>
                    <a:lnTo>
                      <a:pt x="93" y="30260"/>
                    </a:lnTo>
                    <a:lnTo>
                      <a:pt x="165" y="30436"/>
                    </a:lnTo>
                    <a:lnTo>
                      <a:pt x="248" y="30601"/>
                    </a:lnTo>
                    <a:lnTo>
                      <a:pt x="341" y="30756"/>
                    </a:lnTo>
                    <a:lnTo>
                      <a:pt x="454" y="30900"/>
                    </a:lnTo>
                    <a:lnTo>
                      <a:pt x="568" y="31035"/>
                    </a:lnTo>
                    <a:lnTo>
                      <a:pt x="713" y="31159"/>
                    </a:lnTo>
                    <a:lnTo>
                      <a:pt x="857" y="31272"/>
                    </a:lnTo>
                    <a:lnTo>
                      <a:pt x="1012" y="31375"/>
                    </a:lnTo>
                    <a:lnTo>
                      <a:pt x="1177" y="31458"/>
                    </a:lnTo>
                    <a:lnTo>
                      <a:pt x="1353" y="31520"/>
                    </a:lnTo>
                    <a:lnTo>
                      <a:pt x="1539" y="31572"/>
                    </a:lnTo>
                    <a:lnTo>
                      <a:pt x="1735" y="31613"/>
                    </a:lnTo>
                    <a:lnTo>
                      <a:pt x="1942" y="31623"/>
                    </a:lnTo>
                    <a:lnTo>
                      <a:pt x="2148" y="31613"/>
                    </a:lnTo>
                    <a:lnTo>
                      <a:pt x="2344" y="31592"/>
                    </a:lnTo>
                    <a:lnTo>
                      <a:pt x="2541" y="31541"/>
                    </a:lnTo>
                    <a:lnTo>
                      <a:pt x="2726" y="31479"/>
                    </a:lnTo>
                    <a:lnTo>
                      <a:pt x="2902" y="31396"/>
                    </a:lnTo>
                    <a:lnTo>
                      <a:pt x="3067" y="31293"/>
                    </a:lnTo>
                    <a:lnTo>
                      <a:pt x="3233" y="31179"/>
                    </a:lnTo>
                    <a:lnTo>
                      <a:pt x="3377" y="31045"/>
                    </a:lnTo>
                    <a:lnTo>
                      <a:pt x="3501" y="30900"/>
                    </a:lnTo>
                    <a:lnTo>
                      <a:pt x="3625" y="30746"/>
                    </a:lnTo>
                    <a:lnTo>
                      <a:pt x="3728" y="30570"/>
                    </a:lnTo>
                    <a:lnTo>
                      <a:pt x="3811" y="30394"/>
                    </a:lnTo>
                    <a:lnTo>
                      <a:pt x="3873" y="30198"/>
                    </a:lnTo>
                    <a:lnTo>
                      <a:pt x="3924" y="30002"/>
                    </a:lnTo>
                    <a:lnTo>
                      <a:pt x="3945" y="29795"/>
                    </a:lnTo>
                    <a:lnTo>
                      <a:pt x="6145" y="610"/>
                    </a:lnTo>
                    <a:lnTo>
                      <a:pt x="200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1"/>
              <p:cNvSpPr/>
              <p:nvPr/>
            </p:nvSpPr>
            <p:spPr>
              <a:xfrm>
                <a:off x="529699" y="567725"/>
                <a:ext cx="1769224" cy="1134590"/>
              </a:xfrm>
              <a:custGeom>
                <a:avLst/>
                <a:gdLst/>
                <a:ahLst/>
                <a:cxnLst/>
                <a:rect l="l" t="t" r="r" b="b"/>
                <a:pathLst>
                  <a:path w="53322" h="34195" extrusionOk="0">
                    <a:moveTo>
                      <a:pt x="3016" y="0"/>
                    </a:moveTo>
                    <a:lnTo>
                      <a:pt x="1" y="29867"/>
                    </a:lnTo>
                    <a:lnTo>
                      <a:pt x="50863" y="34194"/>
                    </a:lnTo>
                    <a:lnTo>
                      <a:pt x="53321" y="3831"/>
                    </a:lnTo>
                    <a:lnTo>
                      <a:pt x="30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92;p1"/>
              <p:cNvSpPr/>
              <p:nvPr/>
            </p:nvSpPr>
            <p:spPr>
              <a:xfrm>
                <a:off x="1267105" y="1966088"/>
                <a:ext cx="295070" cy="495842"/>
              </a:xfrm>
              <a:custGeom>
                <a:avLst/>
                <a:gdLst/>
                <a:ahLst/>
                <a:cxnLst/>
                <a:rect l="l" t="t" r="r" b="b"/>
                <a:pathLst>
                  <a:path w="8893" h="14944" extrusionOk="0">
                    <a:moveTo>
                      <a:pt x="6434" y="0"/>
                    </a:moveTo>
                    <a:lnTo>
                      <a:pt x="2510" y="124"/>
                    </a:lnTo>
                    <a:lnTo>
                      <a:pt x="2396" y="134"/>
                    </a:lnTo>
                    <a:lnTo>
                      <a:pt x="2273" y="155"/>
                    </a:lnTo>
                    <a:lnTo>
                      <a:pt x="2159" y="186"/>
                    </a:lnTo>
                    <a:lnTo>
                      <a:pt x="2045" y="227"/>
                    </a:lnTo>
                    <a:lnTo>
                      <a:pt x="1932" y="269"/>
                    </a:lnTo>
                    <a:lnTo>
                      <a:pt x="1828" y="331"/>
                    </a:lnTo>
                    <a:lnTo>
                      <a:pt x="1735" y="393"/>
                    </a:lnTo>
                    <a:lnTo>
                      <a:pt x="1643" y="465"/>
                    </a:lnTo>
                    <a:lnTo>
                      <a:pt x="1550" y="547"/>
                    </a:lnTo>
                    <a:lnTo>
                      <a:pt x="1477" y="630"/>
                    </a:lnTo>
                    <a:lnTo>
                      <a:pt x="1405" y="723"/>
                    </a:lnTo>
                    <a:lnTo>
                      <a:pt x="1343" y="826"/>
                    </a:lnTo>
                    <a:lnTo>
                      <a:pt x="1281" y="930"/>
                    </a:lnTo>
                    <a:lnTo>
                      <a:pt x="1229" y="1033"/>
                    </a:lnTo>
                    <a:lnTo>
                      <a:pt x="1198" y="1157"/>
                    </a:lnTo>
                    <a:lnTo>
                      <a:pt x="1167" y="1270"/>
                    </a:lnTo>
                    <a:lnTo>
                      <a:pt x="1147" y="1394"/>
                    </a:lnTo>
                    <a:lnTo>
                      <a:pt x="1136" y="1518"/>
                    </a:lnTo>
                    <a:lnTo>
                      <a:pt x="1136" y="1632"/>
                    </a:lnTo>
                    <a:lnTo>
                      <a:pt x="1157" y="1756"/>
                    </a:lnTo>
                    <a:lnTo>
                      <a:pt x="1178" y="1869"/>
                    </a:lnTo>
                    <a:lnTo>
                      <a:pt x="1209" y="1983"/>
                    </a:lnTo>
                    <a:lnTo>
                      <a:pt x="1250" y="2097"/>
                    </a:lnTo>
                    <a:lnTo>
                      <a:pt x="1302" y="2200"/>
                    </a:lnTo>
                    <a:lnTo>
                      <a:pt x="1353" y="2303"/>
                    </a:lnTo>
                    <a:lnTo>
                      <a:pt x="1426" y="2396"/>
                    </a:lnTo>
                    <a:lnTo>
                      <a:pt x="1498" y="2489"/>
                    </a:lnTo>
                    <a:lnTo>
                      <a:pt x="1581" y="2572"/>
                    </a:lnTo>
                    <a:lnTo>
                      <a:pt x="1663" y="2654"/>
                    </a:lnTo>
                    <a:lnTo>
                      <a:pt x="1766" y="2727"/>
                    </a:lnTo>
                    <a:lnTo>
                      <a:pt x="1870" y="2789"/>
                    </a:lnTo>
                    <a:lnTo>
                      <a:pt x="1973" y="2840"/>
                    </a:lnTo>
                    <a:lnTo>
                      <a:pt x="2076" y="2892"/>
                    </a:lnTo>
                    <a:lnTo>
                      <a:pt x="1942" y="2933"/>
                    </a:lnTo>
                    <a:lnTo>
                      <a:pt x="1808" y="2985"/>
                    </a:lnTo>
                    <a:lnTo>
                      <a:pt x="1694" y="3047"/>
                    </a:lnTo>
                    <a:lnTo>
                      <a:pt x="1570" y="3119"/>
                    </a:lnTo>
                    <a:lnTo>
                      <a:pt x="1467" y="3202"/>
                    </a:lnTo>
                    <a:lnTo>
                      <a:pt x="1353" y="3284"/>
                    </a:lnTo>
                    <a:lnTo>
                      <a:pt x="1260" y="3377"/>
                    </a:lnTo>
                    <a:lnTo>
                      <a:pt x="1167" y="3480"/>
                    </a:lnTo>
                    <a:lnTo>
                      <a:pt x="1085" y="3584"/>
                    </a:lnTo>
                    <a:lnTo>
                      <a:pt x="1013" y="3697"/>
                    </a:lnTo>
                    <a:lnTo>
                      <a:pt x="940" y="3811"/>
                    </a:lnTo>
                    <a:lnTo>
                      <a:pt x="878" y="3935"/>
                    </a:lnTo>
                    <a:lnTo>
                      <a:pt x="827" y="4059"/>
                    </a:lnTo>
                    <a:lnTo>
                      <a:pt x="785" y="4193"/>
                    </a:lnTo>
                    <a:lnTo>
                      <a:pt x="754" y="4327"/>
                    </a:lnTo>
                    <a:lnTo>
                      <a:pt x="734" y="4462"/>
                    </a:lnTo>
                    <a:lnTo>
                      <a:pt x="713" y="4606"/>
                    </a:lnTo>
                    <a:lnTo>
                      <a:pt x="703" y="4730"/>
                    </a:lnTo>
                    <a:lnTo>
                      <a:pt x="703" y="4854"/>
                    </a:lnTo>
                    <a:lnTo>
                      <a:pt x="703" y="4978"/>
                    </a:lnTo>
                    <a:lnTo>
                      <a:pt x="713" y="5102"/>
                    </a:lnTo>
                    <a:lnTo>
                      <a:pt x="734" y="5215"/>
                    </a:lnTo>
                    <a:lnTo>
                      <a:pt x="765" y="5339"/>
                    </a:lnTo>
                    <a:lnTo>
                      <a:pt x="796" y="5453"/>
                    </a:lnTo>
                    <a:lnTo>
                      <a:pt x="837" y="5567"/>
                    </a:lnTo>
                    <a:lnTo>
                      <a:pt x="889" y="5670"/>
                    </a:lnTo>
                    <a:lnTo>
                      <a:pt x="940" y="5783"/>
                    </a:lnTo>
                    <a:lnTo>
                      <a:pt x="1002" y="5887"/>
                    </a:lnTo>
                    <a:lnTo>
                      <a:pt x="1075" y="5980"/>
                    </a:lnTo>
                    <a:lnTo>
                      <a:pt x="1147" y="6083"/>
                    </a:lnTo>
                    <a:lnTo>
                      <a:pt x="1229" y="6166"/>
                    </a:lnTo>
                    <a:lnTo>
                      <a:pt x="1322" y="6259"/>
                    </a:lnTo>
                    <a:lnTo>
                      <a:pt x="1415" y="6331"/>
                    </a:lnTo>
                    <a:lnTo>
                      <a:pt x="1622" y="6496"/>
                    </a:lnTo>
                    <a:lnTo>
                      <a:pt x="1157" y="6806"/>
                    </a:lnTo>
                    <a:lnTo>
                      <a:pt x="992" y="6930"/>
                    </a:lnTo>
                    <a:lnTo>
                      <a:pt x="837" y="7074"/>
                    </a:lnTo>
                    <a:lnTo>
                      <a:pt x="703" y="7229"/>
                    </a:lnTo>
                    <a:lnTo>
                      <a:pt x="589" y="7405"/>
                    </a:lnTo>
                    <a:lnTo>
                      <a:pt x="496" y="7580"/>
                    </a:lnTo>
                    <a:lnTo>
                      <a:pt x="414" y="7777"/>
                    </a:lnTo>
                    <a:lnTo>
                      <a:pt x="362" y="7973"/>
                    </a:lnTo>
                    <a:lnTo>
                      <a:pt x="321" y="8179"/>
                    </a:lnTo>
                    <a:lnTo>
                      <a:pt x="310" y="8334"/>
                    </a:lnTo>
                    <a:lnTo>
                      <a:pt x="310" y="8489"/>
                    </a:lnTo>
                    <a:lnTo>
                      <a:pt x="321" y="8634"/>
                    </a:lnTo>
                    <a:lnTo>
                      <a:pt x="341" y="8789"/>
                    </a:lnTo>
                    <a:lnTo>
                      <a:pt x="372" y="8923"/>
                    </a:lnTo>
                    <a:lnTo>
                      <a:pt x="424" y="9068"/>
                    </a:lnTo>
                    <a:lnTo>
                      <a:pt x="476" y="9202"/>
                    </a:lnTo>
                    <a:lnTo>
                      <a:pt x="537" y="9336"/>
                    </a:lnTo>
                    <a:lnTo>
                      <a:pt x="610" y="9460"/>
                    </a:lnTo>
                    <a:lnTo>
                      <a:pt x="692" y="9584"/>
                    </a:lnTo>
                    <a:lnTo>
                      <a:pt x="785" y="9698"/>
                    </a:lnTo>
                    <a:lnTo>
                      <a:pt x="889" y="9811"/>
                    </a:lnTo>
                    <a:lnTo>
                      <a:pt x="1002" y="9914"/>
                    </a:lnTo>
                    <a:lnTo>
                      <a:pt x="1126" y="10007"/>
                    </a:lnTo>
                    <a:lnTo>
                      <a:pt x="1250" y="10100"/>
                    </a:lnTo>
                    <a:lnTo>
                      <a:pt x="1384" y="10183"/>
                    </a:lnTo>
                    <a:lnTo>
                      <a:pt x="1787" y="10420"/>
                    </a:lnTo>
                    <a:lnTo>
                      <a:pt x="1209" y="10544"/>
                    </a:lnTo>
                    <a:lnTo>
                      <a:pt x="1085" y="10575"/>
                    </a:lnTo>
                    <a:lnTo>
                      <a:pt x="971" y="10617"/>
                    </a:lnTo>
                    <a:lnTo>
                      <a:pt x="858" y="10668"/>
                    </a:lnTo>
                    <a:lnTo>
                      <a:pt x="754" y="10720"/>
                    </a:lnTo>
                    <a:lnTo>
                      <a:pt x="651" y="10782"/>
                    </a:lnTo>
                    <a:lnTo>
                      <a:pt x="558" y="10854"/>
                    </a:lnTo>
                    <a:lnTo>
                      <a:pt x="476" y="10937"/>
                    </a:lnTo>
                    <a:lnTo>
                      <a:pt x="383" y="11019"/>
                    </a:lnTo>
                    <a:lnTo>
                      <a:pt x="310" y="11112"/>
                    </a:lnTo>
                    <a:lnTo>
                      <a:pt x="238" y="11205"/>
                    </a:lnTo>
                    <a:lnTo>
                      <a:pt x="186" y="11309"/>
                    </a:lnTo>
                    <a:lnTo>
                      <a:pt x="124" y="11412"/>
                    </a:lnTo>
                    <a:lnTo>
                      <a:pt x="83" y="11515"/>
                    </a:lnTo>
                    <a:lnTo>
                      <a:pt x="52" y="11639"/>
                    </a:lnTo>
                    <a:lnTo>
                      <a:pt x="21" y="11753"/>
                    </a:lnTo>
                    <a:lnTo>
                      <a:pt x="11" y="11877"/>
                    </a:lnTo>
                    <a:lnTo>
                      <a:pt x="0" y="11887"/>
                    </a:lnTo>
                    <a:lnTo>
                      <a:pt x="0" y="12001"/>
                    </a:lnTo>
                    <a:lnTo>
                      <a:pt x="0" y="12104"/>
                    </a:lnTo>
                    <a:lnTo>
                      <a:pt x="21" y="12207"/>
                    </a:lnTo>
                    <a:lnTo>
                      <a:pt x="42" y="12310"/>
                    </a:lnTo>
                    <a:lnTo>
                      <a:pt x="62" y="12414"/>
                    </a:lnTo>
                    <a:lnTo>
                      <a:pt x="104" y="12517"/>
                    </a:lnTo>
                    <a:lnTo>
                      <a:pt x="145" y="12610"/>
                    </a:lnTo>
                    <a:lnTo>
                      <a:pt x="197" y="12703"/>
                    </a:lnTo>
                    <a:lnTo>
                      <a:pt x="259" y="12796"/>
                    </a:lnTo>
                    <a:lnTo>
                      <a:pt x="321" y="12878"/>
                    </a:lnTo>
                    <a:lnTo>
                      <a:pt x="393" y="12951"/>
                    </a:lnTo>
                    <a:lnTo>
                      <a:pt x="465" y="13023"/>
                    </a:lnTo>
                    <a:lnTo>
                      <a:pt x="548" y="13095"/>
                    </a:lnTo>
                    <a:lnTo>
                      <a:pt x="641" y="13147"/>
                    </a:lnTo>
                    <a:lnTo>
                      <a:pt x="734" y="13209"/>
                    </a:lnTo>
                    <a:lnTo>
                      <a:pt x="827" y="13250"/>
                    </a:lnTo>
                    <a:lnTo>
                      <a:pt x="4637" y="14851"/>
                    </a:lnTo>
                    <a:lnTo>
                      <a:pt x="4885" y="14903"/>
                    </a:lnTo>
                    <a:lnTo>
                      <a:pt x="5144" y="14934"/>
                    </a:lnTo>
                    <a:lnTo>
                      <a:pt x="5391" y="14944"/>
                    </a:lnTo>
                    <a:lnTo>
                      <a:pt x="5639" y="14934"/>
                    </a:lnTo>
                    <a:lnTo>
                      <a:pt x="5877" y="14913"/>
                    </a:lnTo>
                    <a:lnTo>
                      <a:pt x="6104" y="14872"/>
                    </a:lnTo>
                    <a:lnTo>
                      <a:pt x="6321" y="14820"/>
                    </a:lnTo>
                    <a:lnTo>
                      <a:pt x="6527" y="14737"/>
                    </a:lnTo>
                    <a:lnTo>
                      <a:pt x="6724" y="14634"/>
                    </a:lnTo>
                    <a:lnTo>
                      <a:pt x="6806" y="14582"/>
                    </a:lnTo>
                    <a:lnTo>
                      <a:pt x="6899" y="14520"/>
                    </a:lnTo>
                    <a:lnTo>
                      <a:pt x="6982" y="14459"/>
                    </a:lnTo>
                    <a:lnTo>
                      <a:pt x="7054" y="14386"/>
                    </a:lnTo>
                    <a:lnTo>
                      <a:pt x="7137" y="14304"/>
                    </a:lnTo>
                    <a:lnTo>
                      <a:pt x="7199" y="14221"/>
                    </a:lnTo>
                    <a:lnTo>
                      <a:pt x="7271" y="14138"/>
                    </a:lnTo>
                    <a:lnTo>
                      <a:pt x="7323" y="14045"/>
                    </a:lnTo>
                    <a:lnTo>
                      <a:pt x="7385" y="13942"/>
                    </a:lnTo>
                    <a:lnTo>
                      <a:pt x="7426" y="13839"/>
                    </a:lnTo>
                    <a:lnTo>
                      <a:pt x="7478" y="13725"/>
                    </a:lnTo>
                    <a:lnTo>
                      <a:pt x="7509" y="13612"/>
                    </a:lnTo>
                    <a:lnTo>
                      <a:pt x="7539" y="13488"/>
                    </a:lnTo>
                    <a:lnTo>
                      <a:pt x="7570" y="13364"/>
                    </a:lnTo>
                    <a:lnTo>
                      <a:pt x="7581" y="13230"/>
                    </a:lnTo>
                    <a:lnTo>
                      <a:pt x="7591" y="13106"/>
                    </a:lnTo>
                    <a:lnTo>
                      <a:pt x="7581" y="12982"/>
                    </a:lnTo>
                    <a:lnTo>
                      <a:pt x="7560" y="12847"/>
                    </a:lnTo>
                    <a:lnTo>
                      <a:pt x="7539" y="12734"/>
                    </a:lnTo>
                    <a:lnTo>
                      <a:pt x="7498" y="12610"/>
                    </a:lnTo>
                    <a:lnTo>
                      <a:pt x="7447" y="12496"/>
                    </a:lnTo>
                    <a:lnTo>
                      <a:pt x="7395" y="12383"/>
                    </a:lnTo>
                    <a:lnTo>
                      <a:pt x="7333" y="12279"/>
                    </a:lnTo>
                    <a:lnTo>
                      <a:pt x="7250" y="12176"/>
                    </a:lnTo>
                    <a:lnTo>
                      <a:pt x="7168" y="12083"/>
                    </a:lnTo>
                    <a:lnTo>
                      <a:pt x="7085" y="11990"/>
                    </a:lnTo>
                    <a:lnTo>
                      <a:pt x="6982" y="11918"/>
                    </a:lnTo>
                    <a:lnTo>
                      <a:pt x="6879" y="11846"/>
                    </a:lnTo>
                    <a:lnTo>
                      <a:pt x="6765" y="11784"/>
                    </a:lnTo>
                    <a:lnTo>
                      <a:pt x="6641" y="11722"/>
                    </a:lnTo>
                    <a:lnTo>
                      <a:pt x="6982" y="11629"/>
                    </a:lnTo>
                    <a:lnTo>
                      <a:pt x="7116" y="11587"/>
                    </a:lnTo>
                    <a:lnTo>
                      <a:pt x="7250" y="11526"/>
                    </a:lnTo>
                    <a:lnTo>
                      <a:pt x="7374" y="11464"/>
                    </a:lnTo>
                    <a:lnTo>
                      <a:pt x="7498" y="11402"/>
                    </a:lnTo>
                    <a:lnTo>
                      <a:pt x="7612" y="11319"/>
                    </a:lnTo>
                    <a:lnTo>
                      <a:pt x="7725" y="11236"/>
                    </a:lnTo>
                    <a:lnTo>
                      <a:pt x="7829" y="11143"/>
                    </a:lnTo>
                    <a:lnTo>
                      <a:pt x="7932" y="11040"/>
                    </a:lnTo>
                    <a:lnTo>
                      <a:pt x="8015" y="10937"/>
                    </a:lnTo>
                    <a:lnTo>
                      <a:pt x="8108" y="10823"/>
                    </a:lnTo>
                    <a:lnTo>
                      <a:pt x="8180" y="10699"/>
                    </a:lnTo>
                    <a:lnTo>
                      <a:pt x="8252" y="10575"/>
                    </a:lnTo>
                    <a:lnTo>
                      <a:pt x="8304" y="10451"/>
                    </a:lnTo>
                    <a:lnTo>
                      <a:pt x="8355" y="10317"/>
                    </a:lnTo>
                    <a:lnTo>
                      <a:pt x="8397" y="10183"/>
                    </a:lnTo>
                    <a:lnTo>
                      <a:pt x="8438" y="10038"/>
                    </a:lnTo>
                    <a:lnTo>
                      <a:pt x="8459" y="9842"/>
                    </a:lnTo>
                    <a:lnTo>
                      <a:pt x="8479" y="9656"/>
                    </a:lnTo>
                    <a:lnTo>
                      <a:pt x="8469" y="9470"/>
                    </a:lnTo>
                    <a:lnTo>
                      <a:pt x="8448" y="9284"/>
                    </a:lnTo>
                    <a:lnTo>
                      <a:pt x="8407" y="9099"/>
                    </a:lnTo>
                    <a:lnTo>
                      <a:pt x="8345" y="8923"/>
                    </a:lnTo>
                    <a:lnTo>
                      <a:pt x="8273" y="8758"/>
                    </a:lnTo>
                    <a:lnTo>
                      <a:pt x="8190" y="8593"/>
                    </a:lnTo>
                    <a:lnTo>
                      <a:pt x="8097" y="8438"/>
                    </a:lnTo>
                    <a:lnTo>
                      <a:pt x="7984" y="8293"/>
                    </a:lnTo>
                    <a:lnTo>
                      <a:pt x="7849" y="8159"/>
                    </a:lnTo>
                    <a:lnTo>
                      <a:pt x="7715" y="8035"/>
                    </a:lnTo>
                    <a:lnTo>
                      <a:pt x="7570" y="7921"/>
                    </a:lnTo>
                    <a:lnTo>
                      <a:pt x="7405" y="7818"/>
                    </a:lnTo>
                    <a:lnTo>
                      <a:pt x="7230" y="7735"/>
                    </a:lnTo>
                    <a:lnTo>
                      <a:pt x="7054" y="7663"/>
                    </a:lnTo>
                    <a:lnTo>
                      <a:pt x="6961" y="7632"/>
                    </a:lnTo>
                    <a:lnTo>
                      <a:pt x="7891" y="7157"/>
                    </a:lnTo>
                    <a:lnTo>
                      <a:pt x="7994" y="7095"/>
                    </a:lnTo>
                    <a:lnTo>
                      <a:pt x="8087" y="7033"/>
                    </a:lnTo>
                    <a:lnTo>
                      <a:pt x="8180" y="6971"/>
                    </a:lnTo>
                    <a:lnTo>
                      <a:pt x="8262" y="6899"/>
                    </a:lnTo>
                    <a:lnTo>
                      <a:pt x="8345" y="6827"/>
                    </a:lnTo>
                    <a:lnTo>
                      <a:pt x="8428" y="6744"/>
                    </a:lnTo>
                    <a:lnTo>
                      <a:pt x="8490" y="6661"/>
                    </a:lnTo>
                    <a:lnTo>
                      <a:pt x="8562" y="6568"/>
                    </a:lnTo>
                    <a:lnTo>
                      <a:pt x="8624" y="6475"/>
                    </a:lnTo>
                    <a:lnTo>
                      <a:pt x="8676" y="6382"/>
                    </a:lnTo>
                    <a:lnTo>
                      <a:pt x="8727" y="6279"/>
                    </a:lnTo>
                    <a:lnTo>
                      <a:pt x="8768" y="6176"/>
                    </a:lnTo>
                    <a:lnTo>
                      <a:pt x="8810" y="6073"/>
                    </a:lnTo>
                    <a:lnTo>
                      <a:pt x="8841" y="5969"/>
                    </a:lnTo>
                    <a:lnTo>
                      <a:pt x="8861" y="5856"/>
                    </a:lnTo>
                    <a:lnTo>
                      <a:pt x="8882" y="5742"/>
                    </a:lnTo>
                    <a:lnTo>
                      <a:pt x="8892" y="5577"/>
                    </a:lnTo>
                    <a:lnTo>
                      <a:pt x="8892" y="5412"/>
                    </a:lnTo>
                    <a:lnTo>
                      <a:pt x="8882" y="5257"/>
                    </a:lnTo>
                    <a:lnTo>
                      <a:pt x="8851" y="5102"/>
                    </a:lnTo>
                    <a:lnTo>
                      <a:pt x="8810" y="4947"/>
                    </a:lnTo>
                    <a:lnTo>
                      <a:pt x="8758" y="4792"/>
                    </a:lnTo>
                    <a:lnTo>
                      <a:pt x="8686" y="4647"/>
                    </a:lnTo>
                    <a:lnTo>
                      <a:pt x="8614" y="4513"/>
                    </a:lnTo>
                    <a:lnTo>
                      <a:pt x="8521" y="4389"/>
                    </a:lnTo>
                    <a:lnTo>
                      <a:pt x="8417" y="4265"/>
                    </a:lnTo>
                    <a:lnTo>
                      <a:pt x="8314" y="4152"/>
                    </a:lnTo>
                    <a:lnTo>
                      <a:pt x="8190" y="4048"/>
                    </a:lnTo>
                    <a:lnTo>
                      <a:pt x="8056" y="3956"/>
                    </a:lnTo>
                    <a:lnTo>
                      <a:pt x="7922" y="3873"/>
                    </a:lnTo>
                    <a:lnTo>
                      <a:pt x="7777" y="3801"/>
                    </a:lnTo>
                    <a:lnTo>
                      <a:pt x="7622" y="3739"/>
                    </a:lnTo>
                    <a:lnTo>
                      <a:pt x="6775" y="3460"/>
                    </a:lnTo>
                    <a:lnTo>
                      <a:pt x="7539" y="2789"/>
                    </a:lnTo>
                    <a:lnTo>
                      <a:pt x="7612" y="2716"/>
                    </a:lnTo>
                    <a:lnTo>
                      <a:pt x="7684" y="2644"/>
                    </a:lnTo>
                    <a:lnTo>
                      <a:pt x="7746" y="2572"/>
                    </a:lnTo>
                    <a:lnTo>
                      <a:pt x="7808" y="2489"/>
                    </a:lnTo>
                    <a:lnTo>
                      <a:pt x="7901" y="2313"/>
                    </a:lnTo>
                    <a:lnTo>
                      <a:pt x="7984" y="2138"/>
                    </a:lnTo>
                    <a:lnTo>
                      <a:pt x="8035" y="1952"/>
                    </a:lnTo>
                    <a:lnTo>
                      <a:pt x="8077" y="1756"/>
                    </a:lnTo>
                    <a:lnTo>
                      <a:pt x="8077" y="1653"/>
                    </a:lnTo>
                    <a:lnTo>
                      <a:pt x="8077" y="1549"/>
                    </a:lnTo>
                    <a:lnTo>
                      <a:pt x="8077" y="1456"/>
                    </a:lnTo>
                    <a:lnTo>
                      <a:pt x="8066" y="1353"/>
                    </a:lnTo>
                    <a:lnTo>
                      <a:pt x="8035" y="1208"/>
                    </a:lnTo>
                    <a:lnTo>
                      <a:pt x="7994" y="1064"/>
                    </a:lnTo>
                    <a:lnTo>
                      <a:pt x="7932" y="930"/>
                    </a:lnTo>
                    <a:lnTo>
                      <a:pt x="7870" y="806"/>
                    </a:lnTo>
                    <a:lnTo>
                      <a:pt x="7787" y="682"/>
                    </a:lnTo>
                    <a:lnTo>
                      <a:pt x="7705" y="568"/>
                    </a:lnTo>
                    <a:lnTo>
                      <a:pt x="7612" y="465"/>
                    </a:lnTo>
                    <a:lnTo>
                      <a:pt x="7509" y="372"/>
                    </a:lnTo>
                    <a:lnTo>
                      <a:pt x="7395" y="279"/>
                    </a:lnTo>
                    <a:lnTo>
                      <a:pt x="7271" y="207"/>
                    </a:lnTo>
                    <a:lnTo>
                      <a:pt x="7147" y="145"/>
                    </a:lnTo>
                    <a:lnTo>
                      <a:pt x="7013" y="93"/>
                    </a:lnTo>
                    <a:lnTo>
                      <a:pt x="6879" y="52"/>
                    </a:lnTo>
                    <a:lnTo>
                      <a:pt x="6734" y="21"/>
                    </a:lnTo>
                    <a:lnTo>
                      <a:pt x="6589" y="0"/>
                    </a:lnTo>
                    <a:close/>
                  </a:path>
                </a:pathLst>
              </a:custGeom>
              <a:solidFill>
                <a:srgbClr val="FAB7B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1"/>
              <p:cNvSpPr/>
              <p:nvPr/>
            </p:nvSpPr>
            <p:spPr>
              <a:xfrm>
                <a:off x="1319528" y="1985598"/>
                <a:ext cx="63075" cy="59326"/>
              </a:xfrm>
              <a:custGeom>
                <a:avLst/>
                <a:gdLst/>
                <a:ahLst/>
                <a:cxnLst/>
                <a:rect l="l" t="t" r="r" b="b"/>
                <a:pathLst>
                  <a:path w="1901" h="1788" extrusionOk="0">
                    <a:moveTo>
                      <a:pt x="806" y="1"/>
                    </a:moveTo>
                    <a:lnTo>
                      <a:pt x="723" y="11"/>
                    </a:lnTo>
                    <a:lnTo>
                      <a:pt x="641" y="21"/>
                    </a:lnTo>
                    <a:lnTo>
                      <a:pt x="569" y="52"/>
                    </a:lnTo>
                    <a:lnTo>
                      <a:pt x="486" y="83"/>
                    </a:lnTo>
                    <a:lnTo>
                      <a:pt x="414" y="114"/>
                    </a:lnTo>
                    <a:lnTo>
                      <a:pt x="352" y="166"/>
                    </a:lnTo>
                    <a:lnTo>
                      <a:pt x="290" y="218"/>
                    </a:lnTo>
                    <a:lnTo>
                      <a:pt x="228" y="269"/>
                    </a:lnTo>
                    <a:lnTo>
                      <a:pt x="176" y="342"/>
                    </a:lnTo>
                    <a:lnTo>
                      <a:pt x="124" y="404"/>
                    </a:lnTo>
                    <a:lnTo>
                      <a:pt x="94" y="476"/>
                    </a:lnTo>
                    <a:lnTo>
                      <a:pt x="52" y="558"/>
                    </a:lnTo>
                    <a:lnTo>
                      <a:pt x="32" y="641"/>
                    </a:lnTo>
                    <a:lnTo>
                      <a:pt x="11" y="724"/>
                    </a:lnTo>
                    <a:lnTo>
                      <a:pt x="1" y="806"/>
                    </a:lnTo>
                    <a:lnTo>
                      <a:pt x="11" y="899"/>
                    </a:lnTo>
                    <a:lnTo>
                      <a:pt x="11" y="982"/>
                    </a:lnTo>
                    <a:lnTo>
                      <a:pt x="32" y="1065"/>
                    </a:lnTo>
                    <a:lnTo>
                      <a:pt x="52" y="1137"/>
                    </a:lnTo>
                    <a:lnTo>
                      <a:pt x="83" y="1219"/>
                    </a:lnTo>
                    <a:lnTo>
                      <a:pt x="124" y="1292"/>
                    </a:lnTo>
                    <a:lnTo>
                      <a:pt x="176" y="1354"/>
                    </a:lnTo>
                    <a:lnTo>
                      <a:pt x="228" y="1416"/>
                    </a:lnTo>
                    <a:lnTo>
                      <a:pt x="279" y="1478"/>
                    </a:lnTo>
                    <a:lnTo>
                      <a:pt x="341" y="1529"/>
                    </a:lnTo>
                    <a:lnTo>
                      <a:pt x="414" y="1581"/>
                    </a:lnTo>
                    <a:lnTo>
                      <a:pt x="486" y="1622"/>
                    </a:lnTo>
                    <a:lnTo>
                      <a:pt x="569" y="1653"/>
                    </a:lnTo>
                    <a:lnTo>
                      <a:pt x="641" y="1674"/>
                    </a:lnTo>
                    <a:lnTo>
                      <a:pt x="734" y="1695"/>
                    </a:lnTo>
                    <a:lnTo>
                      <a:pt x="1333" y="1787"/>
                    </a:lnTo>
                    <a:lnTo>
                      <a:pt x="1405" y="1787"/>
                    </a:lnTo>
                    <a:lnTo>
                      <a:pt x="1477" y="1777"/>
                    </a:lnTo>
                    <a:lnTo>
                      <a:pt x="1550" y="1746"/>
                    </a:lnTo>
                    <a:lnTo>
                      <a:pt x="1612" y="1715"/>
                    </a:lnTo>
                    <a:lnTo>
                      <a:pt x="1663" y="1664"/>
                    </a:lnTo>
                    <a:lnTo>
                      <a:pt x="1705" y="1612"/>
                    </a:lnTo>
                    <a:lnTo>
                      <a:pt x="1736" y="1540"/>
                    </a:lnTo>
                    <a:lnTo>
                      <a:pt x="1756" y="1467"/>
                    </a:lnTo>
                    <a:lnTo>
                      <a:pt x="1901" y="528"/>
                    </a:lnTo>
                    <a:lnTo>
                      <a:pt x="1901" y="445"/>
                    </a:lnTo>
                    <a:lnTo>
                      <a:pt x="1890" y="373"/>
                    </a:lnTo>
                    <a:lnTo>
                      <a:pt x="1870" y="311"/>
                    </a:lnTo>
                    <a:lnTo>
                      <a:pt x="1829" y="249"/>
                    </a:lnTo>
                    <a:lnTo>
                      <a:pt x="1777" y="187"/>
                    </a:lnTo>
                    <a:lnTo>
                      <a:pt x="1725" y="145"/>
                    </a:lnTo>
                    <a:lnTo>
                      <a:pt x="1653" y="114"/>
                    </a:lnTo>
                    <a:lnTo>
                      <a:pt x="1581" y="94"/>
                    </a:lnTo>
                    <a:lnTo>
                      <a:pt x="982" y="11"/>
                    </a:lnTo>
                    <a:lnTo>
                      <a:pt x="899" y="1"/>
                    </a:lnTo>
                    <a:close/>
                  </a:path>
                </a:pathLst>
              </a:custGeom>
              <a:solidFill>
                <a:srgbClr val="FFD0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p1"/>
              <p:cNvSpPr/>
              <p:nvPr/>
            </p:nvSpPr>
            <p:spPr>
              <a:xfrm>
                <a:off x="1303071" y="2090111"/>
                <a:ext cx="68915" cy="64801"/>
              </a:xfrm>
              <a:custGeom>
                <a:avLst/>
                <a:gdLst/>
                <a:ahLst/>
                <a:cxnLst/>
                <a:rect l="l" t="t" r="r" b="b"/>
                <a:pathLst>
                  <a:path w="2077" h="1953" extrusionOk="0">
                    <a:moveTo>
                      <a:pt x="879" y="1"/>
                    </a:moveTo>
                    <a:lnTo>
                      <a:pt x="786" y="11"/>
                    </a:lnTo>
                    <a:lnTo>
                      <a:pt x="703" y="32"/>
                    </a:lnTo>
                    <a:lnTo>
                      <a:pt x="610" y="63"/>
                    </a:lnTo>
                    <a:lnTo>
                      <a:pt x="528" y="94"/>
                    </a:lnTo>
                    <a:lnTo>
                      <a:pt x="455" y="135"/>
                    </a:lnTo>
                    <a:lnTo>
                      <a:pt x="383" y="187"/>
                    </a:lnTo>
                    <a:lnTo>
                      <a:pt x="311" y="238"/>
                    </a:lnTo>
                    <a:lnTo>
                      <a:pt x="249" y="300"/>
                    </a:lnTo>
                    <a:lnTo>
                      <a:pt x="187" y="372"/>
                    </a:lnTo>
                    <a:lnTo>
                      <a:pt x="135" y="445"/>
                    </a:lnTo>
                    <a:lnTo>
                      <a:pt x="94" y="527"/>
                    </a:lnTo>
                    <a:lnTo>
                      <a:pt x="63" y="610"/>
                    </a:lnTo>
                    <a:lnTo>
                      <a:pt x="32" y="703"/>
                    </a:lnTo>
                    <a:lnTo>
                      <a:pt x="11" y="796"/>
                    </a:lnTo>
                    <a:lnTo>
                      <a:pt x="1" y="889"/>
                    </a:lnTo>
                    <a:lnTo>
                      <a:pt x="1" y="982"/>
                    </a:lnTo>
                    <a:lnTo>
                      <a:pt x="11" y="1075"/>
                    </a:lnTo>
                    <a:lnTo>
                      <a:pt x="32" y="1157"/>
                    </a:lnTo>
                    <a:lnTo>
                      <a:pt x="63" y="1240"/>
                    </a:lnTo>
                    <a:lnTo>
                      <a:pt x="94" y="1323"/>
                    </a:lnTo>
                    <a:lnTo>
                      <a:pt x="135" y="1405"/>
                    </a:lnTo>
                    <a:lnTo>
                      <a:pt x="187" y="1477"/>
                    </a:lnTo>
                    <a:lnTo>
                      <a:pt x="238" y="1550"/>
                    </a:lnTo>
                    <a:lnTo>
                      <a:pt x="300" y="1612"/>
                    </a:lnTo>
                    <a:lnTo>
                      <a:pt x="373" y="1674"/>
                    </a:lnTo>
                    <a:lnTo>
                      <a:pt x="445" y="1715"/>
                    </a:lnTo>
                    <a:lnTo>
                      <a:pt x="528" y="1767"/>
                    </a:lnTo>
                    <a:lnTo>
                      <a:pt x="610" y="1798"/>
                    </a:lnTo>
                    <a:lnTo>
                      <a:pt x="703" y="1829"/>
                    </a:lnTo>
                    <a:lnTo>
                      <a:pt x="796" y="1849"/>
                    </a:lnTo>
                    <a:lnTo>
                      <a:pt x="1519" y="1953"/>
                    </a:lnTo>
                    <a:lnTo>
                      <a:pt x="1581" y="1953"/>
                    </a:lnTo>
                    <a:lnTo>
                      <a:pt x="1653" y="1942"/>
                    </a:lnTo>
                    <a:lnTo>
                      <a:pt x="1715" y="1922"/>
                    </a:lnTo>
                    <a:lnTo>
                      <a:pt x="1767" y="1891"/>
                    </a:lnTo>
                    <a:lnTo>
                      <a:pt x="1808" y="1849"/>
                    </a:lnTo>
                    <a:lnTo>
                      <a:pt x="1849" y="1798"/>
                    </a:lnTo>
                    <a:lnTo>
                      <a:pt x="1880" y="1736"/>
                    </a:lnTo>
                    <a:lnTo>
                      <a:pt x="1891" y="1674"/>
                    </a:lnTo>
                    <a:lnTo>
                      <a:pt x="2066" y="496"/>
                    </a:lnTo>
                    <a:lnTo>
                      <a:pt x="2077" y="434"/>
                    </a:lnTo>
                    <a:lnTo>
                      <a:pt x="2066" y="372"/>
                    </a:lnTo>
                    <a:lnTo>
                      <a:pt x="2046" y="310"/>
                    </a:lnTo>
                    <a:lnTo>
                      <a:pt x="2015" y="249"/>
                    </a:lnTo>
                    <a:lnTo>
                      <a:pt x="1963" y="207"/>
                    </a:lnTo>
                    <a:lnTo>
                      <a:pt x="1911" y="166"/>
                    </a:lnTo>
                    <a:lnTo>
                      <a:pt x="1860" y="135"/>
                    </a:lnTo>
                    <a:lnTo>
                      <a:pt x="1787" y="125"/>
                    </a:lnTo>
                    <a:lnTo>
                      <a:pt x="1065" y="11"/>
                    </a:lnTo>
                    <a:lnTo>
                      <a:pt x="972" y="1"/>
                    </a:lnTo>
                    <a:close/>
                  </a:path>
                </a:pathLst>
              </a:custGeom>
              <a:solidFill>
                <a:srgbClr val="FFD0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95;p1"/>
              <p:cNvSpPr/>
              <p:nvPr/>
            </p:nvSpPr>
            <p:spPr>
              <a:xfrm>
                <a:off x="1291425" y="2209357"/>
                <a:ext cx="64104" cy="64104"/>
              </a:xfrm>
              <a:custGeom>
                <a:avLst/>
                <a:gdLst/>
                <a:ahLst/>
                <a:cxnLst/>
                <a:rect l="l" t="t" r="r" b="b"/>
                <a:pathLst>
                  <a:path w="1932" h="1932" extrusionOk="0">
                    <a:moveTo>
                      <a:pt x="879" y="1"/>
                    </a:moveTo>
                    <a:lnTo>
                      <a:pt x="786" y="11"/>
                    </a:lnTo>
                    <a:lnTo>
                      <a:pt x="693" y="32"/>
                    </a:lnTo>
                    <a:lnTo>
                      <a:pt x="610" y="63"/>
                    </a:lnTo>
                    <a:lnTo>
                      <a:pt x="527" y="94"/>
                    </a:lnTo>
                    <a:lnTo>
                      <a:pt x="445" y="135"/>
                    </a:lnTo>
                    <a:lnTo>
                      <a:pt x="373" y="186"/>
                    </a:lnTo>
                    <a:lnTo>
                      <a:pt x="311" y="238"/>
                    </a:lnTo>
                    <a:lnTo>
                      <a:pt x="249" y="300"/>
                    </a:lnTo>
                    <a:lnTo>
                      <a:pt x="187" y="372"/>
                    </a:lnTo>
                    <a:lnTo>
                      <a:pt x="135" y="445"/>
                    </a:lnTo>
                    <a:lnTo>
                      <a:pt x="94" y="527"/>
                    </a:lnTo>
                    <a:lnTo>
                      <a:pt x="52" y="610"/>
                    </a:lnTo>
                    <a:lnTo>
                      <a:pt x="32" y="703"/>
                    </a:lnTo>
                    <a:lnTo>
                      <a:pt x="11" y="796"/>
                    </a:lnTo>
                    <a:lnTo>
                      <a:pt x="1" y="889"/>
                    </a:lnTo>
                    <a:lnTo>
                      <a:pt x="1" y="982"/>
                    </a:lnTo>
                    <a:lnTo>
                      <a:pt x="11" y="1064"/>
                    </a:lnTo>
                    <a:lnTo>
                      <a:pt x="32" y="1157"/>
                    </a:lnTo>
                    <a:lnTo>
                      <a:pt x="52" y="1240"/>
                    </a:lnTo>
                    <a:lnTo>
                      <a:pt x="94" y="1323"/>
                    </a:lnTo>
                    <a:lnTo>
                      <a:pt x="135" y="1405"/>
                    </a:lnTo>
                    <a:lnTo>
                      <a:pt x="187" y="1477"/>
                    </a:lnTo>
                    <a:lnTo>
                      <a:pt x="238" y="1550"/>
                    </a:lnTo>
                    <a:lnTo>
                      <a:pt x="300" y="1612"/>
                    </a:lnTo>
                    <a:lnTo>
                      <a:pt x="373" y="1663"/>
                    </a:lnTo>
                    <a:lnTo>
                      <a:pt x="445" y="1715"/>
                    </a:lnTo>
                    <a:lnTo>
                      <a:pt x="527" y="1767"/>
                    </a:lnTo>
                    <a:lnTo>
                      <a:pt x="610" y="1798"/>
                    </a:lnTo>
                    <a:lnTo>
                      <a:pt x="693" y="1829"/>
                    </a:lnTo>
                    <a:lnTo>
                      <a:pt x="786" y="1839"/>
                    </a:lnTo>
                    <a:lnTo>
                      <a:pt x="1374" y="1932"/>
                    </a:lnTo>
                    <a:lnTo>
                      <a:pt x="1447" y="1932"/>
                    </a:lnTo>
                    <a:lnTo>
                      <a:pt x="1509" y="1922"/>
                    </a:lnTo>
                    <a:lnTo>
                      <a:pt x="1570" y="1901"/>
                    </a:lnTo>
                    <a:lnTo>
                      <a:pt x="1622" y="1870"/>
                    </a:lnTo>
                    <a:lnTo>
                      <a:pt x="1674" y="1829"/>
                    </a:lnTo>
                    <a:lnTo>
                      <a:pt x="1705" y="1777"/>
                    </a:lnTo>
                    <a:lnTo>
                      <a:pt x="1736" y="1715"/>
                    </a:lnTo>
                    <a:lnTo>
                      <a:pt x="1756" y="1653"/>
                    </a:lnTo>
                    <a:lnTo>
                      <a:pt x="1932" y="476"/>
                    </a:lnTo>
                    <a:lnTo>
                      <a:pt x="1932" y="414"/>
                    </a:lnTo>
                    <a:lnTo>
                      <a:pt x="1922" y="341"/>
                    </a:lnTo>
                    <a:lnTo>
                      <a:pt x="1901" y="290"/>
                    </a:lnTo>
                    <a:lnTo>
                      <a:pt x="1870" y="228"/>
                    </a:lnTo>
                    <a:lnTo>
                      <a:pt x="1829" y="186"/>
                    </a:lnTo>
                    <a:lnTo>
                      <a:pt x="1777" y="145"/>
                    </a:lnTo>
                    <a:lnTo>
                      <a:pt x="1715" y="114"/>
                    </a:lnTo>
                    <a:lnTo>
                      <a:pt x="1653" y="104"/>
                    </a:lnTo>
                    <a:lnTo>
                      <a:pt x="1064" y="11"/>
                    </a:lnTo>
                    <a:lnTo>
                      <a:pt x="971" y="1"/>
                    </a:lnTo>
                    <a:close/>
                  </a:path>
                </a:pathLst>
              </a:custGeom>
              <a:solidFill>
                <a:srgbClr val="FFD0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p1"/>
              <p:cNvSpPr/>
              <p:nvPr/>
            </p:nvSpPr>
            <p:spPr>
              <a:xfrm>
                <a:off x="1281140" y="2333413"/>
                <a:ext cx="58629" cy="63772"/>
              </a:xfrm>
              <a:custGeom>
                <a:avLst/>
                <a:gdLst/>
                <a:ahLst/>
                <a:cxnLst/>
                <a:rect l="l" t="t" r="r" b="b"/>
                <a:pathLst>
                  <a:path w="1767" h="1922" extrusionOk="0">
                    <a:moveTo>
                      <a:pt x="920" y="0"/>
                    </a:moveTo>
                    <a:lnTo>
                      <a:pt x="827" y="10"/>
                    </a:lnTo>
                    <a:lnTo>
                      <a:pt x="744" y="21"/>
                    </a:lnTo>
                    <a:lnTo>
                      <a:pt x="652" y="41"/>
                    </a:lnTo>
                    <a:lnTo>
                      <a:pt x="569" y="72"/>
                    </a:lnTo>
                    <a:lnTo>
                      <a:pt x="486" y="114"/>
                    </a:lnTo>
                    <a:lnTo>
                      <a:pt x="414" y="155"/>
                    </a:lnTo>
                    <a:lnTo>
                      <a:pt x="342" y="207"/>
                    </a:lnTo>
                    <a:lnTo>
                      <a:pt x="280" y="269"/>
                    </a:lnTo>
                    <a:lnTo>
                      <a:pt x="218" y="341"/>
                    </a:lnTo>
                    <a:lnTo>
                      <a:pt x="166" y="413"/>
                    </a:lnTo>
                    <a:lnTo>
                      <a:pt x="114" y="486"/>
                    </a:lnTo>
                    <a:lnTo>
                      <a:pt x="73" y="568"/>
                    </a:lnTo>
                    <a:lnTo>
                      <a:pt x="42" y="661"/>
                    </a:lnTo>
                    <a:lnTo>
                      <a:pt x="22" y="744"/>
                    </a:lnTo>
                    <a:lnTo>
                      <a:pt x="11" y="847"/>
                    </a:lnTo>
                    <a:lnTo>
                      <a:pt x="1" y="930"/>
                    </a:lnTo>
                    <a:lnTo>
                      <a:pt x="11" y="1023"/>
                    </a:lnTo>
                    <a:lnTo>
                      <a:pt x="22" y="1115"/>
                    </a:lnTo>
                    <a:lnTo>
                      <a:pt x="42" y="1198"/>
                    </a:lnTo>
                    <a:lnTo>
                      <a:pt x="73" y="1291"/>
                    </a:lnTo>
                    <a:lnTo>
                      <a:pt x="114" y="1363"/>
                    </a:lnTo>
                    <a:lnTo>
                      <a:pt x="156" y="1446"/>
                    </a:lnTo>
                    <a:lnTo>
                      <a:pt x="207" y="1518"/>
                    </a:lnTo>
                    <a:lnTo>
                      <a:pt x="269" y="1580"/>
                    </a:lnTo>
                    <a:lnTo>
                      <a:pt x="342" y="1642"/>
                    </a:lnTo>
                    <a:lnTo>
                      <a:pt x="414" y="1694"/>
                    </a:lnTo>
                    <a:lnTo>
                      <a:pt x="486" y="1745"/>
                    </a:lnTo>
                    <a:lnTo>
                      <a:pt x="569" y="1776"/>
                    </a:lnTo>
                    <a:lnTo>
                      <a:pt x="662" y="1818"/>
                    </a:lnTo>
                    <a:lnTo>
                      <a:pt x="744" y="1838"/>
                    </a:lnTo>
                    <a:lnTo>
                      <a:pt x="1147" y="1911"/>
                    </a:lnTo>
                    <a:lnTo>
                      <a:pt x="1209" y="1921"/>
                    </a:lnTo>
                    <a:lnTo>
                      <a:pt x="1271" y="1911"/>
                    </a:lnTo>
                    <a:lnTo>
                      <a:pt x="1333" y="1890"/>
                    </a:lnTo>
                    <a:lnTo>
                      <a:pt x="1395" y="1869"/>
                    </a:lnTo>
                    <a:lnTo>
                      <a:pt x="1447" y="1828"/>
                    </a:lnTo>
                    <a:lnTo>
                      <a:pt x="1488" y="1776"/>
                    </a:lnTo>
                    <a:lnTo>
                      <a:pt x="1519" y="1714"/>
                    </a:lnTo>
                    <a:lnTo>
                      <a:pt x="1529" y="1653"/>
                    </a:lnTo>
                    <a:lnTo>
                      <a:pt x="1767" y="486"/>
                    </a:lnTo>
                    <a:lnTo>
                      <a:pt x="1767" y="424"/>
                    </a:lnTo>
                    <a:lnTo>
                      <a:pt x="1767" y="362"/>
                    </a:lnTo>
                    <a:lnTo>
                      <a:pt x="1746" y="300"/>
                    </a:lnTo>
                    <a:lnTo>
                      <a:pt x="1715" y="238"/>
                    </a:lnTo>
                    <a:lnTo>
                      <a:pt x="1674" y="186"/>
                    </a:lnTo>
                    <a:lnTo>
                      <a:pt x="1622" y="145"/>
                    </a:lnTo>
                    <a:lnTo>
                      <a:pt x="1571" y="114"/>
                    </a:lnTo>
                    <a:lnTo>
                      <a:pt x="1509" y="103"/>
                    </a:lnTo>
                    <a:lnTo>
                      <a:pt x="1106" y="21"/>
                    </a:lnTo>
                    <a:lnTo>
                      <a:pt x="1013" y="10"/>
                    </a:lnTo>
                    <a:lnTo>
                      <a:pt x="920" y="0"/>
                    </a:lnTo>
                    <a:close/>
                  </a:path>
                </a:pathLst>
              </a:custGeom>
              <a:solidFill>
                <a:srgbClr val="FFD0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1"/>
              <p:cNvSpPr/>
              <p:nvPr/>
            </p:nvSpPr>
            <p:spPr>
              <a:xfrm>
                <a:off x="1160865" y="1898237"/>
                <a:ext cx="189192" cy="194302"/>
              </a:xfrm>
              <a:custGeom>
                <a:avLst/>
                <a:gdLst/>
                <a:ahLst/>
                <a:cxnLst/>
                <a:rect l="l" t="t" r="r" b="b"/>
                <a:pathLst>
                  <a:path w="5702" h="5856" extrusionOk="0">
                    <a:moveTo>
                      <a:pt x="1" y="0"/>
                    </a:moveTo>
                    <a:lnTo>
                      <a:pt x="1726" y="4534"/>
                    </a:lnTo>
                    <a:lnTo>
                      <a:pt x="1974" y="4668"/>
                    </a:lnTo>
                    <a:lnTo>
                      <a:pt x="2211" y="4813"/>
                    </a:lnTo>
                    <a:lnTo>
                      <a:pt x="2655" y="5092"/>
                    </a:lnTo>
                    <a:lnTo>
                      <a:pt x="3048" y="5350"/>
                    </a:lnTo>
                    <a:lnTo>
                      <a:pt x="3244" y="5464"/>
                    </a:lnTo>
                    <a:lnTo>
                      <a:pt x="3419" y="5567"/>
                    </a:lnTo>
                    <a:lnTo>
                      <a:pt x="3605" y="5649"/>
                    </a:lnTo>
                    <a:lnTo>
                      <a:pt x="3781" y="5732"/>
                    </a:lnTo>
                    <a:lnTo>
                      <a:pt x="3956" y="5794"/>
                    </a:lnTo>
                    <a:lnTo>
                      <a:pt x="4142" y="5835"/>
                    </a:lnTo>
                    <a:lnTo>
                      <a:pt x="4328" y="5856"/>
                    </a:lnTo>
                    <a:lnTo>
                      <a:pt x="4514" y="5856"/>
                    </a:lnTo>
                    <a:lnTo>
                      <a:pt x="4710" y="5835"/>
                    </a:lnTo>
                    <a:lnTo>
                      <a:pt x="4906" y="5794"/>
                    </a:lnTo>
                    <a:lnTo>
                      <a:pt x="5010" y="5753"/>
                    </a:lnTo>
                    <a:lnTo>
                      <a:pt x="5103" y="5711"/>
                    </a:lnTo>
                    <a:lnTo>
                      <a:pt x="5196" y="5649"/>
                    </a:lnTo>
                    <a:lnTo>
                      <a:pt x="5289" y="5587"/>
                    </a:lnTo>
                    <a:lnTo>
                      <a:pt x="5361" y="5515"/>
                    </a:lnTo>
                    <a:lnTo>
                      <a:pt x="5433" y="5433"/>
                    </a:lnTo>
                    <a:lnTo>
                      <a:pt x="5505" y="5350"/>
                    </a:lnTo>
                    <a:lnTo>
                      <a:pt x="5557" y="5257"/>
                    </a:lnTo>
                    <a:lnTo>
                      <a:pt x="5609" y="5164"/>
                    </a:lnTo>
                    <a:lnTo>
                      <a:pt x="5650" y="5061"/>
                    </a:lnTo>
                    <a:lnTo>
                      <a:pt x="5671" y="4957"/>
                    </a:lnTo>
                    <a:lnTo>
                      <a:pt x="5691" y="4854"/>
                    </a:lnTo>
                    <a:lnTo>
                      <a:pt x="5702" y="4751"/>
                    </a:lnTo>
                    <a:lnTo>
                      <a:pt x="5691" y="4648"/>
                    </a:lnTo>
                    <a:lnTo>
                      <a:pt x="5681" y="4544"/>
                    </a:lnTo>
                    <a:lnTo>
                      <a:pt x="5650" y="4451"/>
                    </a:lnTo>
                    <a:lnTo>
                      <a:pt x="5526" y="4162"/>
                    </a:lnTo>
                    <a:lnTo>
                      <a:pt x="5392" y="3863"/>
                    </a:lnTo>
                    <a:lnTo>
                      <a:pt x="5227" y="3553"/>
                    </a:lnTo>
                    <a:lnTo>
                      <a:pt x="5030" y="3233"/>
                    </a:lnTo>
                    <a:lnTo>
                      <a:pt x="4814" y="2913"/>
                    </a:lnTo>
                    <a:lnTo>
                      <a:pt x="4690" y="2747"/>
                    </a:lnTo>
                    <a:lnTo>
                      <a:pt x="4566" y="2582"/>
                    </a:lnTo>
                    <a:lnTo>
                      <a:pt x="4431" y="2417"/>
                    </a:lnTo>
                    <a:lnTo>
                      <a:pt x="4277" y="2252"/>
                    </a:lnTo>
                    <a:lnTo>
                      <a:pt x="4132" y="2097"/>
                    </a:lnTo>
                    <a:lnTo>
                      <a:pt x="3967" y="1932"/>
                    </a:lnTo>
                    <a:lnTo>
                      <a:pt x="3791" y="1777"/>
                    </a:lnTo>
                    <a:lnTo>
                      <a:pt x="3616" y="1622"/>
                    </a:lnTo>
                    <a:lnTo>
                      <a:pt x="3419" y="1467"/>
                    </a:lnTo>
                    <a:lnTo>
                      <a:pt x="3223" y="1322"/>
                    </a:lnTo>
                    <a:lnTo>
                      <a:pt x="3017" y="1178"/>
                    </a:lnTo>
                    <a:lnTo>
                      <a:pt x="2789" y="1043"/>
                    </a:lnTo>
                    <a:lnTo>
                      <a:pt x="2562" y="909"/>
                    </a:lnTo>
                    <a:lnTo>
                      <a:pt x="2325" y="775"/>
                    </a:lnTo>
                    <a:lnTo>
                      <a:pt x="2077" y="651"/>
                    </a:lnTo>
                    <a:lnTo>
                      <a:pt x="1808" y="537"/>
                    </a:lnTo>
                    <a:lnTo>
                      <a:pt x="1540" y="434"/>
                    </a:lnTo>
                    <a:lnTo>
                      <a:pt x="1251" y="331"/>
                    </a:lnTo>
                    <a:lnTo>
                      <a:pt x="961" y="238"/>
                    </a:lnTo>
                    <a:lnTo>
                      <a:pt x="652" y="145"/>
                    </a:lnTo>
                    <a:lnTo>
                      <a:pt x="331" y="73"/>
                    </a:lnTo>
                    <a:lnTo>
                      <a:pt x="1" y="0"/>
                    </a:lnTo>
                    <a:close/>
                  </a:path>
                </a:pathLst>
              </a:custGeom>
              <a:solidFill>
                <a:srgbClr val="FCD8C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p1"/>
              <p:cNvSpPr/>
              <p:nvPr/>
            </p:nvSpPr>
            <p:spPr>
              <a:xfrm>
                <a:off x="1160865" y="1898237"/>
                <a:ext cx="189192" cy="194302"/>
              </a:xfrm>
              <a:custGeom>
                <a:avLst/>
                <a:gdLst/>
                <a:ahLst/>
                <a:cxnLst/>
                <a:rect l="l" t="t" r="r" b="b"/>
                <a:pathLst>
                  <a:path w="5702" h="5856" fill="none" extrusionOk="0">
                    <a:moveTo>
                      <a:pt x="1" y="0"/>
                    </a:moveTo>
                    <a:lnTo>
                      <a:pt x="1" y="0"/>
                    </a:lnTo>
                    <a:lnTo>
                      <a:pt x="331" y="73"/>
                    </a:lnTo>
                    <a:lnTo>
                      <a:pt x="652" y="145"/>
                    </a:lnTo>
                    <a:lnTo>
                      <a:pt x="961" y="238"/>
                    </a:lnTo>
                    <a:lnTo>
                      <a:pt x="1251" y="331"/>
                    </a:lnTo>
                    <a:lnTo>
                      <a:pt x="1540" y="434"/>
                    </a:lnTo>
                    <a:lnTo>
                      <a:pt x="1808" y="537"/>
                    </a:lnTo>
                    <a:lnTo>
                      <a:pt x="2077" y="651"/>
                    </a:lnTo>
                    <a:lnTo>
                      <a:pt x="2325" y="775"/>
                    </a:lnTo>
                    <a:lnTo>
                      <a:pt x="2562" y="909"/>
                    </a:lnTo>
                    <a:lnTo>
                      <a:pt x="2789" y="1043"/>
                    </a:lnTo>
                    <a:lnTo>
                      <a:pt x="3017" y="1178"/>
                    </a:lnTo>
                    <a:lnTo>
                      <a:pt x="3223" y="1322"/>
                    </a:lnTo>
                    <a:lnTo>
                      <a:pt x="3419" y="1467"/>
                    </a:lnTo>
                    <a:lnTo>
                      <a:pt x="3616" y="1622"/>
                    </a:lnTo>
                    <a:lnTo>
                      <a:pt x="3791" y="1777"/>
                    </a:lnTo>
                    <a:lnTo>
                      <a:pt x="3967" y="1932"/>
                    </a:lnTo>
                    <a:lnTo>
                      <a:pt x="4132" y="2097"/>
                    </a:lnTo>
                    <a:lnTo>
                      <a:pt x="4277" y="2252"/>
                    </a:lnTo>
                    <a:lnTo>
                      <a:pt x="4431" y="2417"/>
                    </a:lnTo>
                    <a:lnTo>
                      <a:pt x="4566" y="2582"/>
                    </a:lnTo>
                    <a:lnTo>
                      <a:pt x="4690" y="2747"/>
                    </a:lnTo>
                    <a:lnTo>
                      <a:pt x="4814" y="2913"/>
                    </a:lnTo>
                    <a:lnTo>
                      <a:pt x="5030" y="3233"/>
                    </a:lnTo>
                    <a:lnTo>
                      <a:pt x="5227" y="3553"/>
                    </a:lnTo>
                    <a:lnTo>
                      <a:pt x="5392" y="3863"/>
                    </a:lnTo>
                    <a:lnTo>
                      <a:pt x="5526" y="4162"/>
                    </a:lnTo>
                    <a:lnTo>
                      <a:pt x="5650" y="4451"/>
                    </a:lnTo>
                    <a:lnTo>
                      <a:pt x="5650" y="4451"/>
                    </a:lnTo>
                    <a:lnTo>
                      <a:pt x="5681" y="4544"/>
                    </a:lnTo>
                    <a:lnTo>
                      <a:pt x="5691" y="4648"/>
                    </a:lnTo>
                    <a:lnTo>
                      <a:pt x="5702" y="4751"/>
                    </a:lnTo>
                    <a:lnTo>
                      <a:pt x="5691" y="4854"/>
                    </a:lnTo>
                    <a:lnTo>
                      <a:pt x="5671" y="4957"/>
                    </a:lnTo>
                    <a:lnTo>
                      <a:pt x="5650" y="5061"/>
                    </a:lnTo>
                    <a:lnTo>
                      <a:pt x="5609" y="5164"/>
                    </a:lnTo>
                    <a:lnTo>
                      <a:pt x="5557" y="5257"/>
                    </a:lnTo>
                    <a:lnTo>
                      <a:pt x="5505" y="5350"/>
                    </a:lnTo>
                    <a:lnTo>
                      <a:pt x="5433" y="5433"/>
                    </a:lnTo>
                    <a:lnTo>
                      <a:pt x="5361" y="5515"/>
                    </a:lnTo>
                    <a:lnTo>
                      <a:pt x="5289" y="5587"/>
                    </a:lnTo>
                    <a:lnTo>
                      <a:pt x="5196" y="5649"/>
                    </a:lnTo>
                    <a:lnTo>
                      <a:pt x="5103" y="5711"/>
                    </a:lnTo>
                    <a:lnTo>
                      <a:pt x="5010" y="5753"/>
                    </a:lnTo>
                    <a:lnTo>
                      <a:pt x="4906" y="5794"/>
                    </a:lnTo>
                    <a:lnTo>
                      <a:pt x="4906" y="5794"/>
                    </a:lnTo>
                    <a:lnTo>
                      <a:pt x="4710" y="5835"/>
                    </a:lnTo>
                    <a:lnTo>
                      <a:pt x="4514" y="5856"/>
                    </a:lnTo>
                    <a:lnTo>
                      <a:pt x="4328" y="5856"/>
                    </a:lnTo>
                    <a:lnTo>
                      <a:pt x="4142" y="5835"/>
                    </a:lnTo>
                    <a:lnTo>
                      <a:pt x="3956" y="5794"/>
                    </a:lnTo>
                    <a:lnTo>
                      <a:pt x="3781" y="5732"/>
                    </a:lnTo>
                    <a:lnTo>
                      <a:pt x="3605" y="5649"/>
                    </a:lnTo>
                    <a:lnTo>
                      <a:pt x="3419" y="5567"/>
                    </a:lnTo>
                    <a:lnTo>
                      <a:pt x="3244" y="5464"/>
                    </a:lnTo>
                    <a:lnTo>
                      <a:pt x="3048" y="5350"/>
                    </a:lnTo>
                    <a:lnTo>
                      <a:pt x="2655" y="5092"/>
                    </a:lnTo>
                    <a:lnTo>
                      <a:pt x="2211" y="4813"/>
                    </a:lnTo>
                    <a:lnTo>
                      <a:pt x="1974" y="4668"/>
                    </a:lnTo>
                    <a:lnTo>
                      <a:pt x="1726" y="4534"/>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1"/>
              <p:cNvSpPr/>
              <p:nvPr/>
            </p:nvSpPr>
            <p:spPr>
              <a:xfrm>
                <a:off x="1165344" y="1899266"/>
                <a:ext cx="190885" cy="193970"/>
              </a:xfrm>
              <a:custGeom>
                <a:avLst/>
                <a:gdLst/>
                <a:ahLst/>
                <a:cxnLst/>
                <a:rect l="l" t="t" r="r" b="b"/>
                <a:pathLst>
                  <a:path w="5753" h="5846" extrusionOk="0">
                    <a:moveTo>
                      <a:pt x="0" y="0"/>
                    </a:moveTo>
                    <a:lnTo>
                      <a:pt x="1777" y="4524"/>
                    </a:lnTo>
                    <a:lnTo>
                      <a:pt x="2024" y="4668"/>
                    </a:lnTo>
                    <a:lnTo>
                      <a:pt x="2262" y="4803"/>
                    </a:lnTo>
                    <a:lnTo>
                      <a:pt x="2696" y="5081"/>
                    </a:lnTo>
                    <a:lnTo>
                      <a:pt x="3098" y="5340"/>
                    </a:lnTo>
                    <a:lnTo>
                      <a:pt x="3284" y="5453"/>
                    </a:lnTo>
                    <a:lnTo>
                      <a:pt x="3470" y="5556"/>
                    </a:lnTo>
                    <a:lnTo>
                      <a:pt x="3656" y="5649"/>
                    </a:lnTo>
                    <a:lnTo>
                      <a:pt x="3832" y="5722"/>
                    </a:lnTo>
                    <a:lnTo>
                      <a:pt x="4007" y="5784"/>
                    </a:lnTo>
                    <a:lnTo>
                      <a:pt x="4193" y="5825"/>
                    </a:lnTo>
                    <a:lnTo>
                      <a:pt x="4369" y="5846"/>
                    </a:lnTo>
                    <a:lnTo>
                      <a:pt x="4565" y="5846"/>
                    </a:lnTo>
                    <a:lnTo>
                      <a:pt x="4761" y="5825"/>
                    </a:lnTo>
                    <a:lnTo>
                      <a:pt x="4957" y="5784"/>
                    </a:lnTo>
                    <a:lnTo>
                      <a:pt x="5050" y="5742"/>
                    </a:lnTo>
                    <a:lnTo>
                      <a:pt x="5143" y="5701"/>
                    </a:lnTo>
                    <a:lnTo>
                      <a:pt x="5236" y="5649"/>
                    </a:lnTo>
                    <a:lnTo>
                      <a:pt x="5319" y="5598"/>
                    </a:lnTo>
                    <a:lnTo>
                      <a:pt x="5391" y="5525"/>
                    </a:lnTo>
                    <a:lnTo>
                      <a:pt x="5463" y="5453"/>
                    </a:lnTo>
                    <a:lnTo>
                      <a:pt x="5525" y="5371"/>
                    </a:lnTo>
                    <a:lnTo>
                      <a:pt x="5587" y="5288"/>
                    </a:lnTo>
                    <a:lnTo>
                      <a:pt x="5639" y="5195"/>
                    </a:lnTo>
                    <a:lnTo>
                      <a:pt x="5680" y="5102"/>
                    </a:lnTo>
                    <a:lnTo>
                      <a:pt x="5711" y="5009"/>
                    </a:lnTo>
                    <a:lnTo>
                      <a:pt x="5732" y="4916"/>
                    </a:lnTo>
                    <a:lnTo>
                      <a:pt x="5742" y="4813"/>
                    </a:lnTo>
                    <a:lnTo>
                      <a:pt x="5753" y="4720"/>
                    </a:lnTo>
                    <a:lnTo>
                      <a:pt x="5742" y="4617"/>
                    </a:lnTo>
                    <a:lnTo>
                      <a:pt x="5722" y="4524"/>
                    </a:lnTo>
                    <a:lnTo>
                      <a:pt x="5691" y="4441"/>
                    </a:lnTo>
                    <a:lnTo>
                      <a:pt x="5587" y="4204"/>
                    </a:lnTo>
                    <a:lnTo>
                      <a:pt x="5453" y="3956"/>
                    </a:lnTo>
                    <a:lnTo>
                      <a:pt x="5298" y="3687"/>
                    </a:lnTo>
                    <a:lnTo>
                      <a:pt x="5112" y="3419"/>
                    </a:lnTo>
                    <a:lnTo>
                      <a:pt x="4916" y="3150"/>
                    </a:lnTo>
                    <a:lnTo>
                      <a:pt x="4699" y="2871"/>
                    </a:lnTo>
                    <a:lnTo>
                      <a:pt x="4472" y="2592"/>
                    </a:lnTo>
                    <a:lnTo>
                      <a:pt x="4234" y="2314"/>
                    </a:lnTo>
                    <a:lnTo>
                      <a:pt x="4059" y="2128"/>
                    </a:lnTo>
                    <a:lnTo>
                      <a:pt x="3873" y="1942"/>
                    </a:lnTo>
                    <a:lnTo>
                      <a:pt x="3687" y="1766"/>
                    </a:lnTo>
                    <a:lnTo>
                      <a:pt x="3481" y="1580"/>
                    </a:lnTo>
                    <a:lnTo>
                      <a:pt x="3274" y="1415"/>
                    </a:lnTo>
                    <a:lnTo>
                      <a:pt x="3047" y="1240"/>
                    </a:lnTo>
                    <a:lnTo>
                      <a:pt x="2809" y="1085"/>
                    </a:lnTo>
                    <a:lnTo>
                      <a:pt x="2561" y="930"/>
                    </a:lnTo>
                    <a:lnTo>
                      <a:pt x="2293" y="775"/>
                    </a:lnTo>
                    <a:lnTo>
                      <a:pt x="2024" y="641"/>
                    </a:lnTo>
                    <a:lnTo>
                      <a:pt x="1725" y="506"/>
                    </a:lnTo>
                    <a:lnTo>
                      <a:pt x="1415" y="382"/>
                    </a:lnTo>
                    <a:lnTo>
                      <a:pt x="1085" y="269"/>
                    </a:lnTo>
                    <a:lnTo>
                      <a:pt x="744" y="166"/>
                    </a:lnTo>
                    <a:lnTo>
                      <a:pt x="382" y="83"/>
                    </a:lnTo>
                    <a:lnTo>
                      <a:pt x="0" y="0"/>
                    </a:lnTo>
                    <a:close/>
                  </a:path>
                </a:pathLst>
              </a:custGeom>
              <a:solidFill>
                <a:srgbClr val="F4A7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1"/>
              <p:cNvSpPr/>
              <p:nvPr/>
            </p:nvSpPr>
            <p:spPr>
              <a:xfrm>
                <a:off x="1160865" y="1898237"/>
                <a:ext cx="189192" cy="194302"/>
              </a:xfrm>
              <a:custGeom>
                <a:avLst/>
                <a:gdLst/>
                <a:ahLst/>
                <a:cxnLst/>
                <a:rect l="l" t="t" r="r" b="b"/>
                <a:pathLst>
                  <a:path w="5702" h="5856" extrusionOk="0">
                    <a:moveTo>
                      <a:pt x="1" y="0"/>
                    </a:moveTo>
                    <a:lnTo>
                      <a:pt x="1726" y="4534"/>
                    </a:lnTo>
                    <a:lnTo>
                      <a:pt x="1974" y="4668"/>
                    </a:lnTo>
                    <a:lnTo>
                      <a:pt x="2211" y="4813"/>
                    </a:lnTo>
                    <a:lnTo>
                      <a:pt x="2655" y="5092"/>
                    </a:lnTo>
                    <a:lnTo>
                      <a:pt x="3048" y="5350"/>
                    </a:lnTo>
                    <a:lnTo>
                      <a:pt x="3233" y="5464"/>
                    </a:lnTo>
                    <a:lnTo>
                      <a:pt x="3419" y="5567"/>
                    </a:lnTo>
                    <a:lnTo>
                      <a:pt x="3605" y="5649"/>
                    </a:lnTo>
                    <a:lnTo>
                      <a:pt x="3781" y="5732"/>
                    </a:lnTo>
                    <a:lnTo>
                      <a:pt x="3956" y="5794"/>
                    </a:lnTo>
                    <a:lnTo>
                      <a:pt x="4142" y="5835"/>
                    </a:lnTo>
                    <a:lnTo>
                      <a:pt x="4328" y="5856"/>
                    </a:lnTo>
                    <a:lnTo>
                      <a:pt x="4514" y="5856"/>
                    </a:lnTo>
                    <a:lnTo>
                      <a:pt x="4710" y="5835"/>
                    </a:lnTo>
                    <a:lnTo>
                      <a:pt x="4906" y="5794"/>
                    </a:lnTo>
                    <a:lnTo>
                      <a:pt x="5010" y="5753"/>
                    </a:lnTo>
                    <a:lnTo>
                      <a:pt x="5092" y="5711"/>
                    </a:lnTo>
                    <a:lnTo>
                      <a:pt x="5185" y="5660"/>
                    </a:lnTo>
                    <a:lnTo>
                      <a:pt x="5268" y="5598"/>
                    </a:lnTo>
                    <a:lnTo>
                      <a:pt x="5340" y="5536"/>
                    </a:lnTo>
                    <a:lnTo>
                      <a:pt x="5413" y="5464"/>
                    </a:lnTo>
                    <a:lnTo>
                      <a:pt x="5475" y="5381"/>
                    </a:lnTo>
                    <a:lnTo>
                      <a:pt x="5536" y="5298"/>
                    </a:lnTo>
                    <a:lnTo>
                      <a:pt x="5588" y="5205"/>
                    </a:lnTo>
                    <a:lnTo>
                      <a:pt x="5629" y="5112"/>
                    </a:lnTo>
                    <a:lnTo>
                      <a:pt x="5660" y="5019"/>
                    </a:lnTo>
                    <a:lnTo>
                      <a:pt x="5681" y="4926"/>
                    </a:lnTo>
                    <a:lnTo>
                      <a:pt x="5691" y="4823"/>
                    </a:lnTo>
                    <a:lnTo>
                      <a:pt x="5702" y="4730"/>
                    </a:lnTo>
                    <a:lnTo>
                      <a:pt x="5691" y="4627"/>
                    </a:lnTo>
                    <a:lnTo>
                      <a:pt x="5671" y="4534"/>
                    </a:lnTo>
                    <a:lnTo>
                      <a:pt x="5495" y="4431"/>
                    </a:lnTo>
                    <a:lnTo>
                      <a:pt x="5258" y="4286"/>
                    </a:lnTo>
                    <a:lnTo>
                      <a:pt x="5134" y="4193"/>
                    </a:lnTo>
                    <a:lnTo>
                      <a:pt x="4999" y="4090"/>
                    </a:lnTo>
                    <a:lnTo>
                      <a:pt x="4876" y="3966"/>
                    </a:lnTo>
                    <a:lnTo>
                      <a:pt x="4752" y="3842"/>
                    </a:lnTo>
                    <a:lnTo>
                      <a:pt x="4638" y="3698"/>
                    </a:lnTo>
                    <a:lnTo>
                      <a:pt x="4535" y="3543"/>
                    </a:lnTo>
                    <a:lnTo>
                      <a:pt x="4442" y="3377"/>
                    </a:lnTo>
                    <a:lnTo>
                      <a:pt x="4380" y="3191"/>
                    </a:lnTo>
                    <a:lnTo>
                      <a:pt x="4349" y="3099"/>
                    </a:lnTo>
                    <a:lnTo>
                      <a:pt x="4328" y="2995"/>
                    </a:lnTo>
                    <a:lnTo>
                      <a:pt x="4318" y="2902"/>
                    </a:lnTo>
                    <a:lnTo>
                      <a:pt x="4308" y="2799"/>
                    </a:lnTo>
                    <a:lnTo>
                      <a:pt x="4308" y="2685"/>
                    </a:lnTo>
                    <a:lnTo>
                      <a:pt x="4318" y="2582"/>
                    </a:lnTo>
                    <a:lnTo>
                      <a:pt x="4338" y="2469"/>
                    </a:lnTo>
                    <a:lnTo>
                      <a:pt x="4369" y="2345"/>
                    </a:lnTo>
                    <a:lnTo>
                      <a:pt x="4194" y="2159"/>
                    </a:lnTo>
                    <a:lnTo>
                      <a:pt x="4008" y="1973"/>
                    </a:lnTo>
                    <a:lnTo>
                      <a:pt x="3812" y="1787"/>
                    </a:lnTo>
                    <a:lnTo>
                      <a:pt x="3595" y="1611"/>
                    </a:lnTo>
                    <a:lnTo>
                      <a:pt x="3378" y="1436"/>
                    </a:lnTo>
                    <a:lnTo>
                      <a:pt x="3141" y="1260"/>
                    </a:lnTo>
                    <a:lnTo>
                      <a:pt x="2893" y="1105"/>
                    </a:lnTo>
                    <a:lnTo>
                      <a:pt x="2634" y="940"/>
                    </a:lnTo>
                    <a:lnTo>
                      <a:pt x="2356" y="796"/>
                    </a:lnTo>
                    <a:lnTo>
                      <a:pt x="2066" y="651"/>
                    </a:lnTo>
                    <a:lnTo>
                      <a:pt x="1757" y="517"/>
                    </a:lnTo>
                    <a:lnTo>
                      <a:pt x="1436" y="393"/>
                    </a:lnTo>
                    <a:lnTo>
                      <a:pt x="1106" y="279"/>
                    </a:lnTo>
                    <a:lnTo>
                      <a:pt x="745" y="176"/>
                    </a:lnTo>
                    <a:lnTo>
                      <a:pt x="383" y="83"/>
                    </a:lnTo>
                    <a:lnTo>
                      <a:pt x="1" y="0"/>
                    </a:lnTo>
                    <a:close/>
                  </a:path>
                </a:pathLst>
              </a:custGeom>
              <a:solidFill>
                <a:srgbClr val="FAB7B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1"/>
              <p:cNvSpPr/>
              <p:nvPr/>
            </p:nvSpPr>
            <p:spPr>
              <a:xfrm>
                <a:off x="1303768" y="1976009"/>
                <a:ext cx="45258" cy="72697"/>
              </a:xfrm>
              <a:custGeom>
                <a:avLst/>
                <a:gdLst/>
                <a:ahLst/>
                <a:cxnLst/>
                <a:rect l="l" t="t" r="r" b="b"/>
                <a:pathLst>
                  <a:path w="1364" h="2191" extrusionOk="0">
                    <a:moveTo>
                      <a:pt x="62" y="1"/>
                    </a:moveTo>
                    <a:lnTo>
                      <a:pt x="31" y="125"/>
                    </a:lnTo>
                    <a:lnTo>
                      <a:pt x="11" y="238"/>
                    </a:lnTo>
                    <a:lnTo>
                      <a:pt x="1" y="341"/>
                    </a:lnTo>
                    <a:lnTo>
                      <a:pt x="1" y="455"/>
                    </a:lnTo>
                    <a:lnTo>
                      <a:pt x="11" y="558"/>
                    </a:lnTo>
                    <a:lnTo>
                      <a:pt x="21" y="651"/>
                    </a:lnTo>
                    <a:lnTo>
                      <a:pt x="42" y="755"/>
                    </a:lnTo>
                    <a:lnTo>
                      <a:pt x="73" y="847"/>
                    </a:lnTo>
                    <a:lnTo>
                      <a:pt x="135" y="1033"/>
                    </a:lnTo>
                    <a:lnTo>
                      <a:pt x="228" y="1199"/>
                    </a:lnTo>
                    <a:lnTo>
                      <a:pt x="331" y="1354"/>
                    </a:lnTo>
                    <a:lnTo>
                      <a:pt x="445" y="1498"/>
                    </a:lnTo>
                    <a:lnTo>
                      <a:pt x="569" y="1622"/>
                    </a:lnTo>
                    <a:lnTo>
                      <a:pt x="692" y="1746"/>
                    </a:lnTo>
                    <a:lnTo>
                      <a:pt x="827" y="1849"/>
                    </a:lnTo>
                    <a:lnTo>
                      <a:pt x="951" y="1942"/>
                    </a:lnTo>
                    <a:lnTo>
                      <a:pt x="1188" y="2087"/>
                    </a:lnTo>
                    <a:lnTo>
                      <a:pt x="1364" y="2190"/>
                    </a:lnTo>
                    <a:lnTo>
                      <a:pt x="1343" y="2107"/>
                    </a:lnTo>
                    <a:lnTo>
                      <a:pt x="1240" y="1870"/>
                    </a:lnTo>
                    <a:lnTo>
                      <a:pt x="1126" y="1622"/>
                    </a:lnTo>
                    <a:lnTo>
                      <a:pt x="1002" y="1364"/>
                    </a:lnTo>
                    <a:lnTo>
                      <a:pt x="858" y="1095"/>
                    </a:lnTo>
                    <a:lnTo>
                      <a:pt x="682" y="827"/>
                    </a:lnTo>
                    <a:lnTo>
                      <a:pt x="496" y="558"/>
                    </a:lnTo>
                    <a:lnTo>
                      <a:pt x="290" y="279"/>
                    </a:lnTo>
                    <a:lnTo>
                      <a:pt x="62" y="1"/>
                    </a:lnTo>
                    <a:close/>
                  </a:path>
                </a:pathLst>
              </a:custGeom>
              <a:solidFill>
                <a:srgbClr val="FFD0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1"/>
              <p:cNvSpPr/>
              <p:nvPr/>
            </p:nvSpPr>
            <p:spPr>
              <a:xfrm>
                <a:off x="590019" y="1941071"/>
                <a:ext cx="361529" cy="203228"/>
              </a:xfrm>
              <a:custGeom>
                <a:avLst/>
                <a:gdLst/>
                <a:ahLst/>
                <a:cxnLst/>
                <a:rect l="l" t="t" r="r" b="b"/>
                <a:pathLst>
                  <a:path w="10896" h="6125" extrusionOk="0">
                    <a:moveTo>
                      <a:pt x="10896" y="0"/>
                    </a:moveTo>
                    <a:lnTo>
                      <a:pt x="10555" y="114"/>
                    </a:lnTo>
                    <a:lnTo>
                      <a:pt x="10204" y="258"/>
                    </a:lnTo>
                    <a:lnTo>
                      <a:pt x="9853" y="413"/>
                    </a:lnTo>
                    <a:lnTo>
                      <a:pt x="9491" y="589"/>
                    </a:lnTo>
                    <a:lnTo>
                      <a:pt x="9130" y="785"/>
                    </a:lnTo>
                    <a:lnTo>
                      <a:pt x="8779" y="981"/>
                    </a:lnTo>
                    <a:lnTo>
                      <a:pt x="8417" y="1198"/>
                    </a:lnTo>
                    <a:lnTo>
                      <a:pt x="8066" y="1415"/>
                    </a:lnTo>
                    <a:lnTo>
                      <a:pt x="7725" y="1642"/>
                    </a:lnTo>
                    <a:lnTo>
                      <a:pt x="7385" y="1870"/>
                    </a:lnTo>
                    <a:lnTo>
                      <a:pt x="6755" y="2314"/>
                    </a:lnTo>
                    <a:lnTo>
                      <a:pt x="6166" y="2747"/>
                    </a:lnTo>
                    <a:lnTo>
                      <a:pt x="5660" y="3140"/>
                    </a:lnTo>
                    <a:lnTo>
                      <a:pt x="5402" y="3336"/>
                    </a:lnTo>
                    <a:lnTo>
                      <a:pt x="5123" y="3512"/>
                    </a:lnTo>
                    <a:lnTo>
                      <a:pt x="4834" y="3677"/>
                    </a:lnTo>
                    <a:lnTo>
                      <a:pt x="4545" y="3811"/>
                    </a:lnTo>
                    <a:lnTo>
                      <a:pt x="4235" y="3935"/>
                    </a:lnTo>
                    <a:lnTo>
                      <a:pt x="3925" y="4038"/>
                    </a:lnTo>
                    <a:lnTo>
                      <a:pt x="3615" y="4121"/>
                    </a:lnTo>
                    <a:lnTo>
                      <a:pt x="3295" y="4193"/>
                    </a:lnTo>
                    <a:lnTo>
                      <a:pt x="0" y="4730"/>
                    </a:lnTo>
                    <a:lnTo>
                      <a:pt x="5877" y="6124"/>
                    </a:lnTo>
                    <a:lnTo>
                      <a:pt x="5949" y="5846"/>
                    </a:lnTo>
                    <a:lnTo>
                      <a:pt x="6042" y="5567"/>
                    </a:lnTo>
                    <a:lnTo>
                      <a:pt x="6156" y="5278"/>
                    </a:lnTo>
                    <a:lnTo>
                      <a:pt x="6280" y="4999"/>
                    </a:lnTo>
                    <a:lnTo>
                      <a:pt x="6424" y="4720"/>
                    </a:lnTo>
                    <a:lnTo>
                      <a:pt x="6589" y="4441"/>
                    </a:lnTo>
                    <a:lnTo>
                      <a:pt x="6755" y="4173"/>
                    </a:lnTo>
                    <a:lnTo>
                      <a:pt x="6940" y="3904"/>
                    </a:lnTo>
                    <a:lnTo>
                      <a:pt x="7137" y="3635"/>
                    </a:lnTo>
                    <a:lnTo>
                      <a:pt x="7333" y="3377"/>
                    </a:lnTo>
                    <a:lnTo>
                      <a:pt x="7539" y="3119"/>
                    </a:lnTo>
                    <a:lnTo>
                      <a:pt x="7756" y="2871"/>
                    </a:lnTo>
                    <a:lnTo>
                      <a:pt x="7973" y="2623"/>
                    </a:lnTo>
                    <a:lnTo>
                      <a:pt x="8190" y="2386"/>
                    </a:lnTo>
                    <a:lnTo>
                      <a:pt x="8634" y="1931"/>
                    </a:lnTo>
                    <a:lnTo>
                      <a:pt x="9068" y="1518"/>
                    </a:lnTo>
                    <a:lnTo>
                      <a:pt x="9481" y="1147"/>
                    </a:lnTo>
                    <a:lnTo>
                      <a:pt x="9863" y="816"/>
                    </a:lnTo>
                    <a:lnTo>
                      <a:pt x="10204" y="527"/>
                    </a:lnTo>
                    <a:lnTo>
                      <a:pt x="10483" y="300"/>
                    </a:lnTo>
                    <a:lnTo>
                      <a:pt x="10710" y="135"/>
                    </a:lnTo>
                    <a:lnTo>
                      <a:pt x="10896" y="0"/>
                    </a:lnTo>
                    <a:close/>
                  </a:path>
                </a:pathLst>
              </a:custGeom>
              <a:solidFill>
                <a:srgbClr val="F4A7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1"/>
              <p:cNvSpPr/>
              <p:nvPr/>
            </p:nvSpPr>
            <p:spPr>
              <a:xfrm>
                <a:off x="-334450" y="2054477"/>
                <a:ext cx="1087972" cy="733344"/>
              </a:xfrm>
              <a:custGeom>
                <a:avLst/>
                <a:gdLst/>
                <a:ahLst/>
                <a:cxnLst/>
                <a:rect l="l" t="t" r="r" b="b"/>
                <a:pathLst>
                  <a:path w="32790" h="22102" extrusionOk="0">
                    <a:moveTo>
                      <a:pt x="30518" y="1"/>
                    </a:moveTo>
                    <a:lnTo>
                      <a:pt x="0" y="5598"/>
                    </a:lnTo>
                    <a:lnTo>
                      <a:pt x="3408" y="22101"/>
                    </a:lnTo>
                    <a:lnTo>
                      <a:pt x="32790" y="11856"/>
                    </a:lnTo>
                    <a:lnTo>
                      <a:pt x="32459" y="10452"/>
                    </a:lnTo>
                    <a:lnTo>
                      <a:pt x="32149" y="9120"/>
                    </a:lnTo>
                    <a:lnTo>
                      <a:pt x="31881" y="7891"/>
                    </a:lnTo>
                    <a:lnTo>
                      <a:pt x="31643" y="6734"/>
                    </a:lnTo>
                    <a:lnTo>
                      <a:pt x="31426" y="5670"/>
                    </a:lnTo>
                    <a:lnTo>
                      <a:pt x="31241" y="4700"/>
                    </a:lnTo>
                    <a:lnTo>
                      <a:pt x="31086" y="3811"/>
                    </a:lnTo>
                    <a:lnTo>
                      <a:pt x="30941" y="3016"/>
                    </a:lnTo>
                    <a:lnTo>
                      <a:pt x="30827" y="2314"/>
                    </a:lnTo>
                    <a:lnTo>
                      <a:pt x="30734" y="1705"/>
                    </a:lnTo>
                    <a:lnTo>
                      <a:pt x="30611" y="765"/>
                    </a:lnTo>
                    <a:lnTo>
                      <a:pt x="30538" y="187"/>
                    </a:lnTo>
                    <a:lnTo>
                      <a:pt x="3051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104" name="Google Shape;104;p1"/>
          <p:cNvSpPr txBox="1">
            <a:spLocks noGrp="1"/>
          </p:cNvSpPr>
          <p:nvPr>
            <p:ph type="ctrTitle"/>
          </p:nvPr>
        </p:nvSpPr>
        <p:spPr>
          <a:xfrm>
            <a:off x="3409623" y="452825"/>
            <a:ext cx="5308200" cy="29685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5200"/>
              <a:buNone/>
            </a:pPr>
            <a:r>
              <a:rPr lang="en-US" sz="5000">
                <a:latin typeface="Fira Sans Extra Condensed"/>
                <a:ea typeface="Fira Sans Extra Condensed"/>
                <a:cs typeface="Fira Sans Extra Condensed"/>
                <a:sym typeface="Fira Sans Extra Condensed"/>
              </a:rPr>
              <a:t>Working together toward better </a:t>
            </a:r>
            <a:r>
              <a:rPr lang="en-US" sz="5000">
                <a:solidFill>
                  <a:schemeClr val="accent6"/>
                </a:solidFill>
                <a:latin typeface="Fira Sans Extra Condensed"/>
                <a:ea typeface="Fira Sans Extra Condensed"/>
                <a:cs typeface="Fira Sans Extra Condensed"/>
                <a:sym typeface="Fira Sans Extra Condensed"/>
              </a:rPr>
              <a:t>co-creation</a:t>
            </a:r>
            <a:endParaRPr sz="5000">
              <a:solidFill>
                <a:schemeClr val="accent6"/>
              </a:solidFill>
              <a:latin typeface="Fira Sans Extra Condensed"/>
              <a:ea typeface="Fira Sans Extra Condensed"/>
              <a:cs typeface="Fira Sans Extra Condensed"/>
              <a:sym typeface="Fira Sans Extra Condensed"/>
            </a:endParaRPr>
          </a:p>
        </p:txBody>
      </p:sp>
      <p:sp>
        <p:nvSpPr>
          <p:cNvPr id="105" name="Google Shape;105;p1"/>
          <p:cNvSpPr txBox="1">
            <a:spLocks noGrp="1"/>
          </p:cNvSpPr>
          <p:nvPr>
            <p:ph type="subTitle" idx="1"/>
          </p:nvPr>
        </p:nvSpPr>
        <p:spPr>
          <a:xfrm>
            <a:off x="5114825" y="3046700"/>
            <a:ext cx="3603000" cy="17934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2800"/>
              <a:buNone/>
            </a:pPr>
            <a:r>
              <a:rPr lang="en-US">
                <a:solidFill>
                  <a:srgbClr val="416A84"/>
                </a:solidFill>
                <a:latin typeface="Avenir"/>
                <a:ea typeface="Avenir"/>
                <a:cs typeface="Avenir"/>
                <a:sym typeface="Avenir"/>
              </a:rPr>
              <a:t>Leigh Ann Mesiti Caulfield</a:t>
            </a:r>
            <a:endParaRPr>
              <a:solidFill>
                <a:srgbClr val="416A84"/>
              </a:solidFill>
              <a:latin typeface="Avenir"/>
              <a:ea typeface="Avenir"/>
              <a:cs typeface="Avenir"/>
              <a:sym typeface="Avenir"/>
            </a:endParaRPr>
          </a:p>
          <a:p>
            <a:pPr marL="0" lvl="0" indent="0" algn="r" rtl="0">
              <a:lnSpc>
                <a:spcPct val="100000"/>
              </a:lnSpc>
              <a:spcBef>
                <a:spcPts val="0"/>
              </a:spcBef>
              <a:spcAft>
                <a:spcPts val="0"/>
              </a:spcAft>
              <a:buSzPts val="2800"/>
              <a:buNone/>
            </a:pPr>
            <a:r>
              <a:rPr lang="en-US" sz="1200">
                <a:solidFill>
                  <a:srgbClr val="416A84"/>
                </a:solidFill>
                <a:latin typeface="Fira Sans Extra Condensed Medium"/>
                <a:ea typeface="Fira Sans Extra Condensed Medium"/>
                <a:cs typeface="Fira Sans Extra Condensed Medium"/>
                <a:sym typeface="Fira Sans Extra Condensed Medium"/>
              </a:rPr>
              <a:t>Mad*Pow</a:t>
            </a:r>
            <a:endParaRPr sz="1200">
              <a:solidFill>
                <a:srgbClr val="416A84"/>
              </a:solidFill>
              <a:latin typeface="Fira Sans Extra Condensed Medium"/>
              <a:ea typeface="Fira Sans Extra Condensed Medium"/>
              <a:cs typeface="Fira Sans Extra Condensed Medium"/>
              <a:sym typeface="Fira Sans Extra Condensed Medium"/>
            </a:endParaRPr>
          </a:p>
          <a:p>
            <a:pPr marL="0" lvl="0" indent="0" algn="r" rtl="0">
              <a:lnSpc>
                <a:spcPct val="100000"/>
              </a:lnSpc>
              <a:spcBef>
                <a:spcPts val="1000"/>
              </a:spcBef>
              <a:spcAft>
                <a:spcPts val="0"/>
              </a:spcAft>
              <a:buSzPts val="2800"/>
              <a:buNone/>
            </a:pPr>
            <a:r>
              <a:rPr lang="en-US">
                <a:solidFill>
                  <a:srgbClr val="416A84"/>
                </a:solidFill>
                <a:latin typeface="Avenir"/>
                <a:ea typeface="Avenir"/>
                <a:cs typeface="Avenir"/>
                <a:sym typeface="Avenir"/>
              </a:rPr>
              <a:t>Elizabeth Kunz Kollmann</a:t>
            </a:r>
            <a:endParaRPr>
              <a:solidFill>
                <a:srgbClr val="416A84"/>
              </a:solidFill>
              <a:latin typeface="Avenir"/>
              <a:ea typeface="Avenir"/>
              <a:cs typeface="Avenir"/>
              <a:sym typeface="Avenir"/>
            </a:endParaRPr>
          </a:p>
          <a:p>
            <a:pPr marL="0" lvl="0" indent="0" algn="r" rtl="0">
              <a:lnSpc>
                <a:spcPct val="100000"/>
              </a:lnSpc>
              <a:spcBef>
                <a:spcPts val="0"/>
              </a:spcBef>
              <a:spcAft>
                <a:spcPts val="0"/>
              </a:spcAft>
              <a:buSzPts val="2800"/>
              <a:buNone/>
            </a:pPr>
            <a:r>
              <a:rPr lang="en-US" sz="1200">
                <a:solidFill>
                  <a:srgbClr val="416A84"/>
                </a:solidFill>
                <a:latin typeface="Fira Sans Extra Condensed Medium"/>
                <a:ea typeface="Fira Sans Extra Condensed Medium"/>
                <a:cs typeface="Fira Sans Extra Condensed Medium"/>
                <a:sym typeface="Fira Sans Extra Condensed Medium"/>
              </a:rPr>
              <a:t>Museum of Science, Boston</a:t>
            </a:r>
            <a:endParaRPr sz="1200">
              <a:solidFill>
                <a:srgbClr val="416A84"/>
              </a:solidFill>
              <a:latin typeface="Fira Sans Extra Condensed Medium"/>
              <a:ea typeface="Fira Sans Extra Condensed Medium"/>
              <a:cs typeface="Fira Sans Extra Condensed Medium"/>
              <a:sym typeface="Fira Sans Extra Condensed Medium"/>
            </a:endParaRPr>
          </a:p>
          <a:p>
            <a:pPr marL="0" lvl="0" indent="0" algn="r" rtl="0">
              <a:lnSpc>
                <a:spcPct val="100000"/>
              </a:lnSpc>
              <a:spcBef>
                <a:spcPts val="1000"/>
              </a:spcBef>
              <a:spcAft>
                <a:spcPts val="0"/>
              </a:spcAft>
              <a:buSzPts val="2800"/>
              <a:buNone/>
            </a:pPr>
            <a:r>
              <a:rPr lang="en-US">
                <a:solidFill>
                  <a:srgbClr val="416A84"/>
                </a:solidFill>
                <a:latin typeface="Avenir"/>
                <a:ea typeface="Avenir"/>
                <a:cs typeface="Avenir"/>
                <a:sym typeface="Avenir"/>
              </a:rPr>
              <a:t>Claire Quimby</a:t>
            </a:r>
            <a:endParaRPr>
              <a:solidFill>
                <a:srgbClr val="416A84"/>
              </a:solidFill>
              <a:latin typeface="Avenir"/>
              <a:ea typeface="Avenir"/>
              <a:cs typeface="Avenir"/>
              <a:sym typeface="Avenir"/>
            </a:endParaRPr>
          </a:p>
          <a:p>
            <a:pPr marL="0" lvl="0" indent="0" algn="r" rtl="0">
              <a:lnSpc>
                <a:spcPct val="100000"/>
              </a:lnSpc>
              <a:spcBef>
                <a:spcPts val="0"/>
              </a:spcBef>
              <a:spcAft>
                <a:spcPts val="0"/>
              </a:spcAft>
              <a:buSzPts val="2800"/>
              <a:buNone/>
            </a:pPr>
            <a:r>
              <a:rPr lang="en-US" sz="1200">
                <a:solidFill>
                  <a:srgbClr val="416A84"/>
                </a:solidFill>
                <a:latin typeface="Fira Sans Extra Condensed Medium"/>
                <a:ea typeface="Fira Sans Extra Condensed Medium"/>
                <a:cs typeface="Fira Sans Extra Condensed Medium"/>
                <a:sym typeface="Fira Sans Extra Condensed Medium"/>
              </a:rPr>
              <a:t>Rockman et al Cooperative</a:t>
            </a:r>
            <a:endParaRPr sz="1200">
              <a:solidFill>
                <a:srgbClr val="416A84"/>
              </a:solidFill>
              <a:latin typeface="Fira Sans Extra Condensed Medium"/>
              <a:ea typeface="Fira Sans Extra Condensed Medium"/>
              <a:cs typeface="Fira Sans Extra Condensed Medium"/>
              <a:sym typeface="Fira Sans Extra Condensed Medium"/>
            </a:endParaRPr>
          </a:p>
        </p:txBody>
      </p:sp>
      <p:grpSp>
        <p:nvGrpSpPr>
          <p:cNvPr id="106" name="Google Shape;106;p1"/>
          <p:cNvGrpSpPr/>
          <p:nvPr/>
        </p:nvGrpSpPr>
        <p:grpSpPr>
          <a:xfrm rot="-240000">
            <a:off x="3001862" y="2609546"/>
            <a:ext cx="1390650" cy="291409"/>
            <a:chOff x="3105100" y="2609546"/>
            <a:chExt cx="1390650" cy="291409"/>
          </a:xfrm>
        </p:grpSpPr>
        <p:grpSp>
          <p:nvGrpSpPr>
            <p:cNvPr id="107" name="Google Shape;107;p1"/>
            <p:cNvGrpSpPr/>
            <p:nvPr/>
          </p:nvGrpSpPr>
          <p:grpSpPr>
            <a:xfrm>
              <a:off x="3105100" y="2609546"/>
              <a:ext cx="440505" cy="290018"/>
              <a:chOff x="5727616" y="4204699"/>
              <a:chExt cx="440505" cy="290018"/>
            </a:xfrm>
          </p:grpSpPr>
          <p:sp>
            <p:nvSpPr>
              <p:cNvPr id="108" name="Google Shape;108;p1"/>
              <p:cNvSpPr/>
              <p:nvPr/>
            </p:nvSpPr>
            <p:spPr>
              <a:xfrm>
                <a:off x="5727616" y="4204699"/>
                <a:ext cx="440505" cy="290018"/>
              </a:xfrm>
              <a:custGeom>
                <a:avLst/>
                <a:gdLst/>
                <a:ahLst/>
                <a:cxnLst/>
                <a:rect l="l" t="t" r="r" b="b"/>
                <a:pathLst>
                  <a:path w="13872" h="9133" extrusionOk="0">
                    <a:moveTo>
                      <a:pt x="13145" y="4465"/>
                    </a:moveTo>
                    <a:lnTo>
                      <a:pt x="13145" y="4870"/>
                    </a:lnTo>
                    <a:lnTo>
                      <a:pt x="12752" y="4870"/>
                    </a:lnTo>
                    <a:lnTo>
                      <a:pt x="12752" y="4465"/>
                    </a:lnTo>
                    <a:close/>
                    <a:moveTo>
                      <a:pt x="1275" y="3941"/>
                    </a:moveTo>
                    <a:lnTo>
                      <a:pt x="1275" y="4430"/>
                    </a:lnTo>
                    <a:cubicBezTo>
                      <a:pt x="1275" y="4775"/>
                      <a:pt x="1013" y="5049"/>
                      <a:pt x="668" y="5049"/>
                    </a:cubicBezTo>
                    <a:lnTo>
                      <a:pt x="418" y="5049"/>
                    </a:lnTo>
                    <a:cubicBezTo>
                      <a:pt x="501" y="4549"/>
                      <a:pt x="810" y="4120"/>
                      <a:pt x="1275" y="3941"/>
                    </a:cubicBezTo>
                    <a:close/>
                    <a:moveTo>
                      <a:pt x="9121" y="417"/>
                    </a:moveTo>
                    <a:cubicBezTo>
                      <a:pt x="9562" y="417"/>
                      <a:pt x="9978" y="620"/>
                      <a:pt x="10252" y="977"/>
                    </a:cubicBezTo>
                    <a:lnTo>
                      <a:pt x="12205" y="3584"/>
                    </a:lnTo>
                    <a:cubicBezTo>
                      <a:pt x="12240" y="3632"/>
                      <a:pt x="12300" y="3656"/>
                      <a:pt x="12360" y="3656"/>
                    </a:cubicBezTo>
                    <a:lnTo>
                      <a:pt x="13312" y="3656"/>
                    </a:lnTo>
                    <a:cubicBezTo>
                      <a:pt x="13431" y="3656"/>
                      <a:pt x="13514" y="3775"/>
                      <a:pt x="13467" y="3882"/>
                    </a:cubicBezTo>
                    <a:lnTo>
                      <a:pt x="13372" y="4060"/>
                    </a:lnTo>
                    <a:lnTo>
                      <a:pt x="12574" y="4060"/>
                    </a:lnTo>
                    <a:cubicBezTo>
                      <a:pt x="12455" y="4060"/>
                      <a:pt x="12360" y="4156"/>
                      <a:pt x="12360" y="4275"/>
                    </a:cubicBezTo>
                    <a:lnTo>
                      <a:pt x="12360" y="5084"/>
                    </a:lnTo>
                    <a:cubicBezTo>
                      <a:pt x="12360" y="5203"/>
                      <a:pt x="12455" y="5299"/>
                      <a:pt x="12574" y="5299"/>
                    </a:cubicBezTo>
                    <a:lnTo>
                      <a:pt x="13181" y="5299"/>
                    </a:lnTo>
                    <a:lnTo>
                      <a:pt x="13181" y="5596"/>
                    </a:lnTo>
                    <a:cubicBezTo>
                      <a:pt x="13181" y="5787"/>
                      <a:pt x="13252" y="5977"/>
                      <a:pt x="13395" y="6096"/>
                    </a:cubicBezTo>
                    <a:cubicBezTo>
                      <a:pt x="13455" y="6156"/>
                      <a:pt x="13479" y="6227"/>
                      <a:pt x="13479" y="6323"/>
                    </a:cubicBezTo>
                    <a:lnTo>
                      <a:pt x="13479" y="6692"/>
                    </a:lnTo>
                    <a:lnTo>
                      <a:pt x="13443" y="6692"/>
                    </a:lnTo>
                    <a:cubicBezTo>
                      <a:pt x="13443" y="7037"/>
                      <a:pt x="13181" y="7311"/>
                      <a:pt x="12836" y="7311"/>
                    </a:cubicBezTo>
                    <a:lnTo>
                      <a:pt x="12526" y="7311"/>
                    </a:lnTo>
                    <a:cubicBezTo>
                      <a:pt x="12419" y="6501"/>
                      <a:pt x="11740" y="5894"/>
                      <a:pt x="10919" y="5894"/>
                    </a:cubicBezTo>
                    <a:cubicBezTo>
                      <a:pt x="10097" y="5894"/>
                      <a:pt x="9419" y="6513"/>
                      <a:pt x="9312" y="7311"/>
                    </a:cubicBezTo>
                    <a:lnTo>
                      <a:pt x="4061" y="7311"/>
                    </a:lnTo>
                    <a:cubicBezTo>
                      <a:pt x="3954" y="6501"/>
                      <a:pt x="3275" y="5894"/>
                      <a:pt x="2454" y="5894"/>
                    </a:cubicBezTo>
                    <a:cubicBezTo>
                      <a:pt x="1632" y="5894"/>
                      <a:pt x="965" y="6501"/>
                      <a:pt x="846" y="7275"/>
                    </a:cubicBezTo>
                    <a:cubicBezTo>
                      <a:pt x="608" y="7204"/>
                      <a:pt x="429" y="6966"/>
                      <a:pt x="429" y="6692"/>
                    </a:cubicBezTo>
                    <a:lnTo>
                      <a:pt x="429" y="5465"/>
                    </a:lnTo>
                    <a:lnTo>
                      <a:pt x="691" y="5465"/>
                    </a:lnTo>
                    <a:cubicBezTo>
                      <a:pt x="1263" y="5465"/>
                      <a:pt x="1703" y="5001"/>
                      <a:pt x="1703" y="4453"/>
                    </a:cubicBezTo>
                    <a:lnTo>
                      <a:pt x="1703" y="3822"/>
                    </a:lnTo>
                    <a:lnTo>
                      <a:pt x="2406" y="3644"/>
                    </a:lnTo>
                    <a:cubicBezTo>
                      <a:pt x="2465" y="3632"/>
                      <a:pt x="2513" y="3596"/>
                      <a:pt x="2525" y="3560"/>
                    </a:cubicBezTo>
                    <a:lnTo>
                      <a:pt x="3954" y="1120"/>
                    </a:lnTo>
                    <a:cubicBezTo>
                      <a:pt x="4204" y="679"/>
                      <a:pt x="4680" y="417"/>
                      <a:pt x="5180" y="417"/>
                    </a:cubicBezTo>
                    <a:close/>
                    <a:moveTo>
                      <a:pt x="2430" y="6275"/>
                    </a:moveTo>
                    <a:cubicBezTo>
                      <a:pt x="3108" y="6275"/>
                      <a:pt x="3656" y="6823"/>
                      <a:pt x="3656" y="7501"/>
                    </a:cubicBezTo>
                    <a:cubicBezTo>
                      <a:pt x="3656" y="8168"/>
                      <a:pt x="3108" y="8716"/>
                      <a:pt x="2430" y="8716"/>
                    </a:cubicBezTo>
                    <a:cubicBezTo>
                      <a:pt x="1763" y="8716"/>
                      <a:pt x="1215" y="8168"/>
                      <a:pt x="1215" y="7501"/>
                    </a:cubicBezTo>
                    <a:cubicBezTo>
                      <a:pt x="1215" y="6823"/>
                      <a:pt x="1763" y="6275"/>
                      <a:pt x="2430" y="6275"/>
                    </a:cubicBezTo>
                    <a:close/>
                    <a:moveTo>
                      <a:pt x="10919" y="6275"/>
                    </a:moveTo>
                    <a:cubicBezTo>
                      <a:pt x="11586" y="6275"/>
                      <a:pt x="12145" y="6823"/>
                      <a:pt x="12145" y="7501"/>
                    </a:cubicBezTo>
                    <a:cubicBezTo>
                      <a:pt x="12145" y="8168"/>
                      <a:pt x="11586" y="8716"/>
                      <a:pt x="10919" y="8716"/>
                    </a:cubicBezTo>
                    <a:cubicBezTo>
                      <a:pt x="10252" y="8716"/>
                      <a:pt x="9693" y="8168"/>
                      <a:pt x="9693" y="7501"/>
                    </a:cubicBezTo>
                    <a:cubicBezTo>
                      <a:pt x="9693" y="6823"/>
                      <a:pt x="10252" y="6275"/>
                      <a:pt x="10919" y="6275"/>
                    </a:cubicBezTo>
                    <a:close/>
                    <a:moveTo>
                      <a:pt x="5144" y="0"/>
                    </a:moveTo>
                    <a:cubicBezTo>
                      <a:pt x="4501" y="0"/>
                      <a:pt x="3894" y="334"/>
                      <a:pt x="3573" y="905"/>
                    </a:cubicBezTo>
                    <a:lnTo>
                      <a:pt x="2180" y="3275"/>
                    </a:lnTo>
                    <a:lnTo>
                      <a:pt x="1430" y="3465"/>
                    </a:lnTo>
                    <a:cubicBezTo>
                      <a:pt x="489" y="3703"/>
                      <a:pt x="1" y="4477"/>
                      <a:pt x="1" y="5251"/>
                    </a:cubicBezTo>
                    <a:lnTo>
                      <a:pt x="1" y="6692"/>
                    </a:lnTo>
                    <a:cubicBezTo>
                      <a:pt x="1" y="7180"/>
                      <a:pt x="358" y="7608"/>
                      <a:pt x="810" y="7692"/>
                    </a:cubicBezTo>
                    <a:cubicBezTo>
                      <a:pt x="906" y="8501"/>
                      <a:pt x="1584" y="9132"/>
                      <a:pt x="2418" y="9132"/>
                    </a:cubicBezTo>
                    <a:cubicBezTo>
                      <a:pt x="3251" y="9132"/>
                      <a:pt x="3930" y="8513"/>
                      <a:pt x="4025" y="7728"/>
                    </a:cubicBezTo>
                    <a:lnTo>
                      <a:pt x="9300" y="7728"/>
                    </a:lnTo>
                    <a:cubicBezTo>
                      <a:pt x="9407" y="8525"/>
                      <a:pt x="10085" y="9132"/>
                      <a:pt x="10907" y="9132"/>
                    </a:cubicBezTo>
                    <a:cubicBezTo>
                      <a:pt x="11740" y="9132"/>
                      <a:pt x="12407" y="8513"/>
                      <a:pt x="12514" y="7728"/>
                    </a:cubicBezTo>
                    <a:lnTo>
                      <a:pt x="12824" y="7728"/>
                    </a:lnTo>
                    <a:cubicBezTo>
                      <a:pt x="13395" y="7728"/>
                      <a:pt x="13836" y="7263"/>
                      <a:pt x="13836" y="6716"/>
                    </a:cubicBezTo>
                    <a:lnTo>
                      <a:pt x="13836" y="6299"/>
                    </a:lnTo>
                    <a:cubicBezTo>
                      <a:pt x="13848" y="6096"/>
                      <a:pt x="13776" y="5918"/>
                      <a:pt x="13645" y="5787"/>
                    </a:cubicBezTo>
                    <a:cubicBezTo>
                      <a:pt x="13586" y="5727"/>
                      <a:pt x="13550" y="5656"/>
                      <a:pt x="13550" y="5561"/>
                    </a:cubicBezTo>
                    <a:lnTo>
                      <a:pt x="13550" y="4572"/>
                    </a:lnTo>
                    <a:lnTo>
                      <a:pt x="13788" y="4037"/>
                    </a:lnTo>
                    <a:cubicBezTo>
                      <a:pt x="13872" y="3846"/>
                      <a:pt x="13872" y="3656"/>
                      <a:pt x="13764" y="3501"/>
                    </a:cubicBezTo>
                    <a:cubicBezTo>
                      <a:pt x="13657" y="3334"/>
                      <a:pt x="13479" y="3239"/>
                      <a:pt x="13288" y="3239"/>
                    </a:cubicBezTo>
                    <a:lnTo>
                      <a:pt x="12443" y="3239"/>
                    </a:lnTo>
                    <a:lnTo>
                      <a:pt x="10550" y="727"/>
                    </a:lnTo>
                    <a:cubicBezTo>
                      <a:pt x="10204" y="262"/>
                      <a:pt x="9657" y="0"/>
                      <a:pt x="9085" y="0"/>
                    </a:cubicBezTo>
                    <a:close/>
                  </a:path>
                </a:pathLst>
              </a:custGeom>
              <a:solidFill>
                <a:schemeClr val="accent6"/>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1"/>
              <p:cNvSpPr/>
              <p:nvPr/>
            </p:nvSpPr>
            <p:spPr>
              <a:xfrm>
                <a:off x="5779789" y="4416409"/>
                <a:ext cx="52205" cy="51475"/>
              </a:xfrm>
              <a:custGeom>
                <a:avLst/>
                <a:gdLst/>
                <a:ahLst/>
                <a:cxnLst/>
                <a:rect l="l" t="t" r="r" b="b"/>
                <a:pathLst>
                  <a:path w="1644" h="1621" extrusionOk="0">
                    <a:moveTo>
                      <a:pt x="811" y="1"/>
                    </a:moveTo>
                    <a:cubicBezTo>
                      <a:pt x="584" y="1"/>
                      <a:pt x="394" y="84"/>
                      <a:pt x="239" y="239"/>
                    </a:cubicBezTo>
                    <a:cubicBezTo>
                      <a:pt x="96" y="382"/>
                      <a:pt x="1" y="596"/>
                      <a:pt x="1" y="799"/>
                    </a:cubicBezTo>
                    <a:cubicBezTo>
                      <a:pt x="1" y="1263"/>
                      <a:pt x="382" y="1620"/>
                      <a:pt x="822" y="1620"/>
                    </a:cubicBezTo>
                    <a:cubicBezTo>
                      <a:pt x="1275" y="1620"/>
                      <a:pt x="1644" y="1263"/>
                      <a:pt x="1644" y="799"/>
                    </a:cubicBezTo>
                    <a:cubicBezTo>
                      <a:pt x="1644" y="739"/>
                      <a:pt x="1632" y="668"/>
                      <a:pt x="1608" y="608"/>
                    </a:cubicBezTo>
                    <a:cubicBezTo>
                      <a:pt x="1557" y="546"/>
                      <a:pt x="1478" y="484"/>
                      <a:pt x="1389" y="484"/>
                    </a:cubicBezTo>
                    <a:cubicBezTo>
                      <a:pt x="1375" y="484"/>
                      <a:pt x="1361" y="486"/>
                      <a:pt x="1346" y="489"/>
                    </a:cubicBezTo>
                    <a:cubicBezTo>
                      <a:pt x="1239" y="525"/>
                      <a:pt x="1168" y="620"/>
                      <a:pt x="1192" y="727"/>
                    </a:cubicBezTo>
                    <a:cubicBezTo>
                      <a:pt x="1203" y="763"/>
                      <a:pt x="1203" y="787"/>
                      <a:pt x="1203" y="822"/>
                    </a:cubicBezTo>
                    <a:cubicBezTo>
                      <a:pt x="1203" y="1037"/>
                      <a:pt x="1025" y="1215"/>
                      <a:pt x="811" y="1215"/>
                    </a:cubicBezTo>
                    <a:cubicBezTo>
                      <a:pt x="584" y="1215"/>
                      <a:pt x="406" y="1037"/>
                      <a:pt x="406" y="822"/>
                    </a:cubicBezTo>
                    <a:cubicBezTo>
                      <a:pt x="406" y="596"/>
                      <a:pt x="584" y="418"/>
                      <a:pt x="811" y="418"/>
                    </a:cubicBezTo>
                    <a:cubicBezTo>
                      <a:pt x="930" y="418"/>
                      <a:pt x="1013" y="322"/>
                      <a:pt x="1013" y="203"/>
                    </a:cubicBezTo>
                    <a:cubicBezTo>
                      <a:pt x="1013" y="84"/>
                      <a:pt x="930" y="1"/>
                      <a:pt x="811" y="1"/>
                    </a:cubicBezTo>
                    <a:close/>
                  </a:path>
                </a:pathLst>
              </a:custGeom>
              <a:solidFill>
                <a:schemeClr val="accent6"/>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1"/>
              <p:cNvSpPr/>
              <p:nvPr/>
            </p:nvSpPr>
            <p:spPr>
              <a:xfrm>
                <a:off x="6048627" y="4416409"/>
                <a:ext cx="52205" cy="51856"/>
              </a:xfrm>
              <a:custGeom>
                <a:avLst/>
                <a:gdLst/>
                <a:ahLst/>
                <a:cxnLst/>
                <a:rect l="l" t="t" r="r" b="b"/>
                <a:pathLst>
                  <a:path w="1644" h="1633" extrusionOk="0">
                    <a:moveTo>
                      <a:pt x="822" y="1"/>
                    </a:moveTo>
                    <a:cubicBezTo>
                      <a:pt x="596" y="1"/>
                      <a:pt x="405" y="84"/>
                      <a:pt x="238" y="239"/>
                    </a:cubicBezTo>
                    <a:cubicBezTo>
                      <a:pt x="95" y="382"/>
                      <a:pt x="0" y="596"/>
                      <a:pt x="0" y="822"/>
                    </a:cubicBezTo>
                    <a:cubicBezTo>
                      <a:pt x="0" y="1263"/>
                      <a:pt x="381" y="1632"/>
                      <a:pt x="822" y="1632"/>
                    </a:cubicBezTo>
                    <a:cubicBezTo>
                      <a:pt x="1274" y="1632"/>
                      <a:pt x="1643" y="1275"/>
                      <a:pt x="1643" y="822"/>
                    </a:cubicBezTo>
                    <a:cubicBezTo>
                      <a:pt x="1643" y="763"/>
                      <a:pt x="1631" y="680"/>
                      <a:pt x="1608" y="620"/>
                    </a:cubicBezTo>
                    <a:cubicBezTo>
                      <a:pt x="1577" y="548"/>
                      <a:pt x="1492" y="484"/>
                      <a:pt x="1400" y="484"/>
                    </a:cubicBezTo>
                    <a:cubicBezTo>
                      <a:pt x="1386" y="484"/>
                      <a:pt x="1372" y="486"/>
                      <a:pt x="1358" y="489"/>
                    </a:cubicBezTo>
                    <a:cubicBezTo>
                      <a:pt x="1250" y="525"/>
                      <a:pt x="1179" y="620"/>
                      <a:pt x="1215" y="727"/>
                    </a:cubicBezTo>
                    <a:cubicBezTo>
                      <a:pt x="1227" y="763"/>
                      <a:pt x="1227" y="787"/>
                      <a:pt x="1227" y="822"/>
                    </a:cubicBezTo>
                    <a:cubicBezTo>
                      <a:pt x="1227" y="1037"/>
                      <a:pt x="1048" y="1215"/>
                      <a:pt x="822" y="1215"/>
                    </a:cubicBezTo>
                    <a:cubicBezTo>
                      <a:pt x="596" y="1215"/>
                      <a:pt x="417" y="1037"/>
                      <a:pt x="417" y="822"/>
                    </a:cubicBezTo>
                    <a:cubicBezTo>
                      <a:pt x="417" y="596"/>
                      <a:pt x="596" y="418"/>
                      <a:pt x="822" y="418"/>
                    </a:cubicBezTo>
                    <a:cubicBezTo>
                      <a:pt x="941" y="418"/>
                      <a:pt x="1036" y="322"/>
                      <a:pt x="1036" y="203"/>
                    </a:cubicBezTo>
                    <a:cubicBezTo>
                      <a:pt x="1036" y="84"/>
                      <a:pt x="941" y="1"/>
                      <a:pt x="822" y="1"/>
                    </a:cubicBezTo>
                    <a:close/>
                  </a:path>
                </a:pathLst>
              </a:custGeom>
              <a:solidFill>
                <a:schemeClr val="accent6"/>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p1"/>
              <p:cNvSpPr/>
              <p:nvPr/>
            </p:nvSpPr>
            <p:spPr>
              <a:xfrm>
                <a:off x="6000995" y="4365379"/>
                <a:ext cx="122892" cy="58016"/>
              </a:xfrm>
              <a:custGeom>
                <a:avLst/>
                <a:gdLst/>
                <a:ahLst/>
                <a:cxnLst/>
                <a:rect l="l" t="t" r="r" b="b"/>
                <a:pathLst>
                  <a:path w="3870" h="1827" extrusionOk="0">
                    <a:moveTo>
                      <a:pt x="2310" y="1"/>
                    </a:moveTo>
                    <a:cubicBezTo>
                      <a:pt x="1810" y="1"/>
                      <a:pt x="1334" y="143"/>
                      <a:pt x="929" y="429"/>
                    </a:cubicBezTo>
                    <a:cubicBezTo>
                      <a:pt x="524" y="715"/>
                      <a:pt x="226" y="1096"/>
                      <a:pt x="48" y="1548"/>
                    </a:cubicBezTo>
                    <a:cubicBezTo>
                      <a:pt x="0" y="1656"/>
                      <a:pt x="60" y="1775"/>
                      <a:pt x="167" y="1810"/>
                    </a:cubicBezTo>
                    <a:cubicBezTo>
                      <a:pt x="192" y="1822"/>
                      <a:pt x="218" y="1827"/>
                      <a:pt x="244" y="1827"/>
                    </a:cubicBezTo>
                    <a:cubicBezTo>
                      <a:pt x="326" y="1827"/>
                      <a:pt x="404" y="1773"/>
                      <a:pt x="441" y="1691"/>
                    </a:cubicBezTo>
                    <a:cubicBezTo>
                      <a:pt x="738" y="917"/>
                      <a:pt x="1488" y="405"/>
                      <a:pt x="2322" y="405"/>
                    </a:cubicBezTo>
                    <a:cubicBezTo>
                      <a:pt x="2774" y="405"/>
                      <a:pt x="3191" y="536"/>
                      <a:pt x="3548" y="798"/>
                    </a:cubicBezTo>
                    <a:cubicBezTo>
                      <a:pt x="3581" y="831"/>
                      <a:pt x="3624" y="846"/>
                      <a:pt x="3667" y="846"/>
                    </a:cubicBezTo>
                    <a:cubicBezTo>
                      <a:pt x="3732" y="846"/>
                      <a:pt x="3798" y="813"/>
                      <a:pt x="3834" y="763"/>
                    </a:cubicBezTo>
                    <a:cubicBezTo>
                      <a:pt x="3870" y="679"/>
                      <a:pt x="3858" y="560"/>
                      <a:pt x="3774" y="489"/>
                    </a:cubicBezTo>
                    <a:cubicBezTo>
                      <a:pt x="3334" y="179"/>
                      <a:pt x="2846" y="1"/>
                      <a:pt x="2310" y="1"/>
                    </a:cubicBezTo>
                    <a:close/>
                  </a:path>
                </a:pathLst>
              </a:custGeom>
              <a:solidFill>
                <a:schemeClr val="accent6"/>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1"/>
              <p:cNvSpPr/>
              <p:nvPr/>
            </p:nvSpPr>
            <p:spPr>
              <a:xfrm>
                <a:off x="5816847" y="4230039"/>
                <a:ext cx="124797" cy="193610"/>
              </a:xfrm>
              <a:custGeom>
                <a:avLst/>
                <a:gdLst/>
                <a:ahLst/>
                <a:cxnLst/>
                <a:rect l="l" t="t" r="r" b="b"/>
                <a:pathLst>
                  <a:path w="3930" h="6097" extrusionOk="0">
                    <a:moveTo>
                      <a:pt x="3513" y="417"/>
                    </a:moveTo>
                    <a:lnTo>
                      <a:pt x="3513" y="2441"/>
                    </a:lnTo>
                    <a:lnTo>
                      <a:pt x="822" y="2441"/>
                    </a:lnTo>
                    <a:lnTo>
                      <a:pt x="1834" y="714"/>
                    </a:lnTo>
                    <a:cubicBezTo>
                      <a:pt x="1930" y="524"/>
                      <a:pt x="2144" y="417"/>
                      <a:pt x="2346" y="417"/>
                    </a:cubicBezTo>
                    <a:close/>
                    <a:moveTo>
                      <a:pt x="2346" y="0"/>
                    </a:moveTo>
                    <a:cubicBezTo>
                      <a:pt x="1989" y="0"/>
                      <a:pt x="1644" y="203"/>
                      <a:pt x="1465" y="512"/>
                    </a:cubicBezTo>
                    <a:lnTo>
                      <a:pt x="60" y="2917"/>
                    </a:lnTo>
                    <a:cubicBezTo>
                      <a:pt x="1" y="3024"/>
                      <a:pt x="25" y="3143"/>
                      <a:pt x="132" y="3203"/>
                    </a:cubicBezTo>
                    <a:cubicBezTo>
                      <a:pt x="155" y="3215"/>
                      <a:pt x="203" y="3239"/>
                      <a:pt x="239" y="3239"/>
                    </a:cubicBezTo>
                    <a:cubicBezTo>
                      <a:pt x="310" y="3239"/>
                      <a:pt x="370" y="3203"/>
                      <a:pt x="417" y="3131"/>
                    </a:cubicBezTo>
                    <a:lnTo>
                      <a:pt x="572" y="2846"/>
                    </a:lnTo>
                    <a:lnTo>
                      <a:pt x="3513" y="2846"/>
                    </a:lnTo>
                    <a:lnTo>
                      <a:pt x="3513" y="5882"/>
                    </a:lnTo>
                    <a:cubicBezTo>
                      <a:pt x="3513" y="6001"/>
                      <a:pt x="3596" y="6096"/>
                      <a:pt x="3715" y="6096"/>
                    </a:cubicBezTo>
                    <a:cubicBezTo>
                      <a:pt x="3835" y="6096"/>
                      <a:pt x="3930" y="6001"/>
                      <a:pt x="3930" y="5882"/>
                    </a:cubicBezTo>
                    <a:lnTo>
                      <a:pt x="3930" y="203"/>
                    </a:lnTo>
                    <a:cubicBezTo>
                      <a:pt x="3918" y="95"/>
                      <a:pt x="3823" y="0"/>
                      <a:pt x="3715" y="0"/>
                    </a:cubicBezTo>
                    <a:close/>
                  </a:path>
                </a:pathLst>
              </a:custGeom>
              <a:solidFill>
                <a:schemeClr val="accent6"/>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1"/>
              <p:cNvSpPr/>
              <p:nvPr/>
            </p:nvSpPr>
            <p:spPr>
              <a:xfrm>
                <a:off x="5954474" y="4230039"/>
                <a:ext cx="120256" cy="102854"/>
              </a:xfrm>
              <a:custGeom>
                <a:avLst/>
                <a:gdLst/>
                <a:ahLst/>
                <a:cxnLst/>
                <a:rect l="l" t="t" r="r" b="b"/>
                <a:pathLst>
                  <a:path w="3787" h="3239" extrusionOk="0">
                    <a:moveTo>
                      <a:pt x="203" y="0"/>
                    </a:moveTo>
                    <a:cubicBezTo>
                      <a:pt x="84" y="0"/>
                      <a:pt x="1" y="95"/>
                      <a:pt x="1" y="214"/>
                    </a:cubicBezTo>
                    <a:lnTo>
                      <a:pt x="1" y="3024"/>
                    </a:lnTo>
                    <a:cubicBezTo>
                      <a:pt x="1" y="3143"/>
                      <a:pt x="84" y="3239"/>
                      <a:pt x="203" y="3239"/>
                    </a:cubicBezTo>
                    <a:cubicBezTo>
                      <a:pt x="322" y="3239"/>
                      <a:pt x="417" y="3143"/>
                      <a:pt x="417" y="3024"/>
                    </a:cubicBezTo>
                    <a:lnTo>
                      <a:pt x="417" y="405"/>
                    </a:lnTo>
                    <a:lnTo>
                      <a:pt x="1977" y="405"/>
                    </a:lnTo>
                    <a:cubicBezTo>
                      <a:pt x="2132" y="405"/>
                      <a:pt x="2322" y="512"/>
                      <a:pt x="2429" y="655"/>
                    </a:cubicBezTo>
                    <a:lnTo>
                      <a:pt x="3287" y="1786"/>
                    </a:lnTo>
                    <a:cubicBezTo>
                      <a:pt x="3346" y="1869"/>
                      <a:pt x="3358" y="1941"/>
                      <a:pt x="3358" y="2024"/>
                    </a:cubicBezTo>
                    <a:cubicBezTo>
                      <a:pt x="3358" y="2250"/>
                      <a:pt x="3180" y="2429"/>
                      <a:pt x="2953" y="2429"/>
                    </a:cubicBezTo>
                    <a:lnTo>
                      <a:pt x="1013" y="2429"/>
                    </a:lnTo>
                    <a:cubicBezTo>
                      <a:pt x="894" y="2429"/>
                      <a:pt x="798" y="2524"/>
                      <a:pt x="798" y="2643"/>
                    </a:cubicBezTo>
                    <a:cubicBezTo>
                      <a:pt x="798" y="2762"/>
                      <a:pt x="882" y="2846"/>
                      <a:pt x="1013" y="2846"/>
                    </a:cubicBezTo>
                    <a:lnTo>
                      <a:pt x="2977" y="2846"/>
                    </a:lnTo>
                    <a:cubicBezTo>
                      <a:pt x="3418" y="2846"/>
                      <a:pt x="3787" y="2489"/>
                      <a:pt x="3787" y="2024"/>
                    </a:cubicBezTo>
                    <a:cubicBezTo>
                      <a:pt x="3787" y="1846"/>
                      <a:pt x="3727" y="1691"/>
                      <a:pt x="3632" y="1536"/>
                    </a:cubicBezTo>
                    <a:lnTo>
                      <a:pt x="2775" y="405"/>
                    </a:lnTo>
                    <a:cubicBezTo>
                      <a:pt x="2584" y="155"/>
                      <a:pt x="2287" y="0"/>
                      <a:pt x="1965" y="0"/>
                    </a:cubicBezTo>
                    <a:close/>
                  </a:path>
                </a:pathLst>
              </a:custGeom>
              <a:solidFill>
                <a:schemeClr val="accent6"/>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1"/>
              <p:cNvSpPr/>
              <p:nvPr/>
            </p:nvSpPr>
            <p:spPr>
              <a:xfrm>
                <a:off x="5876198" y="4333243"/>
                <a:ext cx="39376" cy="13274"/>
              </a:xfrm>
              <a:custGeom>
                <a:avLst/>
                <a:gdLst/>
                <a:ahLst/>
                <a:cxnLst/>
                <a:rect l="l" t="t" r="r" b="b"/>
                <a:pathLst>
                  <a:path w="1240" h="418" extrusionOk="0">
                    <a:moveTo>
                      <a:pt x="215" y="1"/>
                    </a:moveTo>
                    <a:cubicBezTo>
                      <a:pt x="96" y="1"/>
                      <a:pt x="1" y="84"/>
                      <a:pt x="1" y="203"/>
                    </a:cubicBezTo>
                    <a:cubicBezTo>
                      <a:pt x="1" y="322"/>
                      <a:pt x="96" y="417"/>
                      <a:pt x="215" y="417"/>
                    </a:cubicBezTo>
                    <a:lnTo>
                      <a:pt x="1025" y="417"/>
                    </a:lnTo>
                    <a:cubicBezTo>
                      <a:pt x="1144" y="417"/>
                      <a:pt x="1239" y="322"/>
                      <a:pt x="1239" y="203"/>
                    </a:cubicBezTo>
                    <a:cubicBezTo>
                      <a:pt x="1239" y="84"/>
                      <a:pt x="1156" y="1"/>
                      <a:pt x="1025" y="1"/>
                    </a:cubicBezTo>
                    <a:close/>
                  </a:path>
                </a:pathLst>
              </a:custGeom>
              <a:solidFill>
                <a:schemeClr val="accent6"/>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1"/>
              <p:cNvSpPr/>
              <p:nvPr/>
            </p:nvSpPr>
            <p:spPr>
              <a:xfrm>
                <a:off x="5979433" y="4333243"/>
                <a:ext cx="39344" cy="13274"/>
              </a:xfrm>
              <a:custGeom>
                <a:avLst/>
                <a:gdLst/>
                <a:ahLst/>
                <a:cxnLst/>
                <a:rect l="l" t="t" r="r" b="b"/>
                <a:pathLst>
                  <a:path w="1239" h="418" extrusionOk="0">
                    <a:moveTo>
                      <a:pt x="203" y="1"/>
                    </a:moveTo>
                    <a:cubicBezTo>
                      <a:pt x="84" y="1"/>
                      <a:pt x="0" y="84"/>
                      <a:pt x="0" y="203"/>
                    </a:cubicBezTo>
                    <a:cubicBezTo>
                      <a:pt x="0" y="322"/>
                      <a:pt x="84" y="417"/>
                      <a:pt x="203" y="417"/>
                    </a:cubicBezTo>
                    <a:lnTo>
                      <a:pt x="1024" y="417"/>
                    </a:lnTo>
                    <a:cubicBezTo>
                      <a:pt x="1143" y="417"/>
                      <a:pt x="1239" y="322"/>
                      <a:pt x="1239" y="203"/>
                    </a:cubicBezTo>
                    <a:cubicBezTo>
                      <a:pt x="1239" y="84"/>
                      <a:pt x="1143" y="1"/>
                      <a:pt x="1024" y="1"/>
                    </a:cubicBezTo>
                    <a:close/>
                  </a:path>
                </a:pathLst>
              </a:custGeom>
              <a:solidFill>
                <a:schemeClr val="accent6"/>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6" name="Google Shape;116;p1"/>
            <p:cNvGrpSpPr/>
            <p:nvPr/>
          </p:nvGrpSpPr>
          <p:grpSpPr>
            <a:xfrm>
              <a:off x="3580142" y="2610937"/>
              <a:ext cx="440505" cy="290018"/>
              <a:chOff x="5727616" y="4204699"/>
              <a:chExt cx="440505" cy="290018"/>
            </a:xfrm>
          </p:grpSpPr>
          <p:sp>
            <p:nvSpPr>
              <p:cNvPr id="117" name="Google Shape;117;p1"/>
              <p:cNvSpPr/>
              <p:nvPr/>
            </p:nvSpPr>
            <p:spPr>
              <a:xfrm>
                <a:off x="5727616" y="4204699"/>
                <a:ext cx="440505" cy="290018"/>
              </a:xfrm>
              <a:custGeom>
                <a:avLst/>
                <a:gdLst/>
                <a:ahLst/>
                <a:cxnLst/>
                <a:rect l="l" t="t" r="r" b="b"/>
                <a:pathLst>
                  <a:path w="13872" h="9133" extrusionOk="0">
                    <a:moveTo>
                      <a:pt x="13145" y="4465"/>
                    </a:moveTo>
                    <a:lnTo>
                      <a:pt x="13145" y="4870"/>
                    </a:lnTo>
                    <a:lnTo>
                      <a:pt x="12752" y="4870"/>
                    </a:lnTo>
                    <a:lnTo>
                      <a:pt x="12752" y="4465"/>
                    </a:lnTo>
                    <a:close/>
                    <a:moveTo>
                      <a:pt x="1275" y="3941"/>
                    </a:moveTo>
                    <a:lnTo>
                      <a:pt x="1275" y="4430"/>
                    </a:lnTo>
                    <a:cubicBezTo>
                      <a:pt x="1275" y="4775"/>
                      <a:pt x="1013" y="5049"/>
                      <a:pt x="668" y="5049"/>
                    </a:cubicBezTo>
                    <a:lnTo>
                      <a:pt x="418" y="5049"/>
                    </a:lnTo>
                    <a:cubicBezTo>
                      <a:pt x="501" y="4549"/>
                      <a:pt x="810" y="4120"/>
                      <a:pt x="1275" y="3941"/>
                    </a:cubicBezTo>
                    <a:close/>
                    <a:moveTo>
                      <a:pt x="9121" y="417"/>
                    </a:moveTo>
                    <a:cubicBezTo>
                      <a:pt x="9562" y="417"/>
                      <a:pt x="9978" y="620"/>
                      <a:pt x="10252" y="977"/>
                    </a:cubicBezTo>
                    <a:lnTo>
                      <a:pt x="12205" y="3584"/>
                    </a:lnTo>
                    <a:cubicBezTo>
                      <a:pt x="12240" y="3632"/>
                      <a:pt x="12300" y="3656"/>
                      <a:pt x="12360" y="3656"/>
                    </a:cubicBezTo>
                    <a:lnTo>
                      <a:pt x="13312" y="3656"/>
                    </a:lnTo>
                    <a:cubicBezTo>
                      <a:pt x="13431" y="3656"/>
                      <a:pt x="13514" y="3775"/>
                      <a:pt x="13467" y="3882"/>
                    </a:cubicBezTo>
                    <a:lnTo>
                      <a:pt x="13372" y="4060"/>
                    </a:lnTo>
                    <a:lnTo>
                      <a:pt x="12574" y="4060"/>
                    </a:lnTo>
                    <a:cubicBezTo>
                      <a:pt x="12455" y="4060"/>
                      <a:pt x="12360" y="4156"/>
                      <a:pt x="12360" y="4275"/>
                    </a:cubicBezTo>
                    <a:lnTo>
                      <a:pt x="12360" y="5084"/>
                    </a:lnTo>
                    <a:cubicBezTo>
                      <a:pt x="12360" y="5203"/>
                      <a:pt x="12455" y="5299"/>
                      <a:pt x="12574" y="5299"/>
                    </a:cubicBezTo>
                    <a:lnTo>
                      <a:pt x="13181" y="5299"/>
                    </a:lnTo>
                    <a:lnTo>
                      <a:pt x="13181" y="5596"/>
                    </a:lnTo>
                    <a:cubicBezTo>
                      <a:pt x="13181" y="5787"/>
                      <a:pt x="13252" y="5977"/>
                      <a:pt x="13395" y="6096"/>
                    </a:cubicBezTo>
                    <a:cubicBezTo>
                      <a:pt x="13455" y="6156"/>
                      <a:pt x="13479" y="6227"/>
                      <a:pt x="13479" y="6323"/>
                    </a:cubicBezTo>
                    <a:lnTo>
                      <a:pt x="13479" y="6692"/>
                    </a:lnTo>
                    <a:lnTo>
                      <a:pt x="13443" y="6692"/>
                    </a:lnTo>
                    <a:cubicBezTo>
                      <a:pt x="13443" y="7037"/>
                      <a:pt x="13181" y="7311"/>
                      <a:pt x="12836" y="7311"/>
                    </a:cubicBezTo>
                    <a:lnTo>
                      <a:pt x="12526" y="7311"/>
                    </a:lnTo>
                    <a:cubicBezTo>
                      <a:pt x="12419" y="6501"/>
                      <a:pt x="11740" y="5894"/>
                      <a:pt x="10919" y="5894"/>
                    </a:cubicBezTo>
                    <a:cubicBezTo>
                      <a:pt x="10097" y="5894"/>
                      <a:pt x="9419" y="6513"/>
                      <a:pt x="9312" y="7311"/>
                    </a:cubicBezTo>
                    <a:lnTo>
                      <a:pt x="4061" y="7311"/>
                    </a:lnTo>
                    <a:cubicBezTo>
                      <a:pt x="3954" y="6501"/>
                      <a:pt x="3275" y="5894"/>
                      <a:pt x="2454" y="5894"/>
                    </a:cubicBezTo>
                    <a:cubicBezTo>
                      <a:pt x="1632" y="5894"/>
                      <a:pt x="965" y="6501"/>
                      <a:pt x="846" y="7275"/>
                    </a:cubicBezTo>
                    <a:cubicBezTo>
                      <a:pt x="608" y="7204"/>
                      <a:pt x="429" y="6966"/>
                      <a:pt x="429" y="6692"/>
                    </a:cubicBezTo>
                    <a:lnTo>
                      <a:pt x="429" y="5465"/>
                    </a:lnTo>
                    <a:lnTo>
                      <a:pt x="691" y="5465"/>
                    </a:lnTo>
                    <a:cubicBezTo>
                      <a:pt x="1263" y="5465"/>
                      <a:pt x="1703" y="5001"/>
                      <a:pt x="1703" y="4453"/>
                    </a:cubicBezTo>
                    <a:lnTo>
                      <a:pt x="1703" y="3822"/>
                    </a:lnTo>
                    <a:lnTo>
                      <a:pt x="2406" y="3644"/>
                    </a:lnTo>
                    <a:cubicBezTo>
                      <a:pt x="2465" y="3632"/>
                      <a:pt x="2513" y="3596"/>
                      <a:pt x="2525" y="3560"/>
                    </a:cubicBezTo>
                    <a:lnTo>
                      <a:pt x="3954" y="1120"/>
                    </a:lnTo>
                    <a:cubicBezTo>
                      <a:pt x="4204" y="679"/>
                      <a:pt x="4680" y="417"/>
                      <a:pt x="5180" y="417"/>
                    </a:cubicBezTo>
                    <a:close/>
                    <a:moveTo>
                      <a:pt x="2430" y="6275"/>
                    </a:moveTo>
                    <a:cubicBezTo>
                      <a:pt x="3108" y="6275"/>
                      <a:pt x="3656" y="6823"/>
                      <a:pt x="3656" y="7501"/>
                    </a:cubicBezTo>
                    <a:cubicBezTo>
                      <a:pt x="3656" y="8168"/>
                      <a:pt x="3108" y="8716"/>
                      <a:pt x="2430" y="8716"/>
                    </a:cubicBezTo>
                    <a:cubicBezTo>
                      <a:pt x="1763" y="8716"/>
                      <a:pt x="1215" y="8168"/>
                      <a:pt x="1215" y="7501"/>
                    </a:cubicBezTo>
                    <a:cubicBezTo>
                      <a:pt x="1215" y="6823"/>
                      <a:pt x="1763" y="6275"/>
                      <a:pt x="2430" y="6275"/>
                    </a:cubicBezTo>
                    <a:close/>
                    <a:moveTo>
                      <a:pt x="10919" y="6275"/>
                    </a:moveTo>
                    <a:cubicBezTo>
                      <a:pt x="11586" y="6275"/>
                      <a:pt x="12145" y="6823"/>
                      <a:pt x="12145" y="7501"/>
                    </a:cubicBezTo>
                    <a:cubicBezTo>
                      <a:pt x="12145" y="8168"/>
                      <a:pt x="11586" y="8716"/>
                      <a:pt x="10919" y="8716"/>
                    </a:cubicBezTo>
                    <a:cubicBezTo>
                      <a:pt x="10252" y="8716"/>
                      <a:pt x="9693" y="8168"/>
                      <a:pt x="9693" y="7501"/>
                    </a:cubicBezTo>
                    <a:cubicBezTo>
                      <a:pt x="9693" y="6823"/>
                      <a:pt x="10252" y="6275"/>
                      <a:pt x="10919" y="6275"/>
                    </a:cubicBezTo>
                    <a:close/>
                    <a:moveTo>
                      <a:pt x="5144" y="0"/>
                    </a:moveTo>
                    <a:cubicBezTo>
                      <a:pt x="4501" y="0"/>
                      <a:pt x="3894" y="334"/>
                      <a:pt x="3573" y="905"/>
                    </a:cubicBezTo>
                    <a:lnTo>
                      <a:pt x="2180" y="3275"/>
                    </a:lnTo>
                    <a:lnTo>
                      <a:pt x="1430" y="3465"/>
                    </a:lnTo>
                    <a:cubicBezTo>
                      <a:pt x="489" y="3703"/>
                      <a:pt x="1" y="4477"/>
                      <a:pt x="1" y="5251"/>
                    </a:cubicBezTo>
                    <a:lnTo>
                      <a:pt x="1" y="6692"/>
                    </a:lnTo>
                    <a:cubicBezTo>
                      <a:pt x="1" y="7180"/>
                      <a:pt x="358" y="7608"/>
                      <a:pt x="810" y="7692"/>
                    </a:cubicBezTo>
                    <a:cubicBezTo>
                      <a:pt x="906" y="8501"/>
                      <a:pt x="1584" y="9132"/>
                      <a:pt x="2418" y="9132"/>
                    </a:cubicBezTo>
                    <a:cubicBezTo>
                      <a:pt x="3251" y="9132"/>
                      <a:pt x="3930" y="8513"/>
                      <a:pt x="4025" y="7728"/>
                    </a:cubicBezTo>
                    <a:lnTo>
                      <a:pt x="9300" y="7728"/>
                    </a:lnTo>
                    <a:cubicBezTo>
                      <a:pt x="9407" y="8525"/>
                      <a:pt x="10085" y="9132"/>
                      <a:pt x="10907" y="9132"/>
                    </a:cubicBezTo>
                    <a:cubicBezTo>
                      <a:pt x="11740" y="9132"/>
                      <a:pt x="12407" y="8513"/>
                      <a:pt x="12514" y="7728"/>
                    </a:cubicBezTo>
                    <a:lnTo>
                      <a:pt x="12824" y="7728"/>
                    </a:lnTo>
                    <a:cubicBezTo>
                      <a:pt x="13395" y="7728"/>
                      <a:pt x="13836" y="7263"/>
                      <a:pt x="13836" y="6716"/>
                    </a:cubicBezTo>
                    <a:lnTo>
                      <a:pt x="13836" y="6299"/>
                    </a:lnTo>
                    <a:cubicBezTo>
                      <a:pt x="13848" y="6096"/>
                      <a:pt x="13776" y="5918"/>
                      <a:pt x="13645" y="5787"/>
                    </a:cubicBezTo>
                    <a:cubicBezTo>
                      <a:pt x="13586" y="5727"/>
                      <a:pt x="13550" y="5656"/>
                      <a:pt x="13550" y="5561"/>
                    </a:cubicBezTo>
                    <a:lnTo>
                      <a:pt x="13550" y="4572"/>
                    </a:lnTo>
                    <a:lnTo>
                      <a:pt x="13788" y="4037"/>
                    </a:lnTo>
                    <a:cubicBezTo>
                      <a:pt x="13872" y="3846"/>
                      <a:pt x="13872" y="3656"/>
                      <a:pt x="13764" y="3501"/>
                    </a:cubicBezTo>
                    <a:cubicBezTo>
                      <a:pt x="13657" y="3334"/>
                      <a:pt x="13479" y="3239"/>
                      <a:pt x="13288" y="3239"/>
                    </a:cubicBezTo>
                    <a:lnTo>
                      <a:pt x="12443" y="3239"/>
                    </a:lnTo>
                    <a:lnTo>
                      <a:pt x="10550" y="727"/>
                    </a:lnTo>
                    <a:cubicBezTo>
                      <a:pt x="10204" y="262"/>
                      <a:pt x="9657" y="0"/>
                      <a:pt x="9085" y="0"/>
                    </a:cubicBezTo>
                    <a:close/>
                  </a:path>
                </a:pathLst>
              </a:custGeom>
              <a:solidFill>
                <a:schemeClr val="accent6"/>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1"/>
              <p:cNvSpPr/>
              <p:nvPr/>
            </p:nvSpPr>
            <p:spPr>
              <a:xfrm>
                <a:off x="5779789" y="4416409"/>
                <a:ext cx="52205" cy="51475"/>
              </a:xfrm>
              <a:custGeom>
                <a:avLst/>
                <a:gdLst/>
                <a:ahLst/>
                <a:cxnLst/>
                <a:rect l="l" t="t" r="r" b="b"/>
                <a:pathLst>
                  <a:path w="1644" h="1621" extrusionOk="0">
                    <a:moveTo>
                      <a:pt x="811" y="1"/>
                    </a:moveTo>
                    <a:cubicBezTo>
                      <a:pt x="584" y="1"/>
                      <a:pt x="394" y="84"/>
                      <a:pt x="239" y="239"/>
                    </a:cubicBezTo>
                    <a:cubicBezTo>
                      <a:pt x="96" y="382"/>
                      <a:pt x="1" y="596"/>
                      <a:pt x="1" y="799"/>
                    </a:cubicBezTo>
                    <a:cubicBezTo>
                      <a:pt x="1" y="1263"/>
                      <a:pt x="382" y="1620"/>
                      <a:pt x="822" y="1620"/>
                    </a:cubicBezTo>
                    <a:cubicBezTo>
                      <a:pt x="1275" y="1620"/>
                      <a:pt x="1644" y="1263"/>
                      <a:pt x="1644" y="799"/>
                    </a:cubicBezTo>
                    <a:cubicBezTo>
                      <a:pt x="1644" y="739"/>
                      <a:pt x="1632" y="668"/>
                      <a:pt x="1608" y="608"/>
                    </a:cubicBezTo>
                    <a:cubicBezTo>
                      <a:pt x="1557" y="546"/>
                      <a:pt x="1478" y="484"/>
                      <a:pt x="1389" y="484"/>
                    </a:cubicBezTo>
                    <a:cubicBezTo>
                      <a:pt x="1375" y="484"/>
                      <a:pt x="1361" y="486"/>
                      <a:pt x="1346" y="489"/>
                    </a:cubicBezTo>
                    <a:cubicBezTo>
                      <a:pt x="1239" y="525"/>
                      <a:pt x="1168" y="620"/>
                      <a:pt x="1192" y="727"/>
                    </a:cubicBezTo>
                    <a:cubicBezTo>
                      <a:pt x="1203" y="763"/>
                      <a:pt x="1203" y="787"/>
                      <a:pt x="1203" y="822"/>
                    </a:cubicBezTo>
                    <a:cubicBezTo>
                      <a:pt x="1203" y="1037"/>
                      <a:pt x="1025" y="1215"/>
                      <a:pt x="811" y="1215"/>
                    </a:cubicBezTo>
                    <a:cubicBezTo>
                      <a:pt x="584" y="1215"/>
                      <a:pt x="406" y="1037"/>
                      <a:pt x="406" y="822"/>
                    </a:cubicBezTo>
                    <a:cubicBezTo>
                      <a:pt x="406" y="596"/>
                      <a:pt x="584" y="418"/>
                      <a:pt x="811" y="418"/>
                    </a:cubicBezTo>
                    <a:cubicBezTo>
                      <a:pt x="930" y="418"/>
                      <a:pt x="1013" y="322"/>
                      <a:pt x="1013" y="203"/>
                    </a:cubicBezTo>
                    <a:cubicBezTo>
                      <a:pt x="1013" y="84"/>
                      <a:pt x="930" y="1"/>
                      <a:pt x="811" y="1"/>
                    </a:cubicBezTo>
                    <a:close/>
                  </a:path>
                </a:pathLst>
              </a:custGeom>
              <a:solidFill>
                <a:schemeClr val="accent6"/>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p1"/>
              <p:cNvSpPr/>
              <p:nvPr/>
            </p:nvSpPr>
            <p:spPr>
              <a:xfrm>
                <a:off x="6048627" y="4416409"/>
                <a:ext cx="52205" cy="51856"/>
              </a:xfrm>
              <a:custGeom>
                <a:avLst/>
                <a:gdLst/>
                <a:ahLst/>
                <a:cxnLst/>
                <a:rect l="l" t="t" r="r" b="b"/>
                <a:pathLst>
                  <a:path w="1644" h="1633" extrusionOk="0">
                    <a:moveTo>
                      <a:pt x="822" y="1"/>
                    </a:moveTo>
                    <a:cubicBezTo>
                      <a:pt x="596" y="1"/>
                      <a:pt x="405" y="84"/>
                      <a:pt x="238" y="239"/>
                    </a:cubicBezTo>
                    <a:cubicBezTo>
                      <a:pt x="95" y="382"/>
                      <a:pt x="0" y="596"/>
                      <a:pt x="0" y="822"/>
                    </a:cubicBezTo>
                    <a:cubicBezTo>
                      <a:pt x="0" y="1263"/>
                      <a:pt x="381" y="1632"/>
                      <a:pt x="822" y="1632"/>
                    </a:cubicBezTo>
                    <a:cubicBezTo>
                      <a:pt x="1274" y="1632"/>
                      <a:pt x="1643" y="1275"/>
                      <a:pt x="1643" y="822"/>
                    </a:cubicBezTo>
                    <a:cubicBezTo>
                      <a:pt x="1643" y="763"/>
                      <a:pt x="1631" y="680"/>
                      <a:pt x="1608" y="620"/>
                    </a:cubicBezTo>
                    <a:cubicBezTo>
                      <a:pt x="1577" y="548"/>
                      <a:pt x="1492" y="484"/>
                      <a:pt x="1400" y="484"/>
                    </a:cubicBezTo>
                    <a:cubicBezTo>
                      <a:pt x="1386" y="484"/>
                      <a:pt x="1372" y="486"/>
                      <a:pt x="1358" y="489"/>
                    </a:cubicBezTo>
                    <a:cubicBezTo>
                      <a:pt x="1250" y="525"/>
                      <a:pt x="1179" y="620"/>
                      <a:pt x="1215" y="727"/>
                    </a:cubicBezTo>
                    <a:cubicBezTo>
                      <a:pt x="1227" y="763"/>
                      <a:pt x="1227" y="787"/>
                      <a:pt x="1227" y="822"/>
                    </a:cubicBezTo>
                    <a:cubicBezTo>
                      <a:pt x="1227" y="1037"/>
                      <a:pt x="1048" y="1215"/>
                      <a:pt x="822" y="1215"/>
                    </a:cubicBezTo>
                    <a:cubicBezTo>
                      <a:pt x="596" y="1215"/>
                      <a:pt x="417" y="1037"/>
                      <a:pt x="417" y="822"/>
                    </a:cubicBezTo>
                    <a:cubicBezTo>
                      <a:pt x="417" y="596"/>
                      <a:pt x="596" y="418"/>
                      <a:pt x="822" y="418"/>
                    </a:cubicBezTo>
                    <a:cubicBezTo>
                      <a:pt x="941" y="418"/>
                      <a:pt x="1036" y="322"/>
                      <a:pt x="1036" y="203"/>
                    </a:cubicBezTo>
                    <a:cubicBezTo>
                      <a:pt x="1036" y="84"/>
                      <a:pt x="941" y="1"/>
                      <a:pt x="822" y="1"/>
                    </a:cubicBezTo>
                    <a:close/>
                  </a:path>
                </a:pathLst>
              </a:custGeom>
              <a:solidFill>
                <a:schemeClr val="accent6"/>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p1"/>
              <p:cNvSpPr/>
              <p:nvPr/>
            </p:nvSpPr>
            <p:spPr>
              <a:xfrm>
                <a:off x="6000995" y="4365379"/>
                <a:ext cx="122892" cy="58016"/>
              </a:xfrm>
              <a:custGeom>
                <a:avLst/>
                <a:gdLst/>
                <a:ahLst/>
                <a:cxnLst/>
                <a:rect l="l" t="t" r="r" b="b"/>
                <a:pathLst>
                  <a:path w="3870" h="1827" extrusionOk="0">
                    <a:moveTo>
                      <a:pt x="2310" y="1"/>
                    </a:moveTo>
                    <a:cubicBezTo>
                      <a:pt x="1810" y="1"/>
                      <a:pt x="1334" y="143"/>
                      <a:pt x="929" y="429"/>
                    </a:cubicBezTo>
                    <a:cubicBezTo>
                      <a:pt x="524" y="715"/>
                      <a:pt x="226" y="1096"/>
                      <a:pt x="48" y="1548"/>
                    </a:cubicBezTo>
                    <a:cubicBezTo>
                      <a:pt x="0" y="1656"/>
                      <a:pt x="60" y="1775"/>
                      <a:pt x="167" y="1810"/>
                    </a:cubicBezTo>
                    <a:cubicBezTo>
                      <a:pt x="192" y="1822"/>
                      <a:pt x="218" y="1827"/>
                      <a:pt x="244" y="1827"/>
                    </a:cubicBezTo>
                    <a:cubicBezTo>
                      <a:pt x="326" y="1827"/>
                      <a:pt x="404" y="1773"/>
                      <a:pt x="441" y="1691"/>
                    </a:cubicBezTo>
                    <a:cubicBezTo>
                      <a:pt x="738" y="917"/>
                      <a:pt x="1488" y="405"/>
                      <a:pt x="2322" y="405"/>
                    </a:cubicBezTo>
                    <a:cubicBezTo>
                      <a:pt x="2774" y="405"/>
                      <a:pt x="3191" y="536"/>
                      <a:pt x="3548" y="798"/>
                    </a:cubicBezTo>
                    <a:cubicBezTo>
                      <a:pt x="3581" y="831"/>
                      <a:pt x="3624" y="846"/>
                      <a:pt x="3667" y="846"/>
                    </a:cubicBezTo>
                    <a:cubicBezTo>
                      <a:pt x="3732" y="846"/>
                      <a:pt x="3798" y="813"/>
                      <a:pt x="3834" y="763"/>
                    </a:cubicBezTo>
                    <a:cubicBezTo>
                      <a:pt x="3870" y="679"/>
                      <a:pt x="3858" y="560"/>
                      <a:pt x="3774" y="489"/>
                    </a:cubicBezTo>
                    <a:cubicBezTo>
                      <a:pt x="3334" y="179"/>
                      <a:pt x="2846" y="1"/>
                      <a:pt x="2310" y="1"/>
                    </a:cubicBezTo>
                    <a:close/>
                  </a:path>
                </a:pathLst>
              </a:custGeom>
              <a:solidFill>
                <a:schemeClr val="accent6"/>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p1"/>
              <p:cNvSpPr/>
              <p:nvPr/>
            </p:nvSpPr>
            <p:spPr>
              <a:xfrm>
                <a:off x="5816847" y="4230039"/>
                <a:ext cx="124797" cy="193610"/>
              </a:xfrm>
              <a:custGeom>
                <a:avLst/>
                <a:gdLst/>
                <a:ahLst/>
                <a:cxnLst/>
                <a:rect l="l" t="t" r="r" b="b"/>
                <a:pathLst>
                  <a:path w="3930" h="6097" extrusionOk="0">
                    <a:moveTo>
                      <a:pt x="3513" y="417"/>
                    </a:moveTo>
                    <a:lnTo>
                      <a:pt x="3513" y="2441"/>
                    </a:lnTo>
                    <a:lnTo>
                      <a:pt x="822" y="2441"/>
                    </a:lnTo>
                    <a:lnTo>
                      <a:pt x="1834" y="714"/>
                    </a:lnTo>
                    <a:cubicBezTo>
                      <a:pt x="1930" y="524"/>
                      <a:pt x="2144" y="417"/>
                      <a:pt x="2346" y="417"/>
                    </a:cubicBezTo>
                    <a:close/>
                    <a:moveTo>
                      <a:pt x="2346" y="0"/>
                    </a:moveTo>
                    <a:cubicBezTo>
                      <a:pt x="1989" y="0"/>
                      <a:pt x="1644" y="203"/>
                      <a:pt x="1465" y="512"/>
                    </a:cubicBezTo>
                    <a:lnTo>
                      <a:pt x="60" y="2917"/>
                    </a:lnTo>
                    <a:cubicBezTo>
                      <a:pt x="1" y="3024"/>
                      <a:pt x="25" y="3143"/>
                      <a:pt x="132" y="3203"/>
                    </a:cubicBezTo>
                    <a:cubicBezTo>
                      <a:pt x="155" y="3215"/>
                      <a:pt x="203" y="3239"/>
                      <a:pt x="239" y="3239"/>
                    </a:cubicBezTo>
                    <a:cubicBezTo>
                      <a:pt x="310" y="3239"/>
                      <a:pt x="370" y="3203"/>
                      <a:pt x="417" y="3131"/>
                    </a:cubicBezTo>
                    <a:lnTo>
                      <a:pt x="572" y="2846"/>
                    </a:lnTo>
                    <a:lnTo>
                      <a:pt x="3513" y="2846"/>
                    </a:lnTo>
                    <a:lnTo>
                      <a:pt x="3513" y="5882"/>
                    </a:lnTo>
                    <a:cubicBezTo>
                      <a:pt x="3513" y="6001"/>
                      <a:pt x="3596" y="6096"/>
                      <a:pt x="3715" y="6096"/>
                    </a:cubicBezTo>
                    <a:cubicBezTo>
                      <a:pt x="3835" y="6096"/>
                      <a:pt x="3930" y="6001"/>
                      <a:pt x="3930" y="5882"/>
                    </a:cubicBezTo>
                    <a:lnTo>
                      <a:pt x="3930" y="203"/>
                    </a:lnTo>
                    <a:cubicBezTo>
                      <a:pt x="3918" y="95"/>
                      <a:pt x="3823" y="0"/>
                      <a:pt x="3715" y="0"/>
                    </a:cubicBezTo>
                    <a:close/>
                  </a:path>
                </a:pathLst>
              </a:custGeom>
              <a:solidFill>
                <a:schemeClr val="accent6"/>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22;p1"/>
              <p:cNvSpPr/>
              <p:nvPr/>
            </p:nvSpPr>
            <p:spPr>
              <a:xfrm>
                <a:off x="5954474" y="4230039"/>
                <a:ext cx="120256" cy="102854"/>
              </a:xfrm>
              <a:custGeom>
                <a:avLst/>
                <a:gdLst/>
                <a:ahLst/>
                <a:cxnLst/>
                <a:rect l="l" t="t" r="r" b="b"/>
                <a:pathLst>
                  <a:path w="3787" h="3239" extrusionOk="0">
                    <a:moveTo>
                      <a:pt x="203" y="0"/>
                    </a:moveTo>
                    <a:cubicBezTo>
                      <a:pt x="84" y="0"/>
                      <a:pt x="1" y="95"/>
                      <a:pt x="1" y="214"/>
                    </a:cubicBezTo>
                    <a:lnTo>
                      <a:pt x="1" y="3024"/>
                    </a:lnTo>
                    <a:cubicBezTo>
                      <a:pt x="1" y="3143"/>
                      <a:pt x="84" y="3239"/>
                      <a:pt x="203" y="3239"/>
                    </a:cubicBezTo>
                    <a:cubicBezTo>
                      <a:pt x="322" y="3239"/>
                      <a:pt x="417" y="3143"/>
                      <a:pt x="417" y="3024"/>
                    </a:cubicBezTo>
                    <a:lnTo>
                      <a:pt x="417" y="405"/>
                    </a:lnTo>
                    <a:lnTo>
                      <a:pt x="1977" y="405"/>
                    </a:lnTo>
                    <a:cubicBezTo>
                      <a:pt x="2132" y="405"/>
                      <a:pt x="2322" y="512"/>
                      <a:pt x="2429" y="655"/>
                    </a:cubicBezTo>
                    <a:lnTo>
                      <a:pt x="3287" y="1786"/>
                    </a:lnTo>
                    <a:cubicBezTo>
                      <a:pt x="3346" y="1869"/>
                      <a:pt x="3358" y="1941"/>
                      <a:pt x="3358" y="2024"/>
                    </a:cubicBezTo>
                    <a:cubicBezTo>
                      <a:pt x="3358" y="2250"/>
                      <a:pt x="3180" y="2429"/>
                      <a:pt x="2953" y="2429"/>
                    </a:cubicBezTo>
                    <a:lnTo>
                      <a:pt x="1013" y="2429"/>
                    </a:lnTo>
                    <a:cubicBezTo>
                      <a:pt x="894" y="2429"/>
                      <a:pt x="798" y="2524"/>
                      <a:pt x="798" y="2643"/>
                    </a:cubicBezTo>
                    <a:cubicBezTo>
                      <a:pt x="798" y="2762"/>
                      <a:pt x="882" y="2846"/>
                      <a:pt x="1013" y="2846"/>
                    </a:cubicBezTo>
                    <a:lnTo>
                      <a:pt x="2977" y="2846"/>
                    </a:lnTo>
                    <a:cubicBezTo>
                      <a:pt x="3418" y="2846"/>
                      <a:pt x="3787" y="2489"/>
                      <a:pt x="3787" y="2024"/>
                    </a:cubicBezTo>
                    <a:cubicBezTo>
                      <a:pt x="3787" y="1846"/>
                      <a:pt x="3727" y="1691"/>
                      <a:pt x="3632" y="1536"/>
                    </a:cubicBezTo>
                    <a:lnTo>
                      <a:pt x="2775" y="405"/>
                    </a:lnTo>
                    <a:cubicBezTo>
                      <a:pt x="2584" y="155"/>
                      <a:pt x="2287" y="0"/>
                      <a:pt x="1965" y="0"/>
                    </a:cubicBezTo>
                    <a:close/>
                  </a:path>
                </a:pathLst>
              </a:custGeom>
              <a:solidFill>
                <a:schemeClr val="accent6"/>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1"/>
              <p:cNvSpPr/>
              <p:nvPr/>
            </p:nvSpPr>
            <p:spPr>
              <a:xfrm>
                <a:off x="5876198" y="4333243"/>
                <a:ext cx="39376" cy="13274"/>
              </a:xfrm>
              <a:custGeom>
                <a:avLst/>
                <a:gdLst/>
                <a:ahLst/>
                <a:cxnLst/>
                <a:rect l="l" t="t" r="r" b="b"/>
                <a:pathLst>
                  <a:path w="1240" h="418" extrusionOk="0">
                    <a:moveTo>
                      <a:pt x="215" y="1"/>
                    </a:moveTo>
                    <a:cubicBezTo>
                      <a:pt x="96" y="1"/>
                      <a:pt x="1" y="84"/>
                      <a:pt x="1" y="203"/>
                    </a:cubicBezTo>
                    <a:cubicBezTo>
                      <a:pt x="1" y="322"/>
                      <a:pt x="96" y="417"/>
                      <a:pt x="215" y="417"/>
                    </a:cubicBezTo>
                    <a:lnTo>
                      <a:pt x="1025" y="417"/>
                    </a:lnTo>
                    <a:cubicBezTo>
                      <a:pt x="1144" y="417"/>
                      <a:pt x="1239" y="322"/>
                      <a:pt x="1239" y="203"/>
                    </a:cubicBezTo>
                    <a:cubicBezTo>
                      <a:pt x="1239" y="84"/>
                      <a:pt x="1156" y="1"/>
                      <a:pt x="1025" y="1"/>
                    </a:cubicBezTo>
                    <a:close/>
                  </a:path>
                </a:pathLst>
              </a:custGeom>
              <a:solidFill>
                <a:schemeClr val="accent6"/>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1"/>
              <p:cNvSpPr/>
              <p:nvPr/>
            </p:nvSpPr>
            <p:spPr>
              <a:xfrm>
                <a:off x="5979433" y="4333243"/>
                <a:ext cx="39344" cy="13274"/>
              </a:xfrm>
              <a:custGeom>
                <a:avLst/>
                <a:gdLst/>
                <a:ahLst/>
                <a:cxnLst/>
                <a:rect l="l" t="t" r="r" b="b"/>
                <a:pathLst>
                  <a:path w="1239" h="418" extrusionOk="0">
                    <a:moveTo>
                      <a:pt x="203" y="1"/>
                    </a:moveTo>
                    <a:cubicBezTo>
                      <a:pt x="84" y="1"/>
                      <a:pt x="0" y="84"/>
                      <a:pt x="0" y="203"/>
                    </a:cubicBezTo>
                    <a:cubicBezTo>
                      <a:pt x="0" y="322"/>
                      <a:pt x="84" y="417"/>
                      <a:pt x="203" y="417"/>
                    </a:cubicBezTo>
                    <a:lnTo>
                      <a:pt x="1024" y="417"/>
                    </a:lnTo>
                    <a:cubicBezTo>
                      <a:pt x="1143" y="417"/>
                      <a:pt x="1239" y="322"/>
                      <a:pt x="1239" y="203"/>
                    </a:cubicBezTo>
                    <a:cubicBezTo>
                      <a:pt x="1239" y="84"/>
                      <a:pt x="1143" y="1"/>
                      <a:pt x="1024" y="1"/>
                    </a:cubicBezTo>
                    <a:close/>
                  </a:path>
                </a:pathLst>
              </a:custGeom>
              <a:solidFill>
                <a:schemeClr val="accent6"/>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5" name="Google Shape;125;p1"/>
            <p:cNvGrpSpPr/>
            <p:nvPr/>
          </p:nvGrpSpPr>
          <p:grpSpPr>
            <a:xfrm>
              <a:off x="4055245" y="2609546"/>
              <a:ext cx="440505" cy="290018"/>
              <a:chOff x="5727616" y="4204699"/>
              <a:chExt cx="440505" cy="290018"/>
            </a:xfrm>
          </p:grpSpPr>
          <p:sp>
            <p:nvSpPr>
              <p:cNvPr id="126" name="Google Shape;126;p1"/>
              <p:cNvSpPr/>
              <p:nvPr/>
            </p:nvSpPr>
            <p:spPr>
              <a:xfrm>
                <a:off x="5727616" y="4204699"/>
                <a:ext cx="440505" cy="290018"/>
              </a:xfrm>
              <a:custGeom>
                <a:avLst/>
                <a:gdLst/>
                <a:ahLst/>
                <a:cxnLst/>
                <a:rect l="l" t="t" r="r" b="b"/>
                <a:pathLst>
                  <a:path w="13872" h="9133" extrusionOk="0">
                    <a:moveTo>
                      <a:pt x="13145" y="4465"/>
                    </a:moveTo>
                    <a:lnTo>
                      <a:pt x="13145" y="4870"/>
                    </a:lnTo>
                    <a:lnTo>
                      <a:pt x="12752" y="4870"/>
                    </a:lnTo>
                    <a:lnTo>
                      <a:pt x="12752" y="4465"/>
                    </a:lnTo>
                    <a:close/>
                    <a:moveTo>
                      <a:pt x="1275" y="3941"/>
                    </a:moveTo>
                    <a:lnTo>
                      <a:pt x="1275" y="4430"/>
                    </a:lnTo>
                    <a:cubicBezTo>
                      <a:pt x="1275" y="4775"/>
                      <a:pt x="1013" y="5049"/>
                      <a:pt x="668" y="5049"/>
                    </a:cubicBezTo>
                    <a:lnTo>
                      <a:pt x="418" y="5049"/>
                    </a:lnTo>
                    <a:cubicBezTo>
                      <a:pt x="501" y="4549"/>
                      <a:pt x="810" y="4120"/>
                      <a:pt x="1275" y="3941"/>
                    </a:cubicBezTo>
                    <a:close/>
                    <a:moveTo>
                      <a:pt x="9121" y="417"/>
                    </a:moveTo>
                    <a:cubicBezTo>
                      <a:pt x="9562" y="417"/>
                      <a:pt x="9978" y="620"/>
                      <a:pt x="10252" y="977"/>
                    </a:cubicBezTo>
                    <a:lnTo>
                      <a:pt x="12205" y="3584"/>
                    </a:lnTo>
                    <a:cubicBezTo>
                      <a:pt x="12240" y="3632"/>
                      <a:pt x="12300" y="3656"/>
                      <a:pt x="12360" y="3656"/>
                    </a:cubicBezTo>
                    <a:lnTo>
                      <a:pt x="13312" y="3656"/>
                    </a:lnTo>
                    <a:cubicBezTo>
                      <a:pt x="13431" y="3656"/>
                      <a:pt x="13514" y="3775"/>
                      <a:pt x="13467" y="3882"/>
                    </a:cubicBezTo>
                    <a:lnTo>
                      <a:pt x="13372" y="4060"/>
                    </a:lnTo>
                    <a:lnTo>
                      <a:pt x="12574" y="4060"/>
                    </a:lnTo>
                    <a:cubicBezTo>
                      <a:pt x="12455" y="4060"/>
                      <a:pt x="12360" y="4156"/>
                      <a:pt x="12360" y="4275"/>
                    </a:cubicBezTo>
                    <a:lnTo>
                      <a:pt x="12360" y="5084"/>
                    </a:lnTo>
                    <a:cubicBezTo>
                      <a:pt x="12360" y="5203"/>
                      <a:pt x="12455" y="5299"/>
                      <a:pt x="12574" y="5299"/>
                    </a:cubicBezTo>
                    <a:lnTo>
                      <a:pt x="13181" y="5299"/>
                    </a:lnTo>
                    <a:lnTo>
                      <a:pt x="13181" y="5596"/>
                    </a:lnTo>
                    <a:cubicBezTo>
                      <a:pt x="13181" y="5787"/>
                      <a:pt x="13252" y="5977"/>
                      <a:pt x="13395" y="6096"/>
                    </a:cubicBezTo>
                    <a:cubicBezTo>
                      <a:pt x="13455" y="6156"/>
                      <a:pt x="13479" y="6227"/>
                      <a:pt x="13479" y="6323"/>
                    </a:cubicBezTo>
                    <a:lnTo>
                      <a:pt x="13479" y="6692"/>
                    </a:lnTo>
                    <a:lnTo>
                      <a:pt x="13443" y="6692"/>
                    </a:lnTo>
                    <a:cubicBezTo>
                      <a:pt x="13443" y="7037"/>
                      <a:pt x="13181" y="7311"/>
                      <a:pt x="12836" y="7311"/>
                    </a:cubicBezTo>
                    <a:lnTo>
                      <a:pt x="12526" y="7311"/>
                    </a:lnTo>
                    <a:cubicBezTo>
                      <a:pt x="12419" y="6501"/>
                      <a:pt x="11740" y="5894"/>
                      <a:pt x="10919" y="5894"/>
                    </a:cubicBezTo>
                    <a:cubicBezTo>
                      <a:pt x="10097" y="5894"/>
                      <a:pt x="9419" y="6513"/>
                      <a:pt x="9312" y="7311"/>
                    </a:cubicBezTo>
                    <a:lnTo>
                      <a:pt x="4061" y="7311"/>
                    </a:lnTo>
                    <a:cubicBezTo>
                      <a:pt x="3954" y="6501"/>
                      <a:pt x="3275" y="5894"/>
                      <a:pt x="2454" y="5894"/>
                    </a:cubicBezTo>
                    <a:cubicBezTo>
                      <a:pt x="1632" y="5894"/>
                      <a:pt x="965" y="6501"/>
                      <a:pt x="846" y="7275"/>
                    </a:cubicBezTo>
                    <a:cubicBezTo>
                      <a:pt x="608" y="7204"/>
                      <a:pt x="429" y="6966"/>
                      <a:pt x="429" y="6692"/>
                    </a:cubicBezTo>
                    <a:lnTo>
                      <a:pt x="429" y="5465"/>
                    </a:lnTo>
                    <a:lnTo>
                      <a:pt x="691" y="5465"/>
                    </a:lnTo>
                    <a:cubicBezTo>
                      <a:pt x="1263" y="5465"/>
                      <a:pt x="1703" y="5001"/>
                      <a:pt x="1703" y="4453"/>
                    </a:cubicBezTo>
                    <a:lnTo>
                      <a:pt x="1703" y="3822"/>
                    </a:lnTo>
                    <a:lnTo>
                      <a:pt x="2406" y="3644"/>
                    </a:lnTo>
                    <a:cubicBezTo>
                      <a:pt x="2465" y="3632"/>
                      <a:pt x="2513" y="3596"/>
                      <a:pt x="2525" y="3560"/>
                    </a:cubicBezTo>
                    <a:lnTo>
                      <a:pt x="3954" y="1120"/>
                    </a:lnTo>
                    <a:cubicBezTo>
                      <a:pt x="4204" y="679"/>
                      <a:pt x="4680" y="417"/>
                      <a:pt x="5180" y="417"/>
                    </a:cubicBezTo>
                    <a:close/>
                    <a:moveTo>
                      <a:pt x="2430" y="6275"/>
                    </a:moveTo>
                    <a:cubicBezTo>
                      <a:pt x="3108" y="6275"/>
                      <a:pt x="3656" y="6823"/>
                      <a:pt x="3656" y="7501"/>
                    </a:cubicBezTo>
                    <a:cubicBezTo>
                      <a:pt x="3656" y="8168"/>
                      <a:pt x="3108" y="8716"/>
                      <a:pt x="2430" y="8716"/>
                    </a:cubicBezTo>
                    <a:cubicBezTo>
                      <a:pt x="1763" y="8716"/>
                      <a:pt x="1215" y="8168"/>
                      <a:pt x="1215" y="7501"/>
                    </a:cubicBezTo>
                    <a:cubicBezTo>
                      <a:pt x="1215" y="6823"/>
                      <a:pt x="1763" y="6275"/>
                      <a:pt x="2430" y="6275"/>
                    </a:cubicBezTo>
                    <a:close/>
                    <a:moveTo>
                      <a:pt x="10919" y="6275"/>
                    </a:moveTo>
                    <a:cubicBezTo>
                      <a:pt x="11586" y="6275"/>
                      <a:pt x="12145" y="6823"/>
                      <a:pt x="12145" y="7501"/>
                    </a:cubicBezTo>
                    <a:cubicBezTo>
                      <a:pt x="12145" y="8168"/>
                      <a:pt x="11586" y="8716"/>
                      <a:pt x="10919" y="8716"/>
                    </a:cubicBezTo>
                    <a:cubicBezTo>
                      <a:pt x="10252" y="8716"/>
                      <a:pt x="9693" y="8168"/>
                      <a:pt x="9693" y="7501"/>
                    </a:cubicBezTo>
                    <a:cubicBezTo>
                      <a:pt x="9693" y="6823"/>
                      <a:pt x="10252" y="6275"/>
                      <a:pt x="10919" y="6275"/>
                    </a:cubicBezTo>
                    <a:close/>
                    <a:moveTo>
                      <a:pt x="5144" y="0"/>
                    </a:moveTo>
                    <a:cubicBezTo>
                      <a:pt x="4501" y="0"/>
                      <a:pt x="3894" y="334"/>
                      <a:pt x="3573" y="905"/>
                    </a:cubicBezTo>
                    <a:lnTo>
                      <a:pt x="2180" y="3275"/>
                    </a:lnTo>
                    <a:lnTo>
                      <a:pt x="1430" y="3465"/>
                    </a:lnTo>
                    <a:cubicBezTo>
                      <a:pt x="489" y="3703"/>
                      <a:pt x="1" y="4477"/>
                      <a:pt x="1" y="5251"/>
                    </a:cubicBezTo>
                    <a:lnTo>
                      <a:pt x="1" y="6692"/>
                    </a:lnTo>
                    <a:cubicBezTo>
                      <a:pt x="1" y="7180"/>
                      <a:pt x="358" y="7608"/>
                      <a:pt x="810" y="7692"/>
                    </a:cubicBezTo>
                    <a:cubicBezTo>
                      <a:pt x="906" y="8501"/>
                      <a:pt x="1584" y="9132"/>
                      <a:pt x="2418" y="9132"/>
                    </a:cubicBezTo>
                    <a:cubicBezTo>
                      <a:pt x="3251" y="9132"/>
                      <a:pt x="3930" y="8513"/>
                      <a:pt x="4025" y="7728"/>
                    </a:cubicBezTo>
                    <a:lnTo>
                      <a:pt x="9300" y="7728"/>
                    </a:lnTo>
                    <a:cubicBezTo>
                      <a:pt x="9407" y="8525"/>
                      <a:pt x="10085" y="9132"/>
                      <a:pt x="10907" y="9132"/>
                    </a:cubicBezTo>
                    <a:cubicBezTo>
                      <a:pt x="11740" y="9132"/>
                      <a:pt x="12407" y="8513"/>
                      <a:pt x="12514" y="7728"/>
                    </a:cubicBezTo>
                    <a:lnTo>
                      <a:pt x="12824" y="7728"/>
                    </a:lnTo>
                    <a:cubicBezTo>
                      <a:pt x="13395" y="7728"/>
                      <a:pt x="13836" y="7263"/>
                      <a:pt x="13836" y="6716"/>
                    </a:cubicBezTo>
                    <a:lnTo>
                      <a:pt x="13836" y="6299"/>
                    </a:lnTo>
                    <a:cubicBezTo>
                      <a:pt x="13848" y="6096"/>
                      <a:pt x="13776" y="5918"/>
                      <a:pt x="13645" y="5787"/>
                    </a:cubicBezTo>
                    <a:cubicBezTo>
                      <a:pt x="13586" y="5727"/>
                      <a:pt x="13550" y="5656"/>
                      <a:pt x="13550" y="5561"/>
                    </a:cubicBezTo>
                    <a:lnTo>
                      <a:pt x="13550" y="4572"/>
                    </a:lnTo>
                    <a:lnTo>
                      <a:pt x="13788" y="4037"/>
                    </a:lnTo>
                    <a:cubicBezTo>
                      <a:pt x="13872" y="3846"/>
                      <a:pt x="13872" y="3656"/>
                      <a:pt x="13764" y="3501"/>
                    </a:cubicBezTo>
                    <a:cubicBezTo>
                      <a:pt x="13657" y="3334"/>
                      <a:pt x="13479" y="3239"/>
                      <a:pt x="13288" y="3239"/>
                    </a:cubicBezTo>
                    <a:lnTo>
                      <a:pt x="12443" y="3239"/>
                    </a:lnTo>
                    <a:lnTo>
                      <a:pt x="10550" y="727"/>
                    </a:lnTo>
                    <a:cubicBezTo>
                      <a:pt x="10204" y="262"/>
                      <a:pt x="9657" y="0"/>
                      <a:pt x="9085" y="0"/>
                    </a:cubicBezTo>
                    <a:close/>
                  </a:path>
                </a:pathLst>
              </a:custGeom>
              <a:solidFill>
                <a:schemeClr val="accent6"/>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p1"/>
              <p:cNvSpPr/>
              <p:nvPr/>
            </p:nvSpPr>
            <p:spPr>
              <a:xfrm>
                <a:off x="5779789" y="4416409"/>
                <a:ext cx="52205" cy="51475"/>
              </a:xfrm>
              <a:custGeom>
                <a:avLst/>
                <a:gdLst/>
                <a:ahLst/>
                <a:cxnLst/>
                <a:rect l="l" t="t" r="r" b="b"/>
                <a:pathLst>
                  <a:path w="1644" h="1621" extrusionOk="0">
                    <a:moveTo>
                      <a:pt x="811" y="1"/>
                    </a:moveTo>
                    <a:cubicBezTo>
                      <a:pt x="584" y="1"/>
                      <a:pt x="394" y="84"/>
                      <a:pt x="239" y="239"/>
                    </a:cubicBezTo>
                    <a:cubicBezTo>
                      <a:pt x="96" y="382"/>
                      <a:pt x="1" y="596"/>
                      <a:pt x="1" y="799"/>
                    </a:cubicBezTo>
                    <a:cubicBezTo>
                      <a:pt x="1" y="1263"/>
                      <a:pt x="382" y="1620"/>
                      <a:pt x="822" y="1620"/>
                    </a:cubicBezTo>
                    <a:cubicBezTo>
                      <a:pt x="1275" y="1620"/>
                      <a:pt x="1644" y="1263"/>
                      <a:pt x="1644" y="799"/>
                    </a:cubicBezTo>
                    <a:cubicBezTo>
                      <a:pt x="1644" y="739"/>
                      <a:pt x="1632" y="668"/>
                      <a:pt x="1608" y="608"/>
                    </a:cubicBezTo>
                    <a:cubicBezTo>
                      <a:pt x="1557" y="546"/>
                      <a:pt x="1478" y="484"/>
                      <a:pt x="1389" y="484"/>
                    </a:cubicBezTo>
                    <a:cubicBezTo>
                      <a:pt x="1375" y="484"/>
                      <a:pt x="1361" y="486"/>
                      <a:pt x="1346" y="489"/>
                    </a:cubicBezTo>
                    <a:cubicBezTo>
                      <a:pt x="1239" y="525"/>
                      <a:pt x="1168" y="620"/>
                      <a:pt x="1192" y="727"/>
                    </a:cubicBezTo>
                    <a:cubicBezTo>
                      <a:pt x="1203" y="763"/>
                      <a:pt x="1203" y="787"/>
                      <a:pt x="1203" y="822"/>
                    </a:cubicBezTo>
                    <a:cubicBezTo>
                      <a:pt x="1203" y="1037"/>
                      <a:pt x="1025" y="1215"/>
                      <a:pt x="811" y="1215"/>
                    </a:cubicBezTo>
                    <a:cubicBezTo>
                      <a:pt x="584" y="1215"/>
                      <a:pt x="406" y="1037"/>
                      <a:pt x="406" y="822"/>
                    </a:cubicBezTo>
                    <a:cubicBezTo>
                      <a:pt x="406" y="596"/>
                      <a:pt x="584" y="418"/>
                      <a:pt x="811" y="418"/>
                    </a:cubicBezTo>
                    <a:cubicBezTo>
                      <a:pt x="930" y="418"/>
                      <a:pt x="1013" y="322"/>
                      <a:pt x="1013" y="203"/>
                    </a:cubicBezTo>
                    <a:cubicBezTo>
                      <a:pt x="1013" y="84"/>
                      <a:pt x="930" y="1"/>
                      <a:pt x="811" y="1"/>
                    </a:cubicBezTo>
                    <a:close/>
                  </a:path>
                </a:pathLst>
              </a:custGeom>
              <a:solidFill>
                <a:schemeClr val="accent6"/>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 name="Google Shape;128;p1"/>
              <p:cNvSpPr/>
              <p:nvPr/>
            </p:nvSpPr>
            <p:spPr>
              <a:xfrm>
                <a:off x="6048627" y="4416409"/>
                <a:ext cx="52205" cy="51856"/>
              </a:xfrm>
              <a:custGeom>
                <a:avLst/>
                <a:gdLst/>
                <a:ahLst/>
                <a:cxnLst/>
                <a:rect l="l" t="t" r="r" b="b"/>
                <a:pathLst>
                  <a:path w="1644" h="1633" extrusionOk="0">
                    <a:moveTo>
                      <a:pt x="822" y="1"/>
                    </a:moveTo>
                    <a:cubicBezTo>
                      <a:pt x="596" y="1"/>
                      <a:pt x="405" y="84"/>
                      <a:pt x="238" y="239"/>
                    </a:cubicBezTo>
                    <a:cubicBezTo>
                      <a:pt x="95" y="382"/>
                      <a:pt x="0" y="596"/>
                      <a:pt x="0" y="822"/>
                    </a:cubicBezTo>
                    <a:cubicBezTo>
                      <a:pt x="0" y="1263"/>
                      <a:pt x="381" y="1632"/>
                      <a:pt x="822" y="1632"/>
                    </a:cubicBezTo>
                    <a:cubicBezTo>
                      <a:pt x="1274" y="1632"/>
                      <a:pt x="1643" y="1275"/>
                      <a:pt x="1643" y="822"/>
                    </a:cubicBezTo>
                    <a:cubicBezTo>
                      <a:pt x="1643" y="763"/>
                      <a:pt x="1631" y="680"/>
                      <a:pt x="1608" y="620"/>
                    </a:cubicBezTo>
                    <a:cubicBezTo>
                      <a:pt x="1577" y="548"/>
                      <a:pt x="1492" y="484"/>
                      <a:pt x="1400" y="484"/>
                    </a:cubicBezTo>
                    <a:cubicBezTo>
                      <a:pt x="1386" y="484"/>
                      <a:pt x="1372" y="486"/>
                      <a:pt x="1358" y="489"/>
                    </a:cubicBezTo>
                    <a:cubicBezTo>
                      <a:pt x="1250" y="525"/>
                      <a:pt x="1179" y="620"/>
                      <a:pt x="1215" y="727"/>
                    </a:cubicBezTo>
                    <a:cubicBezTo>
                      <a:pt x="1227" y="763"/>
                      <a:pt x="1227" y="787"/>
                      <a:pt x="1227" y="822"/>
                    </a:cubicBezTo>
                    <a:cubicBezTo>
                      <a:pt x="1227" y="1037"/>
                      <a:pt x="1048" y="1215"/>
                      <a:pt x="822" y="1215"/>
                    </a:cubicBezTo>
                    <a:cubicBezTo>
                      <a:pt x="596" y="1215"/>
                      <a:pt x="417" y="1037"/>
                      <a:pt x="417" y="822"/>
                    </a:cubicBezTo>
                    <a:cubicBezTo>
                      <a:pt x="417" y="596"/>
                      <a:pt x="596" y="418"/>
                      <a:pt x="822" y="418"/>
                    </a:cubicBezTo>
                    <a:cubicBezTo>
                      <a:pt x="941" y="418"/>
                      <a:pt x="1036" y="322"/>
                      <a:pt x="1036" y="203"/>
                    </a:cubicBezTo>
                    <a:cubicBezTo>
                      <a:pt x="1036" y="84"/>
                      <a:pt x="941" y="1"/>
                      <a:pt x="822" y="1"/>
                    </a:cubicBezTo>
                    <a:close/>
                  </a:path>
                </a:pathLst>
              </a:custGeom>
              <a:solidFill>
                <a:schemeClr val="accent6"/>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29;p1"/>
              <p:cNvSpPr/>
              <p:nvPr/>
            </p:nvSpPr>
            <p:spPr>
              <a:xfrm>
                <a:off x="6000995" y="4365379"/>
                <a:ext cx="122892" cy="58016"/>
              </a:xfrm>
              <a:custGeom>
                <a:avLst/>
                <a:gdLst/>
                <a:ahLst/>
                <a:cxnLst/>
                <a:rect l="l" t="t" r="r" b="b"/>
                <a:pathLst>
                  <a:path w="3870" h="1827" extrusionOk="0">
                    <a:moveTo>
                      <a:pt x="2310" y="1"/>
                    </a:moveTo>
                    <a:cubicBezTo>
                      <a:pt x="1810" y="1"/>
                      <a:pt x="1334" y="143"/>
                      <a:pt x="929" y="429"/>
                    </a:cubicBezTo>
                    <a:cubicBezTo>
                      <a:pt x="524" y="715"/>
                      <a:pt x="226" y="1096"/>
                      <a:pt x="48" y="1548"/>
                    </a:cubicBezTo>
                    <a:cubicBezTo>
                      <a:pt x="0" y="1656"/>
                      <a:pt x="60" y="1775"/>
                      <a:pt x="167" y="1810"/>
                    </a:cubicBezTo>
                    <a:cubicBezTo>
                      <a:pt x="192" y="1822"/>
                      <a:pt x="218" y="1827"/>
                      <a:pt x="244" y="1827"/>
                    </a:cubicBezTo>
                    <a:cubicBezTo>
                      <a:pt x="326" y="1827"/>
                      <a:pt x="404" y="1773"/>
                      <a:pt x="441" y="1691"/>
                    </a:cubicBezTo>
                    <a:cubicBezTo>
                      <a:pt x="738" y="917"/>
                      <a:pt x="1488" y="405"/>
                      <a:pt x="2322" y="405"/>
                    </a:cubicBezTo>
                    <a:cubicBezTo>
                      <a:pt x="2774" y="405"/>
                      <a:pt x="3191" y="536"/>
                      <a:pt x="3548" y="798"/>
                    </a:cubicBezTo>
                    <a:cubicBezTo>
                      <a:pt x="3581" y="831"/>
                      <a:pt x="3624" y="846"/>
                      <a:pt x="3667" y="846"/>
                    </a:cubicBezTo>
                    <a:cubicBezTo>
                      <a:pt x="3732" y="846"/>
                      <a:pt x="3798" y="813"/>
                      <a:pt x="3834" y="763"/>
                    </a:cubicBezTo>
                    <a:cubicBezTo>
                      <a:pt x="3870" y="679"/>
                      <a:pt x="3858" y="560"/>
                      <a:pt x="3774" y="489"/>
                    </a:cubicBezTo>
                    <a:cubicBezTo>
                      <a:pt x="3334" y="179"/>
                      <a:pt x="2846" y="1"/>
                      <a:pt x="2310" y="1"/>
                    </a:cubicBezTo>
                    <a:close/>
                  </a:path>
                </a:pathLst>
              </a:custGeom>
              <a:solidFill>
                <a:schemeClr val="accent6"/>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30;p1"/>
              <p:cNvSpPr/>
              <p:nvPr/>
            </p:nvSpPr>
            <p:spPr>
              <a:xfrm>
                <a:off x="5816847" y="4230039"/>
                <a:ext cx="124797" cy="193610"/>
              </a:xfrm>
              <a:custGeom>
                <a:avLst/>
                <a:gdLst/>
                <a:ahLst/>
                <a:cxnLst/>
                <a:rect l="l" t="t" r="r" b="b"/>
                <a:pathLst>
                  <a:path w="3930" h="6097" extrusionOk="0">
                    <a:moveTo>
                      <a:pt x="3513" y="417"/>
                    </a:moveTo>
                    <a:lnTo>
                      <a:pt x="3513" y="2441"/>
                    </a:lnTo>
                    <a:lnTo>
                      <a:pt x="822" y="2441"/>
                    </a:lnTo>
                    <a:lnTo>
                      <a:pt x="1834" y="714"/>
                    </a:lnTo>
                    <a:cubicBezTo>
                      <a:pt x="1930" y="524"/>
                      <a:pt x="2144" y="417"/>
                      <a:pt x="2346" y="417"/>
                    </a:cubicBezTo>
                    <a:close/>
                    <a:moveTo>
                      <a:pt x="2346" y="0"/>
                    </a:moveTo>
                    <a:cubicBezTo>
                      <a:pt x="1989" y="0"/>
                      <a:pt x="1644" y="203"/>
                      <a:pt x="1465" y="512"/>
                    </a:cubicBezTo>
                    <a:lnTo>
                      <a:pt x="60" y="2917"/>
                    </a:lnTo>
                    <a:cubicBezTo>
                      <a:pt x="1" y="3024"/>
                      <a:pt x="25" y="3143"/>
                      <a:pt x="132" y="3203"/>
                    </a:cubicBezTo>
                    <a:cubicBezTo>
                      <a:pt x="155" y="3215"/>
                      <a:pt x="203" y="3239"/>
                      <a:pt x="239" y="3239"/>
                    </a:cubicBezTo>
                    <a:cubicBezTo>
                      <a:pt x="310" y="3239"/>
                      <a:pt x="370" y="3203"/>
                      <a:pt x="417" y="3131"/>
                    </a:cubicBezTo>
                    <a:lnTo>
                      <a:pt x="572" y="2846"/>
                    </a:lnTo>
                    <a:lnTo>
                      <a:pt x="3513" y="2846"/>
                    </a:lnTo>
                    <a:lnTo>
                      <a:pt x="3513" y="5882"/>
                    </a:lnTo>
                    <a:cubicBezTo>
                      <a:pt x="3513" y="6001"/>
                      <a:pt x="3596" y="6096"/>
                      <a:pt x="3715" y="6096"/>
                    </a:cubicBezTo>
                    <a:cubicBezTo>
                      <a:pt x="3835" y="6096"/>
                      <a:pt x="3930" y="6001"/>
                      <a:pt x="3930" y="5882"/>
                    </a:cubicBezTo>
                    <a:lnTo>
                      <a:pt x="3930" y="203"/>
                    </a:lnTo>
                    <a:cubicBezTo>
                      <a:pt x="3918" y="95"/>
                      <a:pt x="3823" y="0"/>
                      <a:pt x="3715" y="0"/>
                    </a:cubicBezTo>
                    <a:close/>
                  </a:path>
                </a:pathLst>
              </a:custGeom>
              <a:solidFill>
                <a:schemeClr val="accent6"/>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p1"/>
              <p:cNvSpPr/>
              <p:nvPr/>
            </p:nvSpPr>
            <p:spPr>
              <a:xfrm>
                <a:off x="5954474" y="4230039"/>
                <a:ext cx="120256" cy="102854"/>
              </a:xfrm>
              <a:custGeom>
                <a:avLst/>
                <a:gdLst/>
                <a:ahLst/>
                <a:cxnLst/>
                <a:rect l="l" t="t" r="r" b="b"/>
                <a:pathLst>
                  <a:path w="3787" h="3239" extrusionOk="0">
                    <a:moveTo>
                      <a:pt x="203" y="0"/>
                    </a:moveTo>
                    <a:cubicBezTo>
                      <a:pt x="84" y="0"/>
                      <a:pt x="1" y="95"/>
                      <a:pt x="1" y="214"/>
                    </a:cubicBezTo>
                    <a:lnTo>
                      <a:pt x="1" y="3024"/>
                    </a:lnTo>
                    <a:cubicBezTo>
                      <a:pt x="1" y="3143"/>
                      <a:pt x="84" y="3239"/>
                      <a:pt x="203" y="3239"/>
                    </a:cubicBezTo>
                    <a:cubicBezTo>
                      <a:pt x="322" y="3239"/>
                      <a:pt x="417" y="3143"/>
                      <a:pt x="417" y="3024"/>
                    </a:cubicBezTo>
                    <a:lnTo>
                      <a:pt x="417" y="405"/>
                    </a:lnTo>
                    <a:lnTo>
                      <a:pt x="1977" y="405"/>
                    </a:lnTo>
                    <a:cubicBezTo>
                      <a:pt x="2132" y="405"/>
                      <a:pt x="2322" y="512"/>
                      <a:pt x="2429" y="655"/>
                    </a:cubicBezTo>
                    <a:lnTo>
                      <a:pt x="3287" y="1786"/>
                    </a:lnTo>
                    <a:cubicBezTo>
                      <a:pt x="3346" y="1869"/>
                      <a:pt x="3358" y="1941"/>
                      <a:pt x="3358" y="2024"/>
                    </a:cubicBezTo>
                    <a:cubicBezTo>
                      <a:pt x="3358" y="2250"/>
                      <a:pt x="3180" y="2429"/>
                      <a:pt x="2953" y="2429"/>
                    </a:cubicBezTo>
                    <a:lnTo>
                      <a:pt x="1013" y="2429"/>
                    </a:lnTo>
                    <a:cubicBezTo>
                      <a:pt x="894" y="2429"/>
                      <a:pt x="798" y="2524"/>
                      <a:pt x="798" y="2643"/>
                    </a:cubicBezTo>
                    <a:cubicBezTo>
                      <a:pt x="798" y="2762"/>
                      <a:pt x="882" y="2846"/>
                      <a:pt x="1013" y="2846"/>
                    </a:cubicBezTo>
                    <a:lnTo>
                      <a:pt x="2977" y="2846"/>
                    </a:lnTo>
                    <a:cubicBezTo>
                      <a:pt x="3418" y="2846"/>
                      <a:pt x="3787" y="2489"/>
                      <a:pt x="3787" y="2024"/>
                    </a:cubicBezTo>
                    <a:cubicBezTo>
                      <a:pt x="3787" y="1846"/>
                      <a:pt x="3727" y="1691"/>
                      <a:pt x="3632" y="1536"/>
                    </a:cubicBezTo>
                    <a:lnTo>
                      <a:pt x="2775" y="405"/>
                    </a:lnTo>
                    <a:cubicBezTo>
                      <a:pt x="2584" y="155"/>
                      <a:pt x="2287" y="0"/>
                      <a:pt x="1965" y="0"/>
                    </a:cubicBezTo>
                    <a:close/>
                  </a:path>
                </a:pathLst>
              </a:custGeom>
              <a:solidFill>
                <a:schemeClr val="accent6"/>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32;p1"/>
              <p:cNvSpPr/>
              <p:nvPr/>
            </p:nvSpPr>
            <p:spPr>
              <a:xfrm>
                <a:off x="5876198" y="4333243"/>
                <a:ext cx="39376" cy="13274"/>
              </a:xfrm>
              <a:custGeom>
                <a:avLst/>
                <a:gdLst/>
                <a:ahLst/>
                <a:cxnLst/>
                <a:rect l="l" t="t" r="r" b="b"/>
                <a:pathLst>
                  <a:path w="1240" h="418" extrusionOk="0">
                    <a:moveTo>
                      <a:pt x="215" y="1"/>
                    </a:moveTo>
                    <a:cubicBezTo>
                      <a:pt x="96" y="1"/>
                      <a:pt x="1" y="84"/>
                      <a:pt x="1" y="203"/>
                    </a:cubicBezTo>
                    <a:cubicBezTo>
                      <a:pt x="1" y="322"/>
                      <a:pt x="96" y="417"/>
                      <a:pt x="215" y="417"/>
                    </a:cubicBezTo>
                    <a:lnTo>
                      <a:pt x="1025" y="417"/>
                    </a:lnTo>
                    <a:cubicBezTo>
                      <a:pt x="1144" y="417"/>
                      <a:pt x="1239" y="322"/>
                      <a:pt x="1239" y="203"/>
                    </a:cubicBezTo>
                    <a:cubicBezTo>
                      <a:pt x="1239" y="84"/>
                      <a:pt x="1156" y="1"/>
                      <a:pt x="1025" y="1"/>
                    </a:cubicBezTo>
                    <a:close/>
                  </a:path>
                </a:pathLst>
              </a:custGeom>
              <a:solidFill>
                <a:schemeClr val="accent6"/>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133;p1"/>
              <p:cNvSpPr/>
              <p:nvPr/>
            </p:nvSpPr>
            <p:spPr>
              <a:xfrm>
                <a:off x="5979433" y="4333243"/>
                <a:ext cx="39344" cy="13274"/>
              </a:xfrm>
              <a:custGeom>
                <a:avLst/>
                <a:gdLst/>
                <a:ahLst/>
                <a:cxnLst/>
                <a:rect l="l" t="t" r="r" b="b"/>
                <a:pathLst>
                  <a:path w="1239" h="418" extrusionOk="0">
                    <a:moveTo>
                      <a:pt x="203" y="1"/>
                    </a:moveTo>
                    <a:cubicBezTo>
                      <a:pt x="84" y="1"/>
                      <a:pt x="0" y="84"/>
                      <a:pt x="0" y="203"/>
                    </a:cubicBezTo>
                    <a:cubicBezTo>
                      <a:pt x="0" y="322"/>
                      <a:pt x="84" y="417"/>
                      <a:pt x="203" y="417"/>
                    </a:cubicBezTo>
                    <a:lnTo>
                      <a:pt x="1024" y="417"/>
                    </a:lnTo>
                    <a:cubicBezTo>
                      <a:pt x="1143" y="417"/>
                      <a:pt x="1239" y="322"/>
                      <a:pt x="1239" y="203"/>
                    </a:cubicBezTo>
                    <a:cubicBezTo>
                      <a:pt x="1239" y="84"/>
                      <a:pt x="1143" y="1"/>
                      <a:pt x="1024" y="1"/>
                    </a:cubicBezTo>
                    <a:close/>
                  </a:path>
                </a:pathLst>
              </a:custGeom>
              <a:solidFill>
                <a:schemeClr val="accent6"/>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34" name="Google Shape;134;p1"/>
          <p:cNvGrpSpPr/>
          <p:nvPr/>
        </p:nvGrpSpPr>
        <p:grpSpPr>
          <a:xfrm>
            <a:off x="1300937" y="929384"/>
            <a:ext cx="1168206" cy="997267"/>
            <a:chOff x="1336588" y="952611"/>
            <a:chExt cx="1168206" cy="997267"/>
          </a:xfrm>
        </p:grpSpPr>
        <p:grpSp>
          <p:nvGrpSpPr>
            <p:cNvPr id="135" name="Google Shape;135;p1"/>
            <p:cNvGrpSpPr/>
            <p:nvPr/>
          </p:nvGrpSpPr>
          <p:grpSpPr>
            <a:xfrm rot="2647210">
              <a:off x="1419432" y="1016150"/>
              <a:ext cx="333809" cy="373276"/>
              <a:chOff x="861113" y="2885746"/>
              <a:chExt cx="333809" cy="373276"/>
            </a:xfrm>
          </p:grpSpPr>
          <p:sp>
            <p:nvSpPr>
              <p:cNvPr id="136" name="Google Shape;136;p1"/>
              <p:cNvSpPr/>
              <p:nvPr/>
            </p:nvSpPr>
            <p:spPr>
              <a:xfrm>
                <a:off x="861113" y="2981533"/>
                <a:ext cx="315970" cy="277489"/>
              </a:xfrm>
              <a:custGeom>
                <a:avLst/>
                <a:gdLst/>
                <a:ahLst/>
                <a:cxnLst/>
                <a:rect l="l" t="t" r="r" b="b"/>
                <a:pathLst>
                  <a:path w="9919" h="8711" extrusionOk="0">
                    <a:moveTo>
                      <a:pt x="3015" y="0"/>
                    </a:moveTo>
                    <a:cubicBezTo>
                      <a:pt x="2777" y="0"/>
                      <a:pt x="2558" y="27"/>
                      <a:pt x="2358" y="79"/>
                    </a:cubicBezTo>
                    <a:cubicBezTo>
                      <a:pt x="1739" y="245"/>
                      <a:pt x="1156" y="638"/>
                      <a:pt x="739" y="1210"/>
                    </a:cubicBezTo>
                    <a:cubicBezTo>
                      <a:pt x="251" y="1864"/>
                      <a:pt x="1" y="2698"/>
                      <a:pt x="1" y="3615"/>
                    </a:cubicBezTo>
                    <a:cubicBezTo>
                      <a:pt x="1" y="4567"/>
                      <a:pt x="429" y="5841"/>
                      <a:pt x="1132" y="6889"/>
                    </a:cubicBezTo>
                    <a:cubicBezTo>
                      <a:pt x="1882" y="8056"/>
                      <a:pt x="2763" y="8711"/>
                      <a:pt x="3549" y="8711"/>
                    </a:cubicBezTo>
                    <a:cubicBezTo>
                      <a:pt x="3870" y="8711"/>
                      <a:pt x="4180" y="8663"/>
                      <a:pt x="4478" y="8580"/>
                    </a:cubicBezTo>
                    <a:cubicBezTo>
                      <a:pt x="4632" y="8532"/>
                      <a:pt x="4796" y="8508"/>
                      <a:pt x="4960" y="8508"/>
                    </a:cubicBezTo>
                    <a:cubicBezTo>
                      <a:pt x="5123" y="8508"/>
                      <a:pt x="5287" y="8532"/>
                      <a:pt x="5442" y="8580"/>
                    </a:cubicBezTo>
                    <a:cubicBezTo>
                      <a:pt x="5740" y="8663"/>
                      <a:pt x="6049" y="8711"/>
                      <a:pt x="6371" y="8711"/>
                    </a:cubicBezTo>
                    <a:cubicBezTo>
                      <a:pt x="7156" y="8711"/>
                      <a:pt x="8026" y="8044"/>
                      <a:pt x="8788" y="6889"/>
                    </a:cubicBezTo>
                    <a:cubicBezTo>
                      <a:pt x="9490" y="5841"/>
                      <a:pt x="9919" y="4567"/>
                      <a:pt x="9919" y="3615"/>
                    </a:cubicBezTo>
                    <a:cubicBezTo>
                      <a:pt x="9847" y="2948"/>
                      <a:pt x="9716" y="2317"/>
                      <a:pt x="9431" y="1757"/>
                    </a:cubicBezTo>
                    <a:cubicBezTo>
                      <a:pt x="9398" y="1685"/>
                      <a:pt x="9334" y="1651"/>
                      <a:pt x="9266" y="1651"/>
                    </a:cubicBezTo>
                    <a:cubicBezTo>
                      <a:pt x="9233" y="1651"/>
                      <a:pt x="9199" y="1658"/>
                      <a:pt x="9169" y="1674"/>
                    </a:cubicBezTo>
                    <a:cubicBezTo>
                      <a:pt x="9061" y="1710"/>
                      <a:pt x="9026" y="1841"/>
                      <a:pt x="9073" y="1936"/>
                    </a:cubicBezTo>
                    <a:cubicBezTo>
                      <a:pt x="9323" y="2448"/>
                      <a:pt x="9442" y="3007"/>
                      <a:pt x="9442" y="3638"/>
                    </a:cubicBezTo>
                    <a:cubicBezTo>
                      <a:pt x="9442" y="4508"/>
                      <a:pt x="9050" y="5686"/>
                      <a:pt x="8395" y="6698"/>
                    </a:cubicBezTo>
                    <a:cubicBezTo>
                      <a:pt x="7716" y="7722"/>
                      <a:pt x="6942" y="8341"/>
                      <a:pt x="6311" y="8341"/>
                    </a:cubicBezTo>
                    <a:cubicBezTo>
                      <a:pt x="6037" y="8341"/>
                      <a:pt x="5751" y="8294"/>
                      <a:pt x="5501" y="8222"/>
                    </a:cubicBezTo>
                    <a:cubicBezTo>
                      <a:pt x="5311" y="8163"/>
                      <a:pt x="5112" y="8133"/>
                      <a:pt x="4911" y="8133"/>
                    </a:cubicBezTo>
                    <a:cubicBezTo>
                      <a:pt x="4710" y="8133"/>
                      <a:pt x="4507" y="8163"/>
                      <a:pt x="4311" y="8222"/>
                    </a:cubicBezTo>
                    <a:cubicBezTo>
                      <a:pt x="4061" y="8294"/>
                      <a:pt x="3775" y="8341"/>
                      <a:pt x="3513" y="8341"/>
                    </a:cubicBezTo>
                    <a:cubicBezTo>
                      <a:pt x="2870" y="8341"/>
                      <a:pt x="2096" y="7722"/>
                      <a:pt x="1430" y="6698"/>
                    </a:cubicBezTo>
                    <a:cubicBezTo>
                      <a:pt x="775" y="5698"/>
                      <a:pt x="370" y="4531"/>
                      <a:pt x="370" y="3638"/>
                    </a:cubicBezTo>
                    <a:cubicBezTo>
                      <a:pt x="370" y="2805"/>
                      <a:pt x="608" y="2043"/>
                      <a:pt x="1037" y="1460"/>
                    </a:cubicBezTo>
                    <a:cubicBezTo>
                      <a:pt x="1406" y="971"/>
                      <a:pt x="1918" y="614"/>
                      <a:pt x="2453" y="460"/>
                    </a:cubicBezTo>
                    <a:cubicBezTo>
                      <a:pt x="2603" y="422"/>
                      <a:pt x="2774" y="403"/>
                      <a:pt x="2963" y="403"/>
                    </a:cubicBezTo>
                    <a:cubicBezTo>
                      <a:pt x="3256" y="403"/>
                      <a:pt x="3592" y="449"/>
                      <a:pt x="3954" y="543"/>
                    </a:cubicBezTo>
                    <a:cubicBezTo>
                      <a:pt x="4013" y="555"/>
                      <a:pt x="4085" y="567"/>
                      <a:pt x="4144" y="579"/>
                    </a:cubicBezTo>
                    <a:cubicBezTo>
                      <a:pt x="4160" y="582"/>
                      <a:pt x="4176" y="584"/>
                      <a:pt x="4191" y="584"/>
                    </a:cubicBezTo>
                    <a:cubicBezTo>
                      <a:pt x="4281" y="584"/>
                      <a:pt x="4362" y="527"/>
                      <a:pt x="4382" y="436"/>
                    </a:cubicBezTo>
                    <a:cubicBezTo>
                      <a:pt x="4406" y="329"/>
                      <a:pt x="4347" y="221"/>
                      <a:pt x="4239" y="198"/>
                    </a:cubicBezTo>
                    <a:lnTo>
                      <a:pt x="4061" y="150"/>
                    </a:lnTo>
                    <a:cubicBezTo>
                      <a:pt x="3680" y="48"/>
                      <a:pt x="3331" y="0"/>
                      <a:pt x="3015"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1"/>
              <p:cNvSpPr/>
              <p:nvPr/>
            </p:nvSpPr>
            <p:spPr>
              <a:xfrm>
                <a:off x="1024976" y="2981756"/>
                <a:ext cx="125572" cy="45903"/>
              </a:xfrm>
              <a:custGeom>
                <a:avLst/>
                <a:gdLst/>
                <a:ahLst/>
                <a:cxnLst/>
                <a:rect l="l" t="t" r="r" b="b"/>
                <a:pathLst>
                  <a:path w="3942" h="1441" extrusionOk="0">
                    <a:moveTo>
                      <a:pt x="1709" y="1"/>
                    </a:moveTo>
                    <a:cubicBezTo>
                      <a:pt x="1383" y="1"/>
                      <a:pt x="1022" y="51"/>
                      <a:pt x="631" y="143"/>
                    </a:cubicBezTo>
                    <a:cubicBezTo>
                      <a:pt x="477" y="191"/>
                      <a:pt x="334" y="202"/>
                      <a:pt x="191" y="238"/>
                    </a:cubicBezTo>
                    <a:cubicBezTo>
                      <a:pt x="96" y="250"/>
                      <a:pt x="0" y="357"/>
                      <a:pt x="12" y="464"/>
                    </a:cubicBezTo>
                    <a:cubicBezTo>
                      <a:pt x="35" y="554"/>
                      <a:pt x="121" y="644"/>
                      <a:pt x="220" y="644"/>
                    </a:cubicBezTo>
                    <a:cubicBezTo>
                      <a:pt x="226" y="644"/>
                      <a:pt x="232" y="644"/>
                      <a:pt x="238" y="643"/>
                    </a:cubicBezTo>
                    <a:cubicBezTo>
                      <a:pt x="405" y="619"/>
                      <a:pt x="572" y="583"/>
                      <a:pt x="727" y="548"/>
                    </a:cubicBezTo>
                    <a:cubicBezTo>
                      <a:pt x="1087" y="461"/>
                      <a:pt x="1417" y="414"/>
                      <a:pt x="1711" y="414"/>
                    </a:cubicBezTo>
                    <a:cubicBezTo>
                      <a:pt x="1903" y="414"/>
                      <a:pt x="2079" y="434"/>
                      <a:pt x="2239" y="476"/>
                    </a:cubicBezTo>
                    <a:cubicBezTo>
                      <a:pt x="2727" y="607"/>
                      <a:pt x="3203" y="917"/>
                      <a:pt x="3572" y="1369"/>
                    </a:cubicBezTo>
                    <a:cubicBezTo>
                      <a:pt x="3620" y="1417"/>
                      <a:pt x="3679" y="1441"/>
                      <a:pt x="3727" y="1441"/>
                    </a:cubicBezTo>
                    <a:cubicBezTo>
                      <a:pt x="3763" y="1441"/>
                      <a:pt x="3810" y="1429"/>
                      <a:pt x="3846" y="1393"/>
                    </a:cubicBezTo>
                    <a:cubicBezTo>
                      <a:pt x="3929" y="1322"/>
                      <a:pt x="3941" y="1191"/>
                      <a:pt x="3870" y="1095"/>
                    </a:cubicBezTo>
                    <a:cubicBezTo>
                      <a:pt x="3453" y="595"/>
                      <a:pt x="2905" y="226"/>
                      <a:pt x="2322" y="72"/>
                    </a:cubicBezTo>
                    <a:cubicBezTo>
                      <a:pt x="2135" y="23"/>
                      <a:pt x="1930" y="1"/>
                      <a:pt x="1709"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p1"/>
              <p:cNvSpPr/>
              <p:nvPr/>
            </p:nvSpPr>
            <p:spPr>
              <a:xfrm>
                <a:off x="979455" y="2885746"/>
                <a:ext cx="215467" cy="145705"/>
              </a:xfrm>
              <a:custGeom>
                <a:avLst/>
                <a:gdLst/>
                <a:ahLst/>
                <a:cxnLst/>
                <a:rect l="l" t="t" r="r" b="b"/>
                <a:pathLst>
                  <a:path w="6764" h="4574" extrusionOk="0">
                    <a:moveTo>
                      <a:pt x="4097" y="0"/>
                    </a:moveTo>
                    <a:cubicBezTo>
                      <a:pt x="3959" y="0"/>
                      <a:pt x="3824" y="9"/>
                      <a:pt x="3691" y="26"/>
                    </a:cubicBezTo>
                    <a:cubicBezTo>
                      <a:pt x="3049" y="61"/>
                      <a:pt x="2489" y="419"/>
                      <a:pt x="2060" y="1014"/>
                    </a:cubicBezTo>
                    <a:cubicBezTo>
                      <a:pt x="1775" y="1407"/>
                      <a:pt x="1620" y="1776"/>
                      <a:pt x="1596" y="1883"/>
                    </a:cubicBezTo>
                    <a:lnTo>
                      <a:pt x="1072" y="2681"/>
                    </a:lnTo>
                    <a:cubicBezTo>
                      <a:pt x="929" y="2240"/>
                      <a:pt x="774" y="1954"/>
                      <a:pt x="763" y="1943"/>
                    </a:cubicBezTo>
                    <a:cubicBezTo>
                      <a:pt x="728" y="1866"/>
                      <a:pt x="652" y="1832"/>
                      <a:pt x="576" y="1832"/>
                    </a:cubicBezTo>
                    <a:cubicBezTo>
                      <a:pt x="546" y="1832"/>
                      <a:pt x="516" y="1837"/>
                      <a:pt x="489" y="1847"/>
                    </a:cubicBezTo>
                    <a:cubicBezTo>
                      <a:pt x="405" y="1895"/>
                      <a:pt x="358" y="2026"/>
                      <a:pt x="405" y="2121"/>
                    </a:cubicBezTo>
                    <a:cubicBezTo>
                      <a:pt x="405" y="2133"/>
                      <a:pt x="870" y="3014"/>
                      <a:pt x="965" y="4157"/>
                    </a:cubicBezTo>
                    <a:cubicBezTo>
                      <a:pt x="822" y="4145"/>
                      <a:pt x="667" y="4098"/>
                      <a:pt x="572" y="4050"/>
                    </a:cubicBezTo>
                    <a:cubicBezTo>
                      <a:pt x="429" y="3990"/>
                      <a:pt x="393" y="3931"/>
                      <a:pt x="393" y="3919"/>
                    </a:cubicBezTo>
                    <a:cubicBezTo>
                      <a:pt x="393" y="3812"/>
                      <a:pt x="298" y="3728"/>
                      <a:pt x="191" y="3728"/>
                    </a:cubicBezTo>
                    <a:cubicBezTo>
                      <a:pt x="96" y="3728"/>
                      <a:pt x="1" y="3812"/>
                      <a:pt x="1" y="3919"/>
                    </a:cubicBezTo>
                    <a:cubicBezTo>
                      <a:pt x="1" y="4038"/>
                      <a:pt x="60" y="4264"/>
                      <a:pt x="405" y="4419"/>
                    </a:cubicBezTo>
                    <a:cubicBezTo>
                      <a:pt x="608" y="4514"/>
                      <a:pt x="893" y="4574"/>
                      <a:pt x="1191" y="4574"/>
                    </a:cubicBezTo>
                    <a:cubicBezTo>
                      <a:pt x="1489" y="4574"/>
                      <a:pt x="1763" y="4514"/>
                      <a:pt x="1977" y="4419"/>
                    </a:cubicBezTo>
                    <a:cubicBezTo>
                      <a:pt x="2334" y="4264"/>
                      <a:pt x="2382" y="4038"/>
                      <a:pt x="2382" y="3919"/>
                    </a:cubicBezTo>
                    <a:cubicBezTo>
                      <a:pt x="2382" y="3812"/>
                      <a:pt x="2298" y="3728"/>
                      <a:pt x="2191" y="3728"/>
                    </a:cubicBezTo>
                    <a:cubicBezTo>
                      <a:pt x="2084" y="3728"/>
                      <a:pt x="2001" y="3812"/>
                      <a:pt x="2001" y="3919"/>
                    </a:cubicBezTo>
                    <a:cubicBezTo>
                      <a:pt x="2001" y="3931"/>
                      <a:pt x="1953" y="3990"/>
                      <a:pt x="1822" y="4050"/>
                    </a:cubicBezTo>
                    <a:cubicBezTo>
                      <a:pt x="1703" y="4109"/>
                      <a:pt x="1548" y="4145"/>
                      <a:pt x="1382" y="4157"/>
                    </a:cubicBezTo>
                    <a:cubicBezTo>
                      <a:pt x="1358" y="3800"/>
                      <a:pt x="1298" y="3467"/>
                      <a:pt x="1239" y="3169"/>
                    </a:cubicBezTo>
                    <a:lnTo>
                      <a:pt x="1917" y="2133"/>
                    </a:lnTo>
                    <a:cubicBezTo>
                      <a:pt x="1953" y="2133"/>
                      <a:pt x="1977" y="2145"/>
                      <a:pt x="2060" y="2169"/>
                    </a:cubicBezTo>
                    <a:cubicBezTo>
                      <a:pt x="2179" y="2204"/>
                      <a:pt x="2334" y="2300"/>
                      <a:pt x="2513" y="2407"/>
                    </a:cubicBezTo>
                    <a:cubicBezTo>
                      <a:pt x="2989" y="2669"/>
                      <a:pt x="3584" y="3014"/>
                      <a:pt x="4263" y="3014"/>
                    </a:cubicBezTo>
                    <a:cubicBezTo>
                      <a:pt x="4477" y="3014"/>
                      <a:pt x="4715" y="2966"/>
                      <a:pt x="4954" y="2883"/>
                    </a:cubicBezTo>
                    <a:cubicBezTo>
                      <a:pt x="6466" y="2300"/>
                      <a:pt x="6739" y="407"/>
                      <a:pt x="6763" y="323"/>
                    </a:cubicBezTo>
                    <a:cubicBezTo>
                      <a:pt x="6763" y="288"/>
                      <a:pt x="6716" y="216"/>
                      <a:pt x="6656" y="168"/>
                    </a:cubicBezTo>
                    <a:cubicBezTo>
                      <a:pt x="6626" y="145"/>
                      <a:pt x="6588" y="133"/>
                      <a:pt x="6547" y="133"/>
                    </a:cubicBezTo>
                    <a:cubicBezTo>
                      <a:pt x="6507" y="133"/>
                      <a:pt x="6466" y="145"/>
                      <a:pt x="6430" y="168"/>
                    </a:cubicBezTo>
                    <a:cubicBezTo>
                      <a:pt x="6301" y="255"/>
                      <a:pt x="6164" y="287"/>
                      <a:pt x="6009" y="287"/>
                    </a:cubicBezTo>
                    <a:cubicBezTo>
                      <a:pt x="5820" y="287"/>
                      <a:pt x="5602" y="239"/>
                      <a:pt x="5335" y="180"/>
                    </a:cubicBezTo>
                    <a:cubicBezTo>
                      <a:pt x="5287" y="168"/>
                      <a:pt x="5239" y="168"/>
                      <a:pt x="5192" y="157"/>
                    </a:cubicBezTo>
                    <a:cubicBezTo>
                      <a:pt x="5175" y="150"/>
                      <a:pt x="5158" y="147"/>
                      <a:pt x="5140" y="147"/>
                    </a:cubicBezTo>
                    <a:cubicBezTo>
                      <a:pt x="5061" y="147"/>
                      <a:pt x="4983" y="211"/>
                      <a:pt x="4954" y="299"/>
                    </a:cubicBezTo>
                    <a:cubicBezTo>
                      <a:pt x="4930" y="407"/>
                      <a:pt x="5001" y="514"/>
                      <a:pt x="5108" y="538"/>
                    </a:cubicBezTo>
                    <a:cubicBezTo>
                      <a:pt x="5156" y="561"/>
                      <a:pt x="5192" y="561"/>
                      <a:pt x="5239" y="573"/>
                    </a:cubicBezTo>
                    <a:cubicBezTo>
                      <a:pt x="5512" y="626"/>
                      <a:pt x="5765" y="679"/>
                      <a:pt x="6003" y="679"/>
                    </a:cubicBezTo>
                    <a:cubicBezTo>
                      <a:pt x="6088" y="679"/>
                      <a:pt x="6170" y="672"/>
                      <a:pt x="6251" y="657"/>
                    </a:cubicBezTo>
                    <a:lnTo>
                      <a:pt x="6251" y="657"/>
                    </a:lnTo>
                    <a:cubicBezTo>
                      <a:pt x="6108" y="1192"/>
                      <a:pt x="5704" y="2193"/>
                      <a:pt x="4799" y="2550"/>
                    </a:cubicBezTo>
                    <a:cubicBezTo>
                      <a:pt x="4613" y="2621"/>
                      <a:pt x="4429" y="2651"/>
                      <a:pt x="4249" y="2651"/>
                    </a:cubicBezTo>
                    <a:cubicBezTo>
                      <a:pt x="3679" y="2651"/>
                      <a:pt x="3144" y="2348"/>
                      <a:pt x="2691" y="2085"/>
                    </a:cubicBezTo>
                    <a:cubicBezTo>
                      <a:pt x="2453" y="1954"/>
                      <a:pt x="2251" y="1835"/>
                      <a:pt x="2072" y="1776"/>
                    </a:cubicBezTo>
                    <a:cubicBezTo>
                      <a:pt x="2275" y="1335"/>
                      <a:pt x="2798" y="502"/>
                      <a:pt x="3727" y="419"/>
                    </a:cubicBezTo>
                    <a:cubicBezTo>
                      <a:pt x="3823" y="414"/>
                      <a:pt x="3921" y="411"/>
                      <a:pt x="4019" y="411"/>
                    </a:cubicBezTo>
                    <a:cubicBezTo>
                      <a:pt x="4190" y="411"/>
                      <a:pt x="4363" y="420"/>
                      <a:pt x="4537" y="442"/>
                    </a:cubicBezTo>
                    <a:cubicBezTo>
                      <a:pt x="4545" y="443"/>
                      <a:pt x="4552" y="444"/>
                      <a:pt x="4560" y="444"/>
                    </a:cubicBezTo>
                    <a:cubicBezTo>
                      <a:pt x="4659" y="444"/>
                      <a:pt x="4752" y="374"/>
                      <a:pt x="4763" y="264"/>
                    </a:cubicBezTo>
                    <a:cubicBezTo>
                      <a:pt x="4775" y="157"/>
                      <a:pt x="4703" y="49"/>
                      <a:pt x="4584" y="38"/>
                    </a:cubicBezTo>
                    <a:cubicBezTo>
                      <a:pt x="4419" y="12"/>
                      <a:pt x="4256" y="0"/>
                      <a:pt x="409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9" name="Google Shape;139;p1"/>
            <p:cNvGrpSpPr/>
            <p:nvPr/>
          </p:nvGrpSpPr>
          <p:grpSpPr>
            <a:xfrm rot="2580000">
              <a:off x="1734881" y="1201465"/>
              <a:ext cx="649624" cy="608647"/>
              <a:chOff x="2623237" y="2431047"/>
              <a:chExt cx="355024" cy="332630"/>
            </a:xfrm>
          </p:grpSpPr>
          <p:sp>
            <p:nvSpPr>
              <p:cNvPr id="140" name="Google Shape;140;p1"/>
              <p:cNvSpPr/>
              <p:nvPr/>
            </p:nvSpPr>
            <p:spPr>
              <a:xfrm>
                <a:off x="2655856" y="2604370"/>
                <a:ext cx="48579" cy="64506"/>
              </a:xfrm>
              <a:custGeom>
                <a:avLst/>
                <a:gdLst/>
                <a:ahLst/>
                <a:cxnLst/>
                <a:rect l="l" t="t" r="r" b="b"/>
                <a:pathLst>
                  <a:path w="1525" h="2025" extrusionOk="0">
                    <a:moveTo>
                      <a:pt x="762" y="346"/>
                    </a:moveTo>
                    <a:cubicBezTo>
                      <a:pt x="1000" y="346"/>
                      <a:pt x="1191" y="536"/>
                      <a:pt x="1191" y="774"/>
                    </a:cubicBezTo>
                    <a:lnTo>
                      <a:pt x="1191" y="1715"/>
                    </a:lnTo>
                    <a:lnTo>
                      <a:pt x="345" y="1715"/>
                    </a:lnTo>
                    <a:lnTo>
                      <a:pt x="345" y="774"/>
                    </a:lnTo>
                    <a:lnTo>
                      <a:pt x="334" y="774"/>
                    </a:lnTo>
                    <a:cubicBezTo>
                      <a:pt x="334" y="536"/>
                      <a:pt x="524" y="346"/>
                      <a:pt x="762" y="346"/>
                    </a:cubicBezTo>
                    <a:close/>
                    <a:moveTo>
                      <a:pt x="762" y="0"/>
                    </a:moveTo>
                    <a:cubicBezTo>
                      <a:pt x="345" y="0"/>
                      <a:pt x="0" y="346"/>
                      <a:pt x="0" y="762"/>
                    </a:cubicBezTo>
                    <a:lnTo>
                      <a:pt x="0" y="1858"/>
                    </a:lnTo>
                    <a:cubicBezTo>
                      <a:pt x="0" y="1953"/>
                      <a:pt x="72" y="2024"/>
                      <a:pt x="167" y="2024"/>
                    </a:cubicBezTo>
                    <a:lnTo>
                      <a:pt x="1357" y="2024"/>
                    </a:lnTo>
                    <a:cubicBezTo>
                      <a:pt x="1441" y="2024"/>
                      <a:pt x="1524" y="1953"/>
                      <a:pt x="1524" y="1858"/>
                    </a:cubicBezTo>
                    <a:lnTo>
                      <a:pt x="1524" y="762"/>
                    </a:lnTo>
                    <a:cubicBezTo>
                      <a:pt x="1524" y="346"/>
                      <a:pt x="1179" y="0"/>
                      <a:pt x="762"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1"/>
              <p:cNvSpPr/>
              <p:nvPr/>
            </p:nvSpPr>
            <p:spPr>
              <a:xfrm>
                <a:off x="2623237" y="2431047"/>
                <a:ext cx="355024" cy="332630"/>
              </a:xfrm>
              <a:custGeom>
                <a:avLst/>
                <a:gdLst/>
                <a:ahLst/>
                <a:cxnLst/>
                <a:rect l="l" t="t" r="r" b="b"/>
                <a:pathLst>
                  <a:path w="11145" h="10442" extrusionOk="0">
                    <a:moveTo>
                      <a:pt x="8692" y="2608"/>
                    </a:moveTo>
                    <a:cubicBezTo>
                      <a:pt x="8716" y="2608"/>
                      <a:pt x="8751" y="2643"/>
                      <a:pt x="8751" y="2667"/>
                    </a:cubicBezTo>
                    <a:lnTo>
                      <a:pt x="8751" y="3024"/>
                    </a:lnTo>
                    <a:cubicBezTo>
                      <a:pt x="8751" y="3060"/>
                      <a:pt x="8716" y="3084"/>
                      <a:pt x="8692" y="3084"/>
                    </a:cubicBezTo>
                    <a:lnTo>
                      <a:pt x="2453" y="3084"/>
                    </a:lnTo>
                    <a:cubicBezTo>
                      <a:pt x="2441" y="3084"/>
                      <a:pt x="2405" y="3060"/>
                      <a:pt x="2405" y="3024"/>
                    </a:cubicBezTo>
                    <a:lnTo>
                      <a:pt x="2405" y="2667"/>
                    </a:lnTo>
                    <a:cubicBezTo>
                      <a:pt x="2405" y="2643"/>
                      <a:pt x="2441" y="2608"/>
                      <a:pt x="2465" y="2608"/>
                    </a:cubicBezTo>
                    <a:close/>
                    <a:moveTo>
                      <a:pt x="8096" y="3405"/>
                    </a:moveTo>
                    <a:lnTo>
                      <a:pt x="8096" y="3834"/>
                    </a:lnTo>
                    <a:lnTo>
                      <a:pt x="7977" y="3953"/>
                    </a:lnTo>
                    <a:lnTo>
                      <a:pt x="7227" y="3953"/>
                    </a:lnTo>
                    <a:lnTo>
                      <a:pt x="7108" y="3834"/>
                    </a:lnTo>
                    <a:lnTo>
                      <a:pt x="7108" y="3405"/>
                    </a:lnTo>
                    <a:close/>
                    <a:moveTo>
                      <a:pt x="4048" y="3417"/>
                    </a:moveTo>
                    <a:lnTo>
                      <a:pt x="4048" y="3846"/>
                    </a:lnTo>
                    <a:lnTo>
                      <a:pt x="3929" y="3965"/>
                    </a:lnTo>
                    <a:lnTo>
                      <a:pt x="3179" y="3965"/>
                    </a:lnTo>
                    <a:lnTo>
                      <a:pt x="3060" y="3846"/>
                    </a:lnTo>
                    <a:lnTo>
                      <a:pt x="3060" y="3417"/>
                    </a:lnTo>
                    <a:close/>
                    <a:moveTo>
                      <a:pt x="2739" y="3417"/>
                    </a:moveTo>
                    <a:lnTo>
                      <a:pt x="2739" y="3905"/>
                    </a:lnTo>
                    <a:cubicBezTo>
                      <a:pt x="2739" y="3953"/>
                      <a:pt x="2751" y="4001"/>
                      <a:pt x="2774" y="4025"/>
                    </a:cubicBezTo>
                    <a:lnTo>
                      <a:pt x="2941" y="4191"/>
                    </a:lnTo>
                    <a:lnTo>
                      <a:pt x="2941" y="4667"/>
                    </a:lnTo>
                    <a:lnTo>
                      <a:pt x="357" y="4667"/>
                    </a:lnTo>
                    <a:lnTo>
                      <a:pt x="476" y="3453"/>
                    </a:lnTo>
                    <a:cubicBezTo>
                      <a:pt x="476" y="3429"/>
                      <a:pt x="500" y="3417"/>
                      <a:pt x="536" y="3417"/>
                    </a:cubicBezTo>
                    <a:close/>
                    <a:moveTo>
                      <a:pt x="10621" y="3417"/>
                    </a:moveTo>
                    <a:cubicBezTo>
                      <a:pt x="10656" y="3417"/>
                      <a:pt x="10668" y="3429"/>
                      <a:pt x="10680" y="3453"/>
                    </a:cubicBezTo>
                    <a:lnTo>
                      <a:pt x="10799" y="4667"/>
                    </a:lnTo>
                    <a:lnTo>
                      <a:pt x="8204" y="4667"/>
                    </a:lnTo>
                    <a:lnTo>
                      <a:pt x="8204" y="4191"/>
                    </a:lnTo>
                    <a:lnTo>
                      <a:pt x="8382" y="4025"/>
                    </a:lnTo>
                    <a:cubicBezTo>
                      <a:pt x="8406" y="4001"/>
                      <a:pt x="8418" y="3953"/>
                      <a:pt x="8418" y="3905"/>
                    </a:cubicBezTo>
                    <a:lnTo>
                      <a:pt x="8418" y="3417"/>
                    </a:lnTo>
                    <a:close/>
                    <a:moveTo>
                      <a:pt x="3834" y="4298"/>
                    </a:moveTo>
                    <a:lnTo>
                      <a:pt x="3834" y="7644"/>
                    </a:lnTo>
                    <a:lnTo>
                      <a:pt x="3286" y="7644"/>
                    </a:lnTo>
                    <a:lnTo>
                      <a:pt x="3286" y="4298"/>
                    </a:lnTo>
                    <a:close/>
                    <a:moveTo>
                      <a:pt x="7870" y="4298"/>
                    </a:moveTo>
                    <a:lnTo>
                      <a:pt x="7870" y="7644"/>
                    </a:lnTo>
                    <a:lnTo>
                      <a:pt x="7323" y="7644"/>
                    </a:lnTo>
                    <a:lnTo>
                      <a:pt x="7323" y="4298"/>
                    </a:lnTo>
                    <a:close/>
                    <a:moveTo>
                      <a:pt x="5563" y="6230"/>
                    </a:moveTo>
                    <a:cubicBezTo>
                      <a:pt x="5617" y="6230"/>
                      <a:pt x="5674" y="6245"/>
                      <a:pt x="5727" y="6275"/>
                    </a:cubicBezTo>
                    <a:lnTo>
                      <a:pt x="6013" y="6465"/>
                    </a:lnTo>
                    <a:cubicBezTo>
                      <a:pt x="6084" y="6513"/>
                      <a:pt x="6132" y="6596"/>
                      <a:pt x="6132" y="6692"/>
                    </a:cubicBezTo>
                    <a:lnTo>
                      <a:pt x="6132" y="8525"/>
                    </a:lnTo>
                    <a:lnTo>
                      <a:pt x="5013" y="8525"/>
                    </a:lnTo>
                    <a:lnTo>
                      <a:pt x="5013" y="6692"/>
                    </a:lnTo>
                    <a:cubicBezTo>
                      <a:pt x="5013" y="6596"/>
                      <a:pt x="5060" y="6513"/>
                      <a:pt x="5132" y="6465"/>
                    </a:cubicBezTo>
                    <a:lnTo>
                      <a:pt x="5418" y="6275"/>
                    </a:lnTo>
                    <a:cubicBezTo>
                      <a:pt x="5459" y="6245"/>
                      <a:pt x="5510" y="6230"/>
                      <a:pt x="5563" y="6230"/>
                    </a:cubicBezTo>
                    <a:close/>
                    <a:moveTo>
                      <a:pt x="3929" y="7989"/>
                    </a:moveTo>
                    <a:lnTo>
                      <a:pt x="4048" y="8108"/>
                    </a:lnTo>
                    <a:lnTo>
                      <a:pt x="4048" y="8537"/>
                    </a:lnTo>
                    <a:lnTo>
                      <a:pt x="3060" y="8537"/>
                    </a:lnTo>
                    <a:lnTo>
                      <a:pt x="3060" y="8108"/>
                    </a:lnTo>
                    <a:lnTo>
                      <a:pt x="3179" y="7989"/>
                    </a:lnTo>
                    <a:close/>
                    <a:moveTo>
                      <a:pt x="7954" y="7989"/>
                    </a:moveTo>
                    <a:lnTo>
                      <a:pt x="8073" y="8108"/>
                    </a:lnTo>
                    <a:lnTo>
                      <a:pt x="8073" y="8537"/>
                    </a:lnTo>
                    <a:lnTo>
                      <a:pt x="7096" y="8537"/>
                    </a:lnTo>
                    <a:lnTo>
                      <a:pt x="7096" y="8525"/>
                    </a:lnTo>
                    <a:lnTo>
                      <a:pt x="7096" y="8108"/>
                    </a:lnTo>
                    <a:lnTo>
                      <a:pt x="7215" y="7989"/>
                    </a:lnTo>
                    <a:close/>
                    <a:moveTo>
                      <a:pt x="6787" y="3429"/>
                    </a:moveTo>
                    <a:lnTo>
                      <a:pt x="6787" y="3917"/>
                    </a:lnTo>
                    <a:cubicBezTo>
                      <a:pt x="6787" y="3965"/>
                      <a:pt x="6799" y="4013"/>
                      <a:pt x="6834" y="4036"/>
                    </a:cubicBezTo>
                    <a:lnTo>
                      <a:pt x="7013" y="4215"/>
                    </a:lnTo>
                    <a:lnTo>
                      <a:pt x="7013" y="7763"/>
                    </a:lnTo>
                    <a:lnTo>
                      <a:pt x="6834" y="7942"/>
                    </a:lnTo>
                    <a:cubicBezTo>
                      <a:pt x="6799" y="7966"/>
                      <a:pt x="6787" y="8013"/>
                      <a:pt x="6787" y="8061"/>
                    </a:cubicBezTo>
                    <a:lnTo>
                      <a:pt x="6787" y="8549"/>
                    </a:lnTo>
                    <a:lnTo>
                      <a:pt x="6477" y="8525"/>
                    </a:lnTo>
                    <a:lnTo>
                      <a:pt x="6477" y="6692"/>
                    </a:lnTo>
                    <a:cubicBezTo>
                      <a:pt x="6477" y="6501"/>
                      <a:pt x="6370" y="6299"/>
                      <a:pt x="6203" y="6180"/>
                    </a:cubicBezTo>
                    <a:lnTo>
                      <a:pt x="5918" y="5989"/>
                    </a:lnTo>
                    <a:cubicBezTo>
                      <a:pt x="5816" y="5924"/>
                      <a:pt x="5703" y="5891"/>
                      <a:pt x="5589" y="5891"/>
                    </a:cubicBezTo>
                    <a:cubicBezTo>
                      <a:pt x="5474" y="5891"/>
                      <a:pt x="5358" y="5924"/>
                      <a:pt x="5251" y="5989"/>
                    </a:cubicBezTo>
                    <a:lnTo>
                      <a:pt x="4965" y="6180"/>
                    </a:lnTo>
                    <a:cubicBezTo>
                      <a:pt x="4810" y="6299"/>
                      <a:pt x="4703" y="6477"/>
                      <a:pt x="4703" y="6692"/>
                    </a:cubicBezTo>
                    <a:lnTo>
                      <a:pt x="4703" y="8525"/>
                    </a:lnTo>
                    <a:lnTo>
                      <a:pt x="4394" y="8525"/>
                    </a:lnTo>
                    <a:lnTo>
                      <a:pt x="4394" y="8025"/>
                    </a:lnTo>
                    <a:cubicBezTo>
                      <a:pt x="4394" y="7989"/>
                      <a:pt x="4370" y="7942"/>
                      <a:pt x="4346" y="7906"/>
                    </a:cubicBezTo>
                    <a:lnTo>
                      <a:pt x="4167" y="7751"/>
                    </a:lnTo>
                    <a:lnTo>
                      <a:pt x="4167" y="4203"/>
                    </a:lnTo>
                    <a:lnTo>
                      <a:pt x="4346" y="4036"/>
                    </a:lnTo>
                    <a:cubicBezTo>
                      <a:pt x="4370" y="4013"/>
                      <a:pt x="4394" y="3965"/>
                      <a:pt x="4394" y="3917"/>
                    </a:cubicBezTo>
                    <a:lnTo>
                      <a:pt x="4394" y="3429"/>
                    </a:lnTo>
                    <a:close/>
                    <a:moveTo>
                      <a:pt x="8525" y="8847"/>
                    </a:moveTo>
                    <a:lnTo>
                      <a:pt x="8525" y="9311"/>
                    </a:lnTo>
                    <a:lnTo>
                      <a:pt x="2631" y="9311"/>
                    </a:lnTo>
                    <a:lnTo>
                      <a:pt x="2631" y="8847"/>
                    </a:lnTo>
                    <a:close/>
                    <a:moveTo>
                      <a:pt x="1858" y="9632"/>
                    </a:moveTo>
                    <a:lnTo>
                      <a:pt x="1858" y="10097"/>
                    </a:lnTo>
                    <a:lnTo>
                      <a:pt x="607" y="10097"/>
                    </a:lnTo>
                    <a:lnTo>
                      <a:pt x="607" y="9632"/>
                    </a:lnTo>
                    <a:close/>
                    <a:moveTo>
                      <a:pt x="8978" y="9632"/>
                    </a:moveTo>
                    <a:lnTo>
                      <a:pt x="8978" y="10097"/>
                    </a:lnTo>
                    <a:lnTo>
                      <a:pt x="2203" y="10097"/>
                    </a:lnTo>
                    <a:lnTo>
                      <a:pt x="2203" y="9632"/>
                    </a:lnTo>
                    <a:close/>
                    <a:moveTo>
                      <a:pt x="10549" y="9632"/>
                    </a:moveTo>
                    <a:lnTo>
                      <a:pt x="10549" y="10097"/>
                    </a:lnTo>
                    <a:lnTo>
                      <a:pt x="9299" y="10097"/>
                    </a:lnTo>
                    <a:lnTo>
                      <a:pt x="9299" y="9632"/>
                    </a:lnTo>
                    <a:close/>
                    <a:moveTo>
                      <a:pt x="5566" y="0"/>
                    </a:moveTo>
                    <a:cubicBezTo>
                      <a:pt x="5531" y="0"/>
                      <a:pt x="5495" y="12"/>
                      <a:pt x="5465" y="36"/>
                    </a:cubicBezTo>
                    <a:lnTo>
                      <a:pt x="4417" y="857"/>
                    </a:lnTo>
                    <a:cubicBezTo>
                      <a:pt x="4346" y="917"/>
                      <a:pt x="4334" y="1024"/>
                      <a:pt x="4394" y="1096"/>
                    </a:cubicBezTo>
                    <a:cubicBezTo>
                      <a:pt x="4427" y="1136"/>
                      <a:pt x="4473" y="1158"/>
                      <a:pt x="4521" y="1158"/>
                    </a:cubicBezTo>
                    <a:cubicBezTo>
                      <a:pt x="4557" y="1158"/>
                      <a:pt x="4596" y="1145"/>
                      <a:pt x="4632" y="1119"/>
                    </a:cubicBezTo>
                    <a:lnTo>
                      <a:pt x="5560" y="393"/>
                    </a:lnTo>
                    <a:lnTo>
                      <a:pt x="8025" y="2298"/>
                    </a:lnTo>
                    <a:lnTo>
                      <a:pt x="3143" y="2298"/>
                    </a:lnTo>
                    <a:lnTo>
                      <a:pt x="4036" y="1596"/>
                    </a:lnTo>
                    <a:cubicBezTo>
                      <a:pt x="4108" y="1536"/>
                      <a:pt x="4120" y="1441"/>
                      <a:pt x="4060" y="1358"/>
                    </a:cubicBezTo>
                    <a:cubicBezTo>
                      <a:pt x="4026" y="1317"/>
                      <a:pt x="3977" y="1296"/>
                      <a:pt x="3928" y="1296"/>
                    </a:cubicBezTo>
                    <a:cubicBezTo>
                      <a:pt x="3891" y="1296"/>
                      <a:pt x="3853" y="1308"/>
                      <a:pt x="3822" y="1334"/>
                    </a:cubicBezTo>
                    <a:lnTo>
                      <a:pt x="2584" y="2298"/>
                    </a:lnTo>
                    <a:lnTo>
                      <a:pt x="2453" y="2298"/>
                    </a:lnTo>
                    <a:cubicBezTo>
                      <a:pt x="2250" y="2298"/>
                      <a:pt x="2072" y="2477"/>
                      <a:pt x="2072" y="2691"/>
                    </a:cubicBezTo>
                    <a:lnTo>
                      <a:pt x="2072" y="3048"/>
                    </a:lnTo>
                    <a:lnTo>
                      <a:pt x="2072" y="3108"/>
                    </a:lnTo>
                    <a:lnTo>
                      <a:pt x="524" y="3108"/>
                    </a:lnTo>
                    <a:cubicBezTo>
                      <a:pt x="322" y="3108"/>
                      <a:pt x="167" y="3251"/>
                      <a:pt x="131" y="3441"/>
                    </a:cubicBezTo>
                    <a:lnTo>
                      <a:pt x="0" y="4834"/>
                    </a:lnTo>
                    <a:cubicBezTo>
                      <a:pt x="0" y="4870"/>
                      <a:pt x="12" y="4918"/>
                      <a:pt x="48" y="4953"/>
                    </a:cubicBezTo>
                    <a:cubicBezTo>
                      <a:pt x="72" y="4977"/>
                      <a:pt x="119" y="5013"/>
                      <a:pt x="167" y="5013"/>
                    </a:cubicBezTo>
                    <a:lnTo>
                      <a:pt x="262" y="5013"/>
                    </a:lnTo>
                    <a:lnTo>
                      <a:pt x="262" y="5822"/>
                    </a:lnTo>
                    <a:cubicBezTo>
                      <a:pt x="262" y="5918"/>
                      <a:pt x="345" y="5989"/>
                      <a:pt x="429" y="5989"/>
                    </a:cubicBezTo>
                    <a:cubicBezTo>
                      <a:pt x="524" y="5989"/>
                      <a:pt x="596" y="5918"/>
                      <a:pt x="596" y="5822"/>
                    </a:cubicBezTo>
                    <a:lnTo>
                      <a:pt x="596" y="5013"/>
                    </a:lnTo>
                    <a:lnTo>
                      <a:pt x="2965" y="5013"/>
                    </a:lnTo>
                    <a:lnTo>
                      <a:pt x="2965" y="7763"/>
                    </a:lnTo>
                    <a:lnTo>
                      <a:pt x="2798" y="7930"/>
                    </a:lnTo>
                    <a:cubicBezTo>
                      <a:pt x="2762" y="7954"/>
                      <a:pt x="2751" y="8001"/>
                      <a:pt x="2751" y="8049"/>
                    </a:cubicBezTo>
                    <a:lnTo>
                      <a:pt x="2751" y="8537"/>
                    </a:lnTo>
                    <a:lnTo>
                      <a:pt x="2489" y="8537"/>
                    </a:lnTo>
                    <a:cubicBezTo>
                      <a:pt x="2393" y="8537"/>
                      <a:pt x="2322" y="8608"/>
                      <a:pt x="2322" y="8704"/>
                    </a:cubicBezTo>
                    <a:lnTo>
                      <a:pt x="2322" y="9323"/>
                    </a:lnTo>
                    <a:lnTo>
                      <a:pt x="643" y="9323"/>
                    </a:lnTo>
                    <a:lnTo>
                      <a:pt x="643" y="6584"/>
                    </a:lnTo>
                    <a:cubicBezTo>
                      <a:pt x="643" y="6501"/>
                      <a:pt x="560" y="6418"/>
                      <a:pt x="476" y="6418"/>
                    </a:cubicBezTo>
                    <a:cubicBezTo>
                      <a:pt x="381" y="6418"/>
                      <a:pt x="310" y="6501"/>
                      <a:pt x="310" y="6584"/>
                    </a:cubicBezTo>
                    <a:lnTo>
                      <a:pt x="310" y="10275"/>
                    </a:lnTo>
                    <a:cubicBezTo>
                      <a:pt x="310" y="10371"/>
                      <a:pt x="381" y="10442"/>
                      <a:pt x="476" y="10442"/>
                    </a:cubicBezTo>
                    <a:lnTo>
                      <a:pt x="10740" y="10442"/>
                    </a:lnTo>
                    <a:cubicBezTo>
                      <a:pt x="10835" y="10442"/>
                      <a:pt x="10906" y="10371"/>
                      <a:pt x="10906" y="10275"/>
                    </a:cubicBezTo>
                    <a:lnTo>
                      <a:pt x="10906" y="8347"/>
                    </a:lnTo>
                    <a:cubicBezTo>
                      <a:pt x="10906" y="8251"/>
                      <a:pt x="10835" y="8180"/>
                      <a:pt x="10740" y="8180"/>
                    </a:cubicBezTo>
                    <a:cubicBezTo>
                      <a:pt x="10656" y="8180"/>
                      <a:pt x="10585" y="8251"/>
                      <a:pt x="10585" y="8347"/>
                    </a:cubicBezTo>
                    <a:lnTo>
                      <a:pt x="10585" y="9323"/>
                    </a:lnTo>
                    <a:lnTo>
                      <a:pt x="8894" y="9323"/>
                    </a:lnTo>
                    <a:lnTo>
                      <a:pt x="8894" y="8704"/>
                    </a:lnTo>
                    <a:cubicBezTo>
                      <a:pt x="8894" y="8608"/>
                      <a:pt x="8823" y="8537"/>
                      <a:pt x="8739" y="8537"/>
                    </a:cubicBezTo>
                    <a:lnTo>
                      <a:pt x="8466" y="8537"/>
                    </a:lnTo>
                    <a:lnTo>
                      <a:pt x="8466" y="8049"/>
                    </a:lnTo>
                    <a:cubicBezTo>
                      <a:pt x="8466" y="8001"/>
                      <a:pt x="8454" y="7954"/>
                      <a:pt x="8418" y="7930"/>
                    </a:cubicBezTo>
                    <a:lnTo>
                      <a:pt x="8239" y="7763"/>
                    </a:lnTo>
                    <a:lnTo>
                      <a:pt x="8239" y="5013"/>
                    </a:lnTo>
                    <a:lnTo>
                      <a:pt x="10549" y="5013"/>
                    </a:lnTo>
                    <a:lnTo>
                      <a:pt x="10549" y="7585"/>
                    </a:lnTo>
                    <a:cubicBezTo>
                      <a:pt x="10549" y="7668"/>
                      <a:pt x="10621" y="7751"/>
                      <a:pt x="10716" y="7751"/>
                    </a:cubicBezTo>
                    <a:cubicBezTo>
                      <a:pt x="10799" y="7751"/>
                      <a:pt x="10883" y="7668"/>
                      <a:pt x="10883" y="7585"/>
                    </a:cubicBezTo>
                    <a:lnTo>
                      <a:pt x="10883" y="5013"/>
                    </a:lnTo>
                    <a:lnTo>
                      <a:pt x="10978" y="5013"/>
                    </a:lnTo>
                    <a:cubicBezTo>
                      <a:pt x="11025" y="5013"/>
                      <a:pt x="11073" y="4989"/>
                      <a:pt x="11097" y="4953"/>
                    </a:cubicBezTo>
                    <a:cubicBezTo>
                      <a:pt x="11133" y="4906"/>
                      <a:pt x="11144" y="4858"/>
                      <a:pt x="11133" y="4810"/>
                    </a:cubicBezTo>
                    <a:lnTo>
                      <a:pt x="11002" y="3429"/>
                    </a:lnTo>
                    <a:cubicBezTo>
                      <a:pt x="10978" y="3239"/>
                      <a:pt x="10811" y="3084"/>
                      <a:pt x="10609" y="3084"/>
                    </a:cubicBezTo>
                    <a:lnTo>
                      <a:pt x="9061" y="3084"/>
                    </a:lnTo>
                    <a:lnTo>
                      <a:pt x="9061" y="3024"/>
                    </a:lnTo>
                    <a:lnTo>
                      <a:pt x="9061" y="2667"/>
                    </a:lnTo>
                    <a:cubicBezTo>
                      <a:pt x="9061" y="2465"/>
                      <a:pt x="8882" y="2286"/>
                      <a:pt x="8680" y="2286"/>
                    </a:cubicBezTo>
                    <a:lnTo>
                      <a:pt x="8537" y="2286"/>
                    </a:lnTo>
                    <a:lnTo>
                      <a:pt x="5668" y="36"/>
                    </a:lnTo>
                    <a:cubicBezTo>
                      <a:pt x="5638" y="12"/>
                      <a:pt x="5602" y="0"/>
                      <a:pt x="5566"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p1"/>
              <p:cNvSpPr/>
              <p:nvPr/>
            </p:nvSpPr>
            <p:spPr>
              <a:xfrm>
                <a:off x="2897827" y="2604753"/>
                <a:ext cx="48197" cy="64506"/>
              </a:xfrm>
              <a:custGeom>
                <a:avLst/>
                <a:gdLst/>
                <a:ahLst/>
                <a:cxnLst/>
                <a:rect l="l" t="t" r="r" b="b"/>
                <a:pathLst>
                  <a:path w="1513" h="2025" extrusionOk="0">
                    <a:moveTo>
                      <a:pt x="762" y="334"/>
                    </a:moveTo>
                    <a:cubicBezTo>
                      <a:pt x="989" y="334"/>
                      <a:pt x="1191" y="524"/>
                      <a:pt x="1191" y="762"/>
                    </a:cubicBezTo>
                    <a:lnTo>
                      <a:pt x="1191" y="1703"/>
                    </a:lnTo>
                    <a:lnTo>
                      <a:pt x="334" y="1703"/>
                    </a:lnTo>
                    <a:lnTo>
                      <a:pt x="334" y="762"/>
                    </a:lnTo>
                    <a:cubicBezTo>
                      <a:pt x="334" y="524"/>
                      <a:pt x="524" y="334"/>
                      <a:pt x="762" y="334"/>
                    </a:cubicBezTo>
                    <a:close/>
                    <a:moveTo>
                      <a:pt x="750" y="0"/>
                    </a:moveTo>
                    <a:cubicBezTo>
                      <a:pt x="334" y="0"/>
                      <a:pt x="0" y="346"/>
                      <a:pt x="0" y="762"/>
                    </a:cubicBezTo>
                    <a:lnTo>
                      <a:pt x="0" y="1858"/>
                    </a:lnTo>
                    <a:cubicBezTo>
                      <a:pt x="0" y="1953"/>
                      <a:pt x="72" y="2024"/>
                      <a:pt x="155" y="2024"/>
                    </a:cubicBezTo>
                    <a:lnTo>
                      <a:pt x="1346" y="2024"/>
                    </a:lnTo>
                    <a:cubicBezTo>
                      <a:pt x="1441" y="2024"/>
                      <a:pt x="1512" y="1953"/>
                      <a:pt x="1512" y="1858"/>
                    </a:cubicBezTo>
                    <a:lnTo>
                      <a:pt x="1512" y="762"/>
                    </a:lnTo>
                    <a:cubicBezTo>
                      <a:pt x="1512" y="346"/>
                      <a:pt x="1167" y="0"/>
                      <a:pt x="75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1"/>
              <p:cNvSpPr/>
              <p:nvPr/>
            </p:nvSpPr>
            <p:spPr>
              <a:xfrm>
                <a:off x="2775695" y="2551650"/>
                <a:ext cx="51223" cy="51223"/>
              </a:xfrm>
              <a:custGeom>
                <a:avLst/>
                <a:gdLst/>
                <a:ahLst/>
                <a:cxnLst/>
                <a:rect l="l" t="t" r="r" b="b"/>
                <a:pathLst>
                  <a:path w="1608" h="1608" extrusionOk="0">
                    <a:moveTo>
                      <a:pt x="810" y="310"/>
                    </a:moveTo>
                    <a:cubicBezTo>
                      <a:pt x="1060" y="310"/>
                      <a:pt x="1286" y="524"/>
                      <a:pt x="1286" y="786"/>
                    </a:cubicBezTo>
                    <a:cubicBezTo>
                      <a:pt x="1263" y="1060"/>
                      <a:pt x="1060" y="1262"/>
                      <a:pt x="810" y="1262"/>
                    </a:cubicBezTo>
                    <a:cubicBezTo>
                      <a:pt x="560" y="1262"/>
                      <a:pt x="334" y="1060"/>
                      <a:pt x="334" y="786"/>
                    </a:cubicBezTo>
                    <a:cubicBezTo>
                      <a:pt x="334" y="536"/>
                      <a:pt x="536" y="310"/>
                      <a:pt x="810" y="310"/>
                    </a:cubicBezTo>
                    <a:close/>
                    <a:moveTo>
                      <a:pt x="810" y="0"/>
                    </a:moveTo>
                    <a:cubicBezTo>
                      <a:pt x="358" y="0"/>
                      <a:pt x="1" y="358"/>
                      <a:pt x="1" y="810"/>
                    </a:cubicBezTo>
                    <a:cubicBezTo>
                      <a:pt x="1" y="1251"/>
                      <a:pt x="358" y="1608"/>
                      <a:pt x="810" y="1608"/>
                    </a:cubicBezTo>
                    <a:cubicBezTo>
                      <a:pt x="1251" y="1608"/>
                      <a:pt x="1608" y="1251"/>
                      <a:pt x="1608" y="810"/>
                    </a:cubicBezTo>
                    <a:cubicBezTo>
                      <a:pt x="1596" y="358"/>
                      <a:pt x="1239" y="0"/>
                      <a:pt x="81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44" name="Google Shape;144;p1"/>
          <p:cNvGrpSpPr/>
          <p:nvPr/>
        </p:nvGrpSpPr>
        <p:grpSpPr>
          <a:xfrm rot="1775952">
            <a:off x="1157306" y="3140558"/>
            <a:ext cx="1322802" cy="975945"/>
            <a:chOff x="1004898" y="2989710"/>
            <a:chExt cx="1322802" cy="975945"/>
          </a:xfrm>
        </p:grpSpPr>
        <p:grpSp>
          <p:nvGrpSpPr>
            <p:cNvPr id="145" name="Google Shape;145;p1"/>
            <p:cNvGrpSpPr/>
            <p:nvPr/>
          </p:nvGrpSpPr>
          <p:grpSpPr>
            <a:xfrm>
              <a:off x="1004898" y="2989710"/>
              <a:ext cx="893142" cy="883727"/>
              <a:chOff x="2299690" y="4478762"/>
              <a:chExt cx="404960" cy="400691"/>
            </a:xfrm>
          </p:grpSpPr>
          <p:grpSp>
            <p:nvGrpSpPr>
              <p:cNvPr id="146" name="Google Shape;146;p1"/>
              <p:cNvGrpSpPr/>
              <p:nvPr/>
            </p:nvGrpSpPr>
            <p:grpSpPr>
              <a:xfrm>
                <a:off x="2299690" y="4512157"/>
                <a:ext cx="185184" cy="367296"/>
                <a:chOff x="7531277" y="2886354"/>
                <a:chExt cx="185184" cy="367296"/>
              </a:xfrm>
            </p:grpSpPr>
            <p:sp>
              <p:nvSpPr>
                <p:cNvPr id="147" name="Google Shape;147;p1"/>
                <p:cNvSpPr/>
                <p:nvPr/>
              </p:nvSpPr>
              <p:spPr>
                <a:xfrm>
                  <a:off x="7531277" y="2886354"/>
                  <a:ext cx="185184" cy="367296"/>
                </a:xfrm>
                <a:custGeom>
                  <a:avLst/>
                  <a:gdLst/>
                  <a:ahLst/>
                  <a:cxnLst/>
                  <a:rect l="l" t="t" r="r" b="b"/>
                  <a:pathLst>
                    <a:path w="5787" h="11478" extrusionOk="0">
                      <a:moveTo>
                        <a:pt x="2894" y="667"/>
                      </a:moveTo>
                      <a:lnTo>
                        <a:pt x="4810" y="5775"/>
                      </a:lnTo>
                      <a:lnTo>
                        <a:pt x="3977" y="5775"/>
                      </a:lnTo>
                      <a:cubicBezTo>
                        <a:pt x="3894" y="5775"/>
                        <a:pt x="3822" y="5846"/>
                        <a:pt x="3822" y="5942"/>
                      </a:cubicBezTo>
                      <a:cubicBezTo>
                        <a:pt x="3822" y="6025"/>
                        <a:pt x="3894" y="6096"/>
                        <a:pt x="3977" y="6096"/>
                      </a:cubicBezTo>
                      <a:lnTo>
                        <a:pt x="4179" y="6096"/>
                      </a:lnTo>
                      <a:lnTo>
                        <a:pt x="5156" y="8287"/>
                      </a:lnTo>
                      <a:lnTo>
                        <a:pt x="4513" y="8287"/>
                      </a:lnTo>
                      <a:cubicBezTo>
                        <a:pt x="4429" y="8287"/>
                        <a:pt x="4358" y="8359"/>
                        <a:pt x="4358" y="8454"/>
                      </a:cubicBezTo>
                      <a:cubicBezTo>
                        <a:pt x="4358" y="8549"/>
                        <a:pt x="4429" y="8620"/>
                        <a:pt x="4513" y="8620"/>
                      </a:cubicBezTo>
                      <a:lnTo>
                        <a:pt x="4632" y="8620"/>
                      </a:lnTo>
                      <a:lnTo>
                        <a:pt x="5310" y="9716"/>
                      </a:lnTo>
                      <a:lnTo>
                        <a:pt x="500" y="9716"/>
                      </a:lnTo>
                      <a:lnTo>
                        <a:pt x="1167" y="8620"/>
                      </a:lnTo>
                      <a:lnTo>
                        <a:pt x="2894" y="8620"/>
                      </a:lnTo>
                      <a:cubicBezTo>
                        <a:pt x="2977" y="8620"/>
                        <a:pt x="3060" y="8549"/>
                        <a:pt x="3060" y="8454"/>
                      </a:cubicBezTo>
                      <a:cubicBezTo>
                        <a:pt x="3060" y="8359"/>
                        <a:pt x="2977" y="8287"/>
                        <a:pt x="2894" y="8287"/>
                      </a:cubicBezTo>
                      <a:lnTo>
                        <a:pt x="631" y="8287"/>
                      </a:lnTo>
                      <a:lnTo>
                        <a:pt x="1608" y="6096"/>
                      </a:lnTo>
                      <a:lnTo>
                        <a:pt x="2346" y="6096"/>
                      </a:lnTo>
                      <a:cubicBezTo>
                        <a:pt x="2429" y="6096"/>
                        <a:pt x="2501" y="6025"/>
                        <a:pt x="2501" y="5942"/>
                      </a:cubicBezTo>
                      <a:cubicBezTo>
                        <a:pt x="2501" y="5846"/>
                        <a:pt x="2429" y="5775"/>
                        <a:pt x="2346" y="5775"/>
                      </a:cubicBezTo>
                      <a:lnTo>
                        <a:pt x="977" y="5775"/>
                      </a:lnTo>
                      <a:lnTo>
                        <a:pt x="2894" y="667"/>
                      </a:lnTo>
                      <a:close/>
                      <a:moveTo>
                        <a:pt x="3263" y="10049"/>
                      </a:moveTo>
                      <a:lnTo>
                        <a:pt x="3263" y="11145"/>
                      </a:lnTo>
                      <a:lnTo>
                        <a:pt x="2524" y="11145"/>
                      </a:lnTo>
                      <a:lnTo>
                        <a:pt x="2524" y="10049"/>
                      </a:lnTo>
                      <a:close/>
                      <a:moveTo>
                        <a:pt x="2882" y="0"/>
                      </a:moveTo>
                      <a:cubicBezTo>
                        <a:pt x="2810" y="0"/>
                        <a:pt x="2751" y="48"/>
                        <a:pt x="2715" y="108"/>
                      </a:cubicBezTo>
                      <a:lnTo>
                        <a:pt x="560" y="5870"/>
                      </a:lnTo>
                      <a:cubicBezTo>
                        <a:pt x="548" y="5906"/>
                        <a:pt x="548" y="5965"/>
                        <a:pt x="572" y="6013"/>
                      </a:cubicBezTo>
                      <a:cubicBezTo>
                        <a:pt x="596" y="6061"/>
                        <a:pt x="667" y="6084"/>
                        <a:pt x="703" y="6084"/>
                      </a:cubicBezTo>
                      <a:lnTo>
                        <a:pt x="1227" y="6084"/>
                      </a:lnTo>
                      <a:lnTo>
                        <a:pt x="203" y="8359"/>
                      </a:lnTo>
                      <a:cubicBezTo>
                        <a:pt x="167" y="8406"/>
                        <a:pt x="191" y="8478"/>
                        <a:pt x="215" y="8525"/>
                      </a:cubicBezTo>
                      <a:cubicBezTo>
                        <a:pt x="250" y="8573"/>
                        <a:pt x="298" y="8597"/>
                        <a:pt x="369" y="8597"/>
                      </a:cubicBezTo>
                      <a:lnTo>
                        <a:pt x="750" y="8597"/>
                      </a:lnTo>
                      <a:lnTo>
                        <a:pt x="36" y="9787"/>
                      </a:lnTo>
                      <a:cubicBezTo>
                        <a:pt x="0" y="9835"/>
                        <a:pt x="0" y="9906"/>
                        <a:pt x="36" y="9954"/>
                      </a:cubicBezTo>
                      <a:cubicBezTo>
                        <a:pt x="72" y="10013"/>
                        <a:pt x="119" y="10049"/>
                        <a:pt x="191" y="10049"/>
                      </a:cubicBezTo>
                      <a:lnTo>
                        <a:pt x="2179" y="10049"/>
                      </a:lnTo>
                      <a:lnTo>
                        <a:pt x="2179" y="11145"/>
                      </a:lnTo>
                      <a:lnTo>
                        <a:pt x="1989" y="11145"/>
                      </a:lnTo>
                      <a:cubicBezTo>
                        <a:pt x="1893" y="11145"/>
                        <a:pt x="1822" y="11228"/>
                        <a:pt x="1822" y="11311"/>
                      </a:cubicBezTo>
                      <a:cubicBezTo>
                        <a:pt x="1822" y="11407"/>
                        <a:pt x="1893" y="11478"/>
                        <a:pt x="1989" y="11478"/>
                      </a:cubicBezTo>
                      <a:lnTo>
                        <a:pt x="3786" y="11478"/>
                      </a:lnTo>
                      <a:cubicBezTo>
                        <a:pt x="3870" y="11478"/>
                        <a:pt x="3953" y="11407"/>
                        <a:pt x="3953" y="11311"/>
                      </a:cubicBezTo>
                      <a:cubicBezTo>
                        <a:pt x="3953" y="11228"/>
                        <a:pt x="3870" y="11145"/>
                        <a:pt x="3786" y="11145"/>
                      </a:cubicBezTo>
                      <a:lnTo>
                        <a:pt x="3596" y="11145"/>
                      </a:lnTo>
                      <a:lnTo>
                        <a:pt x="3596" y="10049"/>
                      </a:lnTo>
                      <a:lnTo>
                        <a:pt x="5584" y="10049"/>
                      </a:lnTo>
                      <a:cubicBezTo>
                        <a:pt x="5644" y="10049"/>
                        <a:pt x="5703" y="10013"/>
                        <a:pt x="5739" y="9954"/>
                      </a:cubicBezTo>
                      <a:cubicBezTo>
                        <a:pt x="5787" y="9918"/>
                        <a:pt x="5787" y="9859"/>
                        <a:pt x="5739" y="9787"/>
                      </a:cubicBezTo>
                      <a:lnTo>
                        <a:pt x="5025" y="8597"/>
                      </a:lnTo>
                      <a:lnTo>
                        <a:pt x="5406" y="8597"/>
                      </a:lnTo>
                      <a:cubicBezTo>
                        <a:pt x="5465" y="8597"/>
                        <a:pt x="5513" y="8573"/>
                        <a:pt x="5549" y="8525"/>
                      </a:cubicBezTo>
                      <a:cubicBezTo>
                        <a:pt x="5572" y="8490"/>
                        <a:pt x="5572" y="8418"/>
                        <a:pt x="5561" y="8359"/>
                      </a:cubicBezTo>
                      <a:lnTo>
                        <a:pt x="4537" y="6084"/>
                      </a:lnTo>
                      <a:lnTo>
                        <a:pt x="5049" y="6084"/>
                      </a:lnTo>
                      <a:cubicBezTo>
                        <a:pt x="5108" y="6084"/>
                        <a:pt x="5156" y="6061"/>
                        <a:pt x="5191" y="6013"/>
                      </a:cubicBezTo>
                      <a:cubicBezTo>
                        <a:pt x="5215" y="5965"/>
                        <a:pt x="5227" y="5906"/>
                        <a:pt x="5203" y="5870"/>
                      </a:cubicBezTo>
                      <a:lnTo>
                        <a:pt x="3048" y="108"/>
                      </a:lnTo>
                      <a:cubicBezTo>
                        <a:pt x="3013" y="48"/>
                        <a:pt x="2953" y="0"/>
                        <a:pt x="2882"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p1"/>
                <p:cNvSpPr/>
                <p:nvPr/>
              </p:nvSpPr>
              <p:spPr>
                <a:xfrm>
                  <a:off x="7642157" y="3151154"/>
                  <a:ext cx="16032" cy="10688"/>
                </a:xfrm>
                <a:custGeom>
                  <a:avLst/>
                  <a:gdLst/>
                  <a:ahLst/>
                  <a:cxnLst/>
                  <a:rect l="l" t="t" r="r" b="b"/>
                  <a:pathLst>
                    <a:path w="501" h="334" extrusionOk="0">
                      <a:moveTo>
                        <a:pt x="155" y="0"/>
                      </a:moveTo>
                      <a:cubicBezTo>
                        <a:pt x="71" y="0"/>
                        <a:pt x="0" y="72"/>
                        <a:pt x="0" y="167"/>
                      </a:cubicBezTo>
                      <a:cubicBezTo>
                        <a:pt x="0" y="250"/>
                        <a:pt x="71" y="334"/>
                        <a:pt x="155" y="334"/>
                      </a:cubicBezTo>
                      <a:lnTo>
                        <a:pt x="333" y="334"/>
                      </a:lnTo>
                      <a:cubicBezTo>
                        <a:pt x="429" y="334"/>
                        <a:pt x="500" y="250"/>
                        <a:pt x="500" y="167"/>
                      </a:cubicBezTo>
                      <a:cubicBezTo>
                        <a:pt x="500" y="72"/>
                        <a:pt x="429" y="0"/>
                        <a:pt x="33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1"/>
                <p:cNvSpPr/>
                <p:nvPr/>
              </p:nvSpPr>
              <p:spPr>
                <a:xfrm>
                  <a:off x="7625005" y="3070738"/>
                  <a:ext cx="16032" cy="10336"/>
                </a:xfrm>
                <a:custGeom>
                  <a:avLst/>
                  <a:gdLst/>
                  <a:ahLst/>
                  <a:cxnLst/>
                  <a:rect l="l" t="t" r="r" b="b"/>
                  <a:pathLst>
                    <a:path w="501" h="323" extrusionOk="0">
                      <a:moveTo>
                        <a:pt x="155" y="1"/>
                      </a:moveTo>
                      <a:cubicBezTo>
                        <a:pt x="72" y="1"/>
                        <a:pt x="0" y="72"/>
                        <a:pt x="0" y="168"/>
                      </a:cubicBezTo>
                      <a:cubicBezTo>
                        <a:pt x="0" y="251"/>
                        <a:pt x="72" y="322"/>
                        <a:pt x="155" y="322"/>
                      </a:cubicBezTo>
                      <a:lnTo>
                        <a:pt x="334" y="322"/>
                      </a:lnTo>
                      <a:cubicBezTo>
                        <a:pt x="429" y="322"/>
                        <a:pt x="500" y="251"/>
                        <a:pt x="500" y="168"/>
                      </a:cubicBezTo>
                      <a:cubicBezTo>
                        <a:pt x="500" y="72"/>
                        <a:pt x="429" y="1"/>
                        <a:pt x="334"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0" name="Google Shape;150;p1"/>
              <p:cNvGrpSpPr/>
              <p:nvPr/>
            </p:nvGrpSpPr>
            <p:grpSpPr>
              <a:xfrm>
                <a:off x="2399818" y="4478762"/>
                <a:ext cx="304832" cy="356512"/>
                <a:chOff x="2232788" y="3313816"/>
                <a:chExt cx="304832" cy="356512"/>
              </a:xfrm>
            </p:grpSpPr>
            <p:sp>
              <p:nvSpPr>
                <p:cNvPr id="151" name="Google Shape;151;p1"/>
                <p:cNvSpPr/>
                <p:nvPr/>
              </p:nvSpPr>
              <p:spPr>
                <a:xfrm>
                  <a:off x="2232788" y="3313816"/>
                  <a:ext cx="304832" cy="356512"/>
                </a:xfrm>
                <a:custGeom>
                  <a:avLst/>
                  <a:gdLst/>
                  <a:ahLst/>
                  <a:cxnLst/>
                  <a:rect l="l" t="t" r="r" b="b"/>
                  <a:pathLst>
                    <a:path w="9526" h="11141" extrusionOk="0">
                      <a:moveTo>
                        <a:pt x="4239" y="413"/>
                      </a:moveTo>
                      <a:cubicBezTo>
                        <a:pt x="4525" y="616"/>
                        <a:pt x="5120" y="1128"/>
                        <a:pt x="5275" y="1675"/>
                      </a:cubicBezTo>
                      <a:cubicBezTo>
                        <a:pt x="5358" y="1997"/>
                        <a:pt x="5156" y="2342"/>
                        <a:pt x="4989" y="2533"/>
                      </a:cubicBezTo>
                      <a:cubicBezTo>
                        <a:pt x="4894" y="2116"/>
                        <a:pt x="4775" y="1699"/>
                        <a:pt x="4644" y="1282"/>
                      </a:cubicBezTo>
                      <a:cubicBezTo>
                        <a:pt x="4625" y="1209"/>
                        <a:pt x="4564" y="1163"/>
                        <a:pt x="4498" y="1163"/>
                      </a:cubicBezTo>
                      <a:cubicBezTo>
                        <a:pt x="4479" y="1163"/>
                        <a:pt x="4460" y="1167"/>
                        <a:pt x="4441" y="1175"/>
                      </a:cubicBezTo>
                      <a:cubicBezTo>
                        <a:pt x="4346" y="1199"/>
                        <a:pt x="4298" y="1294"/>
                        <a:pt x="4334" y="1378"/>
                      </a:cubicBezTo>
                      <a:cubicBezTo>
                        <a:pt x="4465" y="1782"/>
                        <a:pt x="4572" y="2211"/>
                        <a:pt x="4679" y="2628"/>
                      </a:cubicBezTo>
                      <a:cubicBezTo>
                        <a:pt x="4441" y="2568"/>
                        <a:pt x="4060" y="2366"/>
                        <a:pt x="3977" y="2021"/>
                      </a:cubicBezTo>
                      <a:cubicBezTo>
                        <a:pt x="3822" y="1473"/>
                        <a:pt x="4108" y="735"/>
                        <a:pt x="4239" y="413"/>
                      </a:cubicBezTo>
                      <a:close/>
                      <a:moveTo>
                        <a:pt x="2824" y="3117"/>
                      </a:moveTo>
                      <a:cubicBezTo>
                        <a:pt x="3186" y="3117"/>
                        <a:pt x="3616" y="3172"/>
                        <a:pt x="3929" y="3378"/>
                      </a:cubicBezTo>
                      <a:cubicBezTo>
                        <a:pt x="4203" y="3556"/>
                        <a:pt x="4298" y="3926"/>
                        <a:pt x="4298" y="4164"/>
                      </a:cubicBezTo>
                      <a:cubicBezTo>
                        <a:pt x="3810" y="3747"/>
                        <a:pt x="3382" y="3556"/>
                        <a:pt x="3346" y="3556"/>
                      </a:cubicBezTo>
                      <a:cubicBezTo>
                        <a:pt x="3324" y="3547"/>
                        <a:pt x="3301" y="3543"/>
                        <a:pt x="3279" y="3543"/>
                      </a:cubicBezTo>
                      <a:cubicBezTo>
                        <a:pt x="3218" y="3543"/>
                        <a:pt x="3161" y="3578"/>
                        <a:pt x="3143" y="3640"/>
                      </a:cubicBezTo>
                      <a:cubicBezTo>
                        <a:pt x="3096" y="3723"/>
                        <a:pt x="3143" y="3818"/>
                        <a:pt x="3215" y="3854"/>
                      </a:cubicBezTo>
                      <a:cubicBezTo>
                        <a:pt x="3215" y="3854"/>
                        <a:pt x="3667" y="4045"/>
                        <a:pt x="4144" y="4473"/>
                      </a:cubicBezTo>
                      <a:cubicBezTo>
                        <a:pt x="4011" y="4547"/>
                        <a:pt x="3795" y="4621"/>
                        <a:pt x="3580" y="4621"/>
                      </a:cubicBezTo>
                      <a:cubicBezTo>
                        <a:pt x="3448" y="4621"/>
                        <a:pt x="3316" y="4593"/>
                        <a:pt x="3203" y="4521"/>
                      </a:cubicBezTo>
                      <a:cubicBezTo>
                        <a:pt x="2715" y="4211"/>
                        <a:pt x="2417" y="3497"/>
                        <a:pt x="2310" y="3152"/>
                      </a:cubicBezTo>
                      <a:cubicBezTo>
                        <a:pt x="2438" y="3135"/>
                        <a:pt x="2620" y="3117"/>
                        <a:pt x="2824" y="3117"/>
                      </a:cubicBezTo>
                      <a:close/>
                      <a:moveTo>
                        <a:pt x="7192" y="3818"/>
                      </a:moveTo>
                      <a:cubicBezTo>
                        <a:pt x="7549" y="3818"/>
                        <a:pt x="7894" y="3878"/>
                        <a:pt x="8084" y="3937"/>
                      </a:cubicBezTo>
                      <a:cubicBezTo>
                        <a:pt x="7918" y="4259"/>
                        <a:pt x="7549" y="4938"/>
                        <a:pt x="7025" y="5176"/>
                      </a:cubicBezTo>
                      <a:cubicBezTo>
                        <a:pt x="6928" y="5224"/>
                        <a:pt x="6828" y="5241"/>
                        <a:pt x="6734" y="5241"/>
                      </a:cubicBezTo>
                      <a:cubicBezTo>
                        <a:pt x="6594" y="5241"/>
                        <a:pt x="6467" y="5204"/>
                        <a:pt x="6382" y="5176"/>
                      </a:cubicBezTo>
                      <a:cubicBezTo>
                        <a:pt x="6263" y="5128"/>
                        <a:pt x="6179" y="5092"/>
                        <a:pt x="6120" y="5033"/>
                      </a:cubicBezTo>
                      <a:cubicBezTo>
                        <a:pt x="6179" y="4985"/>
                        <a:pt x="6239" y="4938"/>
                        <a:pt x="6310" y="4890"/>
                      </a:cubicBezTo>
                      <a:cubicBezTo>
                        <a:pt x="6382" y="4854"/>
                        <a:pt x="6418" y="4747"/>
                        <a:pt x="6358" y="4676"/>
                      </a:cubicBezTo>
                      <a:cubicBezTo>
                        <a:pt x="6328" y="4624"/>
                        <a:pt x="6276" y="4595"/>
                        <a:pt x="6223" y="4595"/>
                      </a:cubicBezTo>
                      <a:cubicBezTo>
                        <a:pt x="6191" y="4595"/>
                        <a:pt x="6159" y="4606"/>
                        <a:pt x="6132" y="4628"/>
                      </a:cubicBezTo>
                      <a:cubicBezTo>
                        <a:pt x="6084" y="4652"/>
                        <a:pt x="6049" y="4688"/>
                        <a:pt x="5989" y="4735"/>
                      </a:cubicBezTo>
                      <a:cubicBezTo>
                        <a:pt x="6001" y="4473"/>
                        <a:pt x="6144" y="4104"/>
                        <a:pt x="6441" y="3961"/>
                      </a:cubicBezTo>
                      <a:cubicBezTo>
                        <a:pt x="6668" y="3854"/>
                        <a:pt x="6918" y="3818"/>
                        <a:pt x="7192" y="3818"/>
                      </a:cubicBezTo>
                      <a:close/>
                      <a:moveTo>
                        <a:pt x="2605" y="5627"/>
                      </a:moveTo>
                      <a:cubicBezTo>
                        <a:pt x="2832" y="5627"/>
                        <a:pt x="3055" y="5651"/>
                        <a:pt x="3262" y="5711"/>
                      </a:cubicBezTo>
                      <a:cubicBezTo>
                        <a:pt x="3703" y="5842"/>
                        <a:pt x="3977" y="6235"/>
                        <a:pt x="4096" y="6462"/>
                      </a:cubicBezTo>
                      <a:cubicBezTo>
                        <a:pt x="4203" y="6664"/>
                        <a:pt x="4274" y="6854"/>
                        <a:pt x="4286" y="7021"/>
                      </a:cubicBezTo>
                      <a:cubicBezTo>
                        <a:pt x="4215" y="6974"/>
                        <a:pt x="4155" y="6938"/>
                        <a:pt x="4084" y="6890"/>
                      </a:cubicBezTo>
                      <a:cubicBezTo>
                        <a:pt x="3667" y="6664"/>
                        <a:pt x="3155" y="6485"/>
                        <a:pt x="2548" y="6366"/>
                      </a:cubicBezTo>
                      <a:cubicBezTo>
                        <a:pt x="2540" y="6365"/>
                        <a:pt x="2532" y="6365"/>
                        <a:pt x="2524" y="6365"/>
                      </a:cubicBezTo>
                      <a:cubicBezTo>
                        <a:pt x="2439" y="6365"/>
                        <a:pt x="2368" y="6421"/>
                        <a:pt x="2358" y="6497"/>
                      </a:cubicBezTo>
                      <a:cubicBezTo>
                        <a:pt x="2322" y="6593"/>
                        <a:pt x="2381" y="6676"/>
                        <a:pt x="2477" y="6700"/>
                      </a:cubicBezTo>
                      <a:cubicBezTo>
                        <a:pt x="2977" y="6795"/>
                        <a:pt x="3703" y="6997"/>
                        <a:pt x="4227" y="7378"/>
                      </a:cubicBezTo>
                      <a:cubicBezTo>
                        <a:pt x="4144" y="7509"/>
                        <a:pt x="3941" y="7688"/>
                        <a:pt x="3691" y="7831"/>
                      </a:cubicBezTo>
                      <a:cubicBezTo>
                        <a:pt x="3524" y="7919"/>
                        <a:pt x="3248" y="8039"/>
                        <a:pt x="2938" y="8039"/>
                      </a:cubicBezTo>
                      <a:cubicBezTo>
                        <a:pt x="2827" y="8039"/>
                        <a:pt x="2712" y="8023"/>
                        <a:pt x="2596" y="7986"/>
                      </a:cubicBezTo>
                      <a:cubicBezTo>
                        <a:pt x="1596" y="7688"/>
                        <a:pt x="762" y="6545"/>
                        <a:pt x="476" y="6128"/>
                      </a:cubicBezTo>
                      <a:cubicBezTo>
                        <a:pt x="843" y="5978"/>
                        <a:pt x="1752" y="5627"/>
                        <a:pt x="2605" y="5627"/>
                      </a:cubicBezTo>
                      <a:close/>
                      <a:moveTo>
                        <a:pt x="7656" y="7009"/>
                      </a:moveTo>
                      <a:cubicBezTo>
                        <a:pt x="8251" y="7009"/>
                        <a:pt x="8811" y="7128"/>
                        <a:pt x="9097" y="7200"/>
                      </a:cubicBezTo>
                      <a:cubicBezTo>
                        <a:pt x="8930" y="7616"/>
                        <a:pt x="8323" y="8759"/>
                        <a:pt x="7477" y="9164"/>
                      </a:cubicBezTo>
                      <a:cubicBezTo>
                        <a:pt x="7322" y="9236"/>
                        <a:pt x="7156" y="9271"/>
                        <a:pt x="7001" y="9271"/>
                      </a:cubicBezTo>
                      <a:cubicBezTo>
                        <a:pt x="6537" y="9271"/>
                        <a:pt x="6072" y="9033"/>
                        <a:pt x="5894" y="8843"/>
                      </a:cubicBezTo>
                      <a:cubicBezTo>
                        <a:pt x="6465" y="8462"/>
                        <a:pt x="7239" y="8033"/>
                        <a:pt x="8108" y="7783"/>
                      </a:cubicBezTo>
                      <a:cubicBezTo>
                        <a:pt x="8204" y="7747"/>
                        <a:pt x="8251" y="7664"/>
                        <a:pt x="8215" y="7569"/>
                      </a:cubicBezTo>
                      <a:cubicBezTo>
                        <a:pt x="8197" y="7505"/>
                        <a:pt x="8136" y="7462"/>
                        <a:pt x="8071" y="7462"/>
                      </a:cubicBezTo>
                      <a:cubicBezTo>
                        <a:pt x="8052" y="7462"/>
                        <a:pt x="8032" y="7465"/>
                        <a:pt x="8013" y="7474"/>
                      </a:cubicBezTo>
                      <a:cubicBezTo>
                        <a:pt x="7132" y="7724"/>
                        <a:pt x="6358" y="8140"/>
                        <a:pt x="5775" y="8509"/>
                      </a:cubicBezTo>
                      <a:cubicBezTo>
                        <a:pt x="5787" y="8128"/>
                        <a:pt x="6013" y="7450"/>
                        <a:pt x="6525" y="7212"/>
                      </a:cubicBezTo>
                      <a:cubicBezTo>
                        <a:pt x="6858" y="7057"/>
                        <a:pt x="7263" y="7009"/>
                        <a:pt x="7656" y="7009"/>
                      </a:cubicBezTo>
                      <a:close/>
                      <a:moveTo>
                        <a:pt x="4166" y="1"/>
                      </a:moveTo>
                      <a:cubicBezTo>
                        <a:pt x="4147" y="1"/>
                        <a:pt x="4128" y="3"/>
                        <a:pt x="4108" y="8"/>
                      </a:cubicBezTo>
                      <a:cubicBezTo>
                        <a:pt x="4060" y="20"/>
                        <a:pt x="4036" y="56"/>
                        <a:pt x="4001" y="80"/>
                      </a:cubicBezTo>
                      <a:cubicBezTo>
                        <a:pt x="3977" y="127"/>
                        <a:pt x="3393" y="1247"/>
                        <a:pt x="3620" y="2092"/>
                      </a:cubicBezTo>
                      <a:cubicBezTo>
                        <a:pt x="3751" y="2628"/>
                        <a:pt x="4346" y="2925"/>
                        <a:pt x="4703" y="2961"/>
                      </a:cubicBezTo>
                      <a:cubicBezTo>
                        <a:pt x="4822" y="3592"/>
                        <a:pt x="4917" y="4247"/>
                        <a:pt x="4941" y="4902"/>
                      </a:cubicBezTo>
                      <a:cubicBezTo>
                        <a:pt x="4810" y="4723"/>
                        <a:pt x="4679" y="4568"/>
                        <a:pt x="4536" y="4426"/>
                      </a:cubicBezTo>
                      <a:cubicBezTo>
                        <a:pt x="4644" y="4092"/>
                        <a:pt x="4536" y="3402"/>
                        <a:pt x="4048" y="3092"/>
                      </a:cubicBezTo>
                      <a:cubicBezTo>
                        <a:pt x="3663" y="2851"/>
                        <a:pt x="3161" y="2790"/>
                        <a:pt x="2752" y="2790"/>
                      </a:cubicBezTo>
                      <a:cubicBezTo>
                        <a:pt x="2353" y="2790"/>
                        <a:pt x="2042" y="2848"/>
                        <a:pt x="2012" y="2854"/>
                      </a:cubicBezTo>
                      <a:cubicBezTo>
                        <a:pt x="1965" y="2866"/>
                        <a:pt x="1917" y="2878"/>
                        <a:pt x="1905" y="2925"/>
                      </a:cubicBezTo>
                      <a:cubicBezTo>
                        <a:pt x="1881" y="2973"/>
                        <a:pt x="1881" y="3021"/>
                        <a:pt x="1893" y="3056"/>
                      </a:cubicBezTo>
                      <a:cubicBezTo>
                        <a:pt x="1905" y="3104"/>
                        <a:pt x="2239" y="4307"/>
                        <a:pt x="2989" y="4783"/>
                      </a:cubicBezTo>
                      <a:cubicBezTo>
                        <a:pt x="3167" y="4890"/>
                        <a:pt x="3370" y="4938"/>
                        <a:pt x="3560" y="4938"/>
                      </a:cubicBezTo>
                      <a:cubicBezTo>
                        <a:pt x="3858" y="4938"/>
                        <a:pt x="4155" y="4830"/>
                        <a:pt x="4334" y="4699"/>
                      </a:cubicBezTo>
                      <a:cubicBezTo>
                        <a:pt x="4560" y="4938"/>
                        <a:pt x="4775" y="5235"/>
                        <a:pt x="4953" y="5592"/>
                      </a:cubicBezTo>
                      <a:cubicBezTo>
                        <a:pt x="4977" y="6259"/>
                        <a:pt x="4929" y="6926"/>
                        <a:pt x="4858" y="7605"/>
                      </a:cubicBezTo>
                      <a:cubicBezTo>
                        <a:pt x="4775" y="7486"/>
                        <a:pt x="4679" y="7378"/>
                        <a:pt x="4572" y="7271"/>
                      </a:cubicBezTo>
                      <a:cubicBezTo>
                        <a:pt x="4644" y="6747"/>
                        <a:pt x="4179" y="5664"/>
                        <a:pt x="3310" y="5402"/>
                      </a:cubicBezTo>
                      <a:cubicBezTo>
                        <a:pt x="3067" y="5331"/>
                        <a:pt x="2797" y="5294"/>
                        <a:pt x="2503" y="5294"/>
                      </a:cubicBezTo>
                      <a:cubicBezTo>
                        <a:pt x="2108" y="5294"/>
                        <a:pt x="1669" y="5361"/>
                        <a:pt x="1191" y="5497"/>
                      </a:cubicBezTo>
                      <a:cubicBezTo>
                        <a:pt x="584" y="5676"/>
                        <a:pt x="131" y="5890"/>
                        <a:pt x="107" y="5902"/>
                      </a:cubicBezTo>
                      <a:cubicBezTo>
                        <a:pt x="60" y="5914"/>
                        <a:pt x="36" y="5962"/>
                        <a:pt x="12" y="6009"/>
                      </a:cubicBezTo>
                      <a:cubicBezTo>
                        <a:pt x="0" y="6057"/>
                        <a:pt x="12" y="6092"/>
                        <a:pt x="36" y="6140"/>
                      </a:cubicBezTo>
                      <a:cubicBezTo>
                        <a:pt x="48" y="6152"/>
                        <a:pt x="298" y="6593"/>
                        <a:pt x="715" y="7069"/>
                      </a:cubicBezTo>
                      <a:cubicBezTo>
                        <a:pt x="1286" y="7724"/>
                        <a:pt x="1858" y="8140"/>
                        <a:pt x="2429" y="8295"/>
                      </a:cubicBezTo>
                      <a:cubicBezTo>
                        <a:pt x="2572" y="8343"/>
                        <a:pt x="2715" y="8355"/>
                        <a:pt x="2846" y="8355"/>
                      </a:cubicBezTo>
                      <a:cubicBezTo>
                        <a:pt x="3227" y="8355"/>
                        <a:pt x="3572" y="8212"/>
                        <a:pt x="3763" y="8105"/>
                      </a:cubicBezTo>
                      <a:cubicBezTo>
                        <a:pt x="4036" y="7962"/>
                        <a:pt x="4263" y="7783"/>
                        <a:pt x="4394" y="7581"/>
                      </a:cubicBezTo>
                      <a:cubicBezTo>
                        <a:pt x="4560" y="7759"/>
                        <a:pt x="4691" y="7962"/>
                        <a:pt x="4751" y="8200"/>
                      </a:cubicBezTo>
                      <a:cubicBezTo>
                        <a:pt x="4679" y="8652"/>
                        <a:pt x="4584" y="9093"/>
                        <a:pt x="4501" y="9462"/>
                      </a:cubicBezTo>
                      <a:cubicBezTo>
                        <a:pt x="4334" y="10164"/>
                        <a:pt x="4155" y="10676"/>
                        <a:pt x="4048" y="10915"/>
                      </a:cubicBezTo>
                      <a:cubicBezTo>
                        <a:pt x="4024" y="11010"/>
                        <a:pt x="4048" y="11093"/>
                        <a:pt x="4144" y="11129"/>
                      </a:cubicBezTo>
                      <a:cubicBezTo>
                        <a:pt x="4155" y="11141"/>
                        <a:pt x="4179" y="11141"/>
                        <a:pt x="4203" y="11141"/>
                      </a:cubicBezTo>
                      <a:cubicBezTo>
                        <a:pt x="4263" y="11141"/>
                        <a:pt x="4322" y="11093"/>
                        <a:pt x="4346" y="11034"/>
                      </a:cubicBezTo>
                      <a:cubicBezTo>
                        <a:pt x="4358" y="11010"/>
                        <a:pt x="4572" y="10474"/>
                        <a:pt x="4798" y="9569"/>
                      </a:cubicBezTo>
                      <a:cubicBezTo>
                        <a:pt x="4882" y="9474"/>
                        <a:pt x="5132" y="9248"/>
                        <a:pt x="5525" y="8986"/>
                      </a:cubicBezTo>
                      <a:cubicBezTo>
                        <a:pt x="5763" y="9271"/>
                        <a:pt x="6322" y="9569"/>
                        <a:pt x="6894" y="9569"/>
                      </a:cubicBezTo>
                      <a:cubicBezTo>
                        <a:pt x="7096" y="9569"/>
                        <a:pt x="7311" y="9521"/>
                        <a:pt x="7501" y="9426"/>
                      </a:cubicBezTo>
                      <a:cubicBezTo>
                        <a:pt x="8680" y="8879"/>
                        <a:pt x="9382" y="7188"/>
                        <a:pt x="9406" y="7105"/>
                      </a:cubicBezTo>
                      <a:cubicBezTo>
                        <a:pt x="9525" y="7093"/>
                        <a:pt x="9525" y="7057"/>
                        <a:pt x="9501" y="7009"/>
                      </a:cubicBezTo>
                      <a:cubicBezTo>
                        <a:pt x="9478" y="6962"/>
                        <a:pt x="9442" y="6938"/>
                        <a:pt x="9394" y="6914"/>
                      </a:cubicBezTo>
                      <a:cubicBezTo>
                        <a:pt x="9347" y="6898"/>
                        <a:pt x="8553" y="6656"/>
                        <a:pt x="7680" y="6656"/>
                      </a:cubicBezTo>
                      <a:cubicBezTo>
                        <a:pt x="7239" y="6656"/>
                        <a:pt x="6778" y="6718"/>
                        <a:pt x="6382" y="6902"/>
                      </a:cubicBezTo>
                      <a:cubicBezTo>
                        <a:pt x="5668" y="7247"/>
                        <a:pt x="5370" y="8200"/>
                        <a:pt x="5465" y="8700"/>
                      </a:cubicBezTo>
                      <a:cubicBezTo>
                        <a:pt x="5275" y="8843"/>
                        <a:pt x="5120" y="8962"/>
                        <a:pt x="4989" y="9057"/>
                      </a:cubicBezTo>
                      <a:cubicBezTo>
                        <a:pt x="5048" y="8783"/>
                        <a:pt x="5108" y="8450"/>
                        <a:pt x="5156" y="8105"/>
                      </a:cubicBezTo>
                      <a:cubicBezTo>
                        <a:pt x="5239" y="7486"/>
                        <a:pt x="5298" y="6854"/>
                        <a:pt x="5310" y="6235"/>
                      </a:cubicBezTo>
                      <a:cubicBezTo>
                        <a:pt x="5334" y="6164"/>
                        <a:pt x="5429" y="5700"/>
                        <a:pt x="5846" y="5247"/>
                      </a:cubicBezTo>
                      <a:cubicBezTo>
                        <a:pt x="5953" y="5342"/>
                        <a:pt x="6108" y="5414"/>
                        <a:pt x="6251" y="5473"/>
                      </a:cubicBezTo>
                      <a:cubicBezTo>
                        <a:pt x="6406" y="5533"/>
                        <a:pt x="6560" y="5569"/>
                        <a:pt x="6715" y="5569"/>
                      </a:cubicBezTo>
                      <a:cubicBezTo>
                        <a:pt x="6858" y="5569"/>
                        <a:pt x="7013" y="5533"/>
                        <a:pt x="7144" y="5473"/>
                      </a:cubicBezTo>
                      <a:cubicBezTo>
                        <a:pt x="7954" y="5104"/>
                        <a:pt x="8430" y="3937"/>
                        <a:pt x="8454" y="3902"/>
                      </a:cubicBezTo>
                      <a:cubicBezTo>
                        <a:pt x="8465" y="3854"/>
                        <a:pt x="8465" y="3806"/>
                        <a:pt x="8454" y="3759"/>
                      </a:cubicBezTo>
                      <a:cubicBezTo>
                        <a:pt x="8442" y="3723"/>
                        <a:pt x="8394" y="3687"/>
                        <a:pt x="8346" y="3676"/>
                      </a:cubicBezTo>
                      <a:cubicBezTo>
                        <a:pt x="8322" y="3660"/>
                        <a:pt x="7769" y="3489"/>
                        <a:pt x="7167" y="3489"/>
                      </a:cubicBezTo>
                      <a:cubicBezTo>
                        <a:pt x="6870" y="3489"/>
                        <a:pt x="6562" y="3530"/>
                        <a:pt x="6299" y="3652"/>
                      </a:cubicBezTo>
                      <a:cubicBezTo>
                        <a:pt x="5751" y="3914"/>
                        <a:pt x="5572" y="4640"/>
                        <a:pt x="5656" y="4985"/>
                      </a:cubicBezTo>
                      <a:cubicBezTo>
                        <a:pt x="5525" y="5116"/>
                        <a:pt x="5406" y="5259"/>
                        <a:pt x="5310" y="5402"/>
                      </a:cubicBezTo>
                      <a:cubicBezTo>
                        <a:pt x="5310" y="5259"/>
                        <a:pt x="5298" y="5128"/>
                        <a:pt x="5298" y="4997"/>
                      </a:cubicBezTo>
                      <a:cubicBezTo>
                        <a:pt x="5263" y="4283"/>
                        <a:pt x="5179" y="3568"/>
                        <a:pt x="5048" y="2878"/>
                      </a:cubicBezTo>
                      <a:cubicBezTo>
                        <a:pt x="5358" y="2675"/>
                        <a:pt x="5715" y="2128"/>
                        <a:pt x="5560" y="1592"/>
                      </a:cubicBezTo>
                      <a:cubicBezTo>
                        <a:pt x="5346" y="723"/>
                        <a:pt x="4286" y="56"/>
                        <a:pt x="4239" y="20"/>
                      </a:cubicBezTo>
                      <a:cubicBezTo>
                        <a:pt x="4218" y="6"/>
                        <a:pt x="4193" y="1"/>
                        <a:pt x="4166"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 name="Google Shape;152;p1"/>
                <p:cNvSpPr/>
                <p:nvPr/>
              </p:nvSpPr>
              <p:spPr>
                <a:xfrm>
                  <a:off x="2283373" y="3553106"/>
                  <a:ext cx="16416" cy="11072"/>
                </a:xfrm>
                <a:custGeom>
                  <a:avLst/>
                  <a:gdLst/>
                  <a:ahLst/>
                  <a:cxnLst/>
                  <a:rect l="l" t="t" r="r" b="b"/>
                  <a:pathLst>
                    <a:path w="513" h="346" extrusionOk="0">
                      <a:moveTo>
                        <a:pt x="179" y="0"/>
                      </a:moveTo>
                      <a:cubicBezTo>
                        <a:pt x="84" y="0"/>
                        <a:pt x="13" y="60"/>
                        <a:pt x="1" y="155"/>
                      </a:cubicBezTo>
                      <a:cubicBezTo>
                        <a:pt x="1" y="238"/>
                        <a:pt x="60" y="310"/>
                        <a:pt x="143" y="334"/>
                      </a:cubicBezTo>
                      <a:cubicBezTo>
                        <a:pt x="143" y="334"/>
                        <a:pt x="203" y="334"/>
                        <a:pt x="322" y="346"/>
                      </a:cubicBezTo>
                      <a:lnTo>
                        <a:pt x="334" y="346"/>
                      </a:lnTo>
                      <a:cubicBezTo>
                        <a:pt x="429" y="346"/>
                        <a:pt x="489" y="286"/>
                        <a:pt x="501" y="191"/>
                      </a:cubicBezTo>
                      <a:cubicBezTo>
                        <a:pt x="513" y="107"/>
                        <a:pt x="453" y="36"/>
                        <a:pt x="370" y="12"/>
                      </a:cubicBezTo>
                      <a:cubicBezTo>
                        <a:pt x="251" y="0"/>
                        <a:pt x="191" y="0"/>
                        <a:pt x="179"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p1"/>
                <p:cNvSpPr/>
                <p:nvPr/>
              </p:nvSpPr>
              <p:spPr>
                <a:xfrm>
                  <a:off x="2449485" y="3488658"/>
                  <a:ext cx="17184" cy="12288"/>
                </a:xfrm>
                <a:custGeom>
                  <a:avLst/>
                  <a:gdLst/>
                  <a:ahLst/>
                  <a:cxnLst/>
                  <a:rect l="l" t="t" r="r" b="b"/>
                  <a:pathLst>
                    <a:path w="537" h="384" extrusionOk="0">
                      <a:moveTo>
                        <a:pt x="348" y="0"/>
                      </a:moveTo>
                      <a:cubicBezTo>
                        <a:pt x="339" y="0"/>
                        <a:pt x="331" y="1"/>
                        <a:pt x="322" y="2"/>
                      </a:cubicBezTo>
                      <a:cubicBezTo>
                        <a:pt x="251" y="26"/>
                        <a:pt x="191" y="50"/>
                        <a:pt x="132" y="62"/>
                      </a:cubicBezTo>
                      <a:cubicBezTo>
                        <a:pt x="48" y="97"/>
                        <a:pt x="1" y="181"/>
                        <a:pt x="25" y="276"/>
                      </a:cubicBezTo>
                      <a:cubicBezTo>
                        <a:pt x="60" y="347"/>
                        <a:pt x="120" y="383"/>
                        <a:pt x="179" y="383"/>
                      </a:cubicBezTo>
                      <a:cubicBezTo>
                        <a:pt x="191" y="383"/>
                        <a:pt x="203" y="383"/>
                        <a:pt x="227" y="359"/>
                      </a:cubicBezTo>
                      <a:cubicBezTo>
                        <a:pt x="286" y="347"/>
                        <a:pt x="346" y="324"/>
                        <a:pt x="406" y="300"/>
                      </a:cubicBezTo>
                      <a:cubicBezTo>
                        <a:pt x="489" y="300"/>
                        <a:pt x="537" y="216"/>
                        <a:pt x="525" y="121"/>
                      </a:cubicBezTo>
                      <a:cubicBezTo>
                        <a:pt x="493" y="46"/>
                        <a:pt x="422" y="0"/>
                        <a:pt x="348"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54" name="Google Shape;154;p1"/>
            <p:cNvGrpSpPr/>
            <p:nvPr/>
          </p:nvGrpSpPr>
          <p:grpSpPr>
            <a:xfrm>
              <a:off x="1768912" y="3275037"/>
              <a:ext cx="558788" cy="690618"/>
              <a:chOff x="6926637" y="2886738"/>
              <a:chExt cx="297184" cy="367296"/>
            </a:xfrm>
          </p:grpSpPr>
          <p:sp>
            <p:nvSpPr>
              <p:cNvPr id="155" name="Google Shape;155;p1"/>
              <p:cNvSpPr/>
              <p:nvPr/>
            </p:nvSpPr>
            <p:spPr>
              <a:xfrm>
                <a:off x="7006637" y="2961202"/>
                <a:ext cx="106720" cy="100064"/>
              </a:xfrm>
              <a:custGeom>
                <a:avLst/>
                <a:gdLst/>
                <a:ahLst/>
                <a:cxnLst/>
                <a:rect l="l" t="t" r="r" b="b"/>
                <a:pathLst>
                  <a:path w="3335" h="3127" extrusionOk="0">
                    <a:moveTo>
                      <a:pt x="2155" y="1"/>
                    </a:moveTo>
                    <a:cubicBezTo>
                      <a:pt x="1646" y="1"/>
                      <a:pt x="1141" y="200"/>
                      <a:pt x="762" y="578"/>
                    </a:cubicBezTo>
                    <a:cubicBezTo>
                      <a:pt x="108" y="1233"/>
                      <a:pt x="0" y="2281"/>
                      <a:pt x="512" y="3055"/>
                    </a:cubicBezTo>
                    <a:cubicBezTo>
                      <a:pt x="536" y="3091"/>
                      <a:pt x="596" y="3126"/>
                      <a:pt x="643" y="3126"/>
                    </a:cubicBezTo>
                    <a:cubicBezTo>
                      <a:pt x="667" y="3126"/>
                      <a:pt x="703" y="3114"/>
                      <a:pt x="727" y="3091"/>
                    </a:cubicBezTo>
                    <a:cubicBezTo>
                      <a:pt x="810" y="3055"/>
                      <a:pt x="834" y="2948"/>
                      <a:pt x="774" y="2852"/>
                    </a:cubicBezTo>
                    <a:cubicBezTo>
                      <a:pt x="346" y="2221"/>
                      <a:pt x="429" y="1352"/>
                      <a:pt x="989" y="805"/>
                    </a:cubicBezTo>
                    <a:cubicBezTo>
                      <a:pt x="1306" y="488"/>
                      <a:pt x="1726" y="322"/>
                      <a:pt x="2149" y="322"/>
                    </a:cubicBezTo>
                    <a:cubicBezTo>
                      <a:pt x="2457" y="322"/>
                      <a:pt x="2766" y="410"/>
                      <a:pt x="3036" y="590"/>
                    </a:cubicBezTo>
                    <a:cubicBezTo>
                      <a:pt x="3065" y="609"/>
                      <a:pt x="3099" y="619"/>
                      <a:pt x="3134" y="619"/>
                    </a:cubicBezTo>
                    <a:cubicBezTo>
                      <a:pt x="3186" y="619"/>
                      <a:pt x="3239" y="597"/>
                      <a:pt x="3275" y="555"/>
                    </a:cubicBezTo>
                    <a:cubicBezTo>
                      <a:pt x="3334" y="471"/>
                      <a:pt x="3310" y="376"/>
                      <a:pt x="3227" y="328"/>
                    </a:cubicBezTo>
                    <a:cubicBezTo>
                      <a:pt x="2900" y="107"/>
                      <a:pt x="2527" y="1"/>
                      <a:pt x="215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 name="Google Shape;156;p1"/>
              <p:cNvSpPr/>
              <p:nvPr/>
            </p:nvSpPr>
            <p:spPr>
              <a:xfrm>
                <a:off x="7037485" y="2986738"/>
                <a:ext cx="106720" cy="100800"/>
              </a:xfrm>
              <a:custGeom>
                <a:avLst/>
                <a:gdLst/>
                <a:ahLst/>
                <a:cxnLst/>
                <a:rect l="l" t="t" r="r" b="b"/>
                <a:pathLst>
                  <a:path w="3335" h="3150" extrusionOk="0">
                    <a:moveTo>
                      <a:pt x="2689" y="0"/>
                    </a:moveTo>
                    <a:cubicBezTo>
                      <a:pt x="2658" y="0"/>
                      <a:pt x="2626" y="10"/>
                      <a:pt x="2596" y="30"/>
                    </a:cubicBezTo>
                    <a:cubicBezTo>
                      <a:pt x="2525" y="78"/>
                      <a:pt x="2489" y="185"/>
                      <a:pt x="2549" y="269"/>
                    </a:cubicBezTo>
                    <a:cubicBezTo>
                      <a:pt x="2977" y="911"/>
                      <a:pt x="2894" y="1781"/>
                      <a:pt x="2346" y="2328"/>
                    </a:cubicBezTo>
                    <a:cubicBezTo>
                      <a:pt x="2025" y="2643"/>
                      <a:pt x="1605" y="2808"/>
                      <a:pt x="1183" y="2808"/>
                    </a:cubicBezTo>
                    <a:cubicBezTo>
                      <a:pt x="872" y="2808"/>
                      <a:pt x="560" y="2718"/>
                      <a:pt x="287" y="2531"/>
                    </a:cubicBezTo>
                    <a:cubicBezTo>
                      <a:pt x="261" y="2518"/>
                      <a:pt x="231" y="2511"/>
                      <a:pt x="200" y="2511"/>
                    </a:cubicBezTo>
                    <a:cubicBezTo>
                      <a:pt x="144" y="2511"/>
                      <a:pt x="87" y="2533"/>
                      <a:pt x="48" y="2578"/>
                    </a:cubicBezTo>
                    <a:cubicBezTo>
                      <a:pt x="1" y="2650"/>
                      <a:pt x="25" y="2757"/>
                      <a:pt x="96" y="2816"/>
                    </a:cubicBezTo>
                    <a:cubicBezTo>
                      <a:pt x="418" y="3043"/>
                      <a:pt x="799" y="3150"/>
                      <a:pt x="1180" y="3150"/>
                    </a:cubicBezTo>
                    <a:cubicBezTo>
                      <a:pt x="1691" y="3150"/>
                      <a:pt x="2192" y="2947"/>
                      <a:pt x="2584" y="2566"/>
                    </a:cubicBezTo>
                    <a:cubicBezTo>
                      <a:pt x="3239" y="1888"/>
                      <a:pt x="3335" y="852"/>
                      <a:pt x="2834" y="78"/>
                    </a:cubicBezTo>
                    <a:cubicBezTo>
                      <a:pt x="2804" y="32"/>
                      <a:pt x="2748" y="0"/>
                      <a:pt x="2689"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 name="Google Shape;157;p1"/>
              <p:cNvSpPr/>
              <p:nvPr/>
            </p:nvSpPr>
            <p:spPr>
              <a:xfrm>
                <a:off x="6926637" y="2886738"/>
                <a:ext cx="297184" cy="367296"/>
              </a:xfrm>
              <a:custGeom>
                <a:avLst/>
                <a:gdLst/>
                <a:ahLst/>
                <a:cxnLst/>
                <a:rect l="l" t="t" r="r" b="b"/>
                <a:pathLst>
                  <a:path w="9287" h="11478" extrusionOk="0">
                    <a:moveTo>
                      <a:pt x="4644" y="441"/>
                    </a:moveTo>
                    <a:cubicBezTo>
                      <a:pt x="4822" y="691"/>
                      <a:pt x="5108" y="1191"/>
                      <a:pt x="4989" y="1631"/>
                    </a:cubicBezTo>
                    <a:cubicBezTo>
                      <a:pt x="4882" y="1608"/>
                      <a:pt x="4763" y="1608"/>
                      <a:pt x="4644" y="1608"/>
                    </a:cubicBezTo>
                    <a:cubicBezTo>
                      <a:pt x="4524" y="1608"/>
                      <a:pt x="4417" y="1608"/>
                      <a:pt x="4298" y="1631"/>
                    </a:cubicBezTo>
                    <a:cubicBezTo>
                      <a:pt x="4179" y="1191"/>
                      <a:pt x="4465" y="691"/>
                      <a:pt x="4644" y="441"/>
                    </a:cubicBezTo>
                    <a:close/>
                    <a:moveTo>
                      <a:pt x="3167" y="738"/>
                    </a:moveTo>
                    <a:lnTo>
                      <a:pt x="3167" y="738"/>
                    </a:lnTo>
                    <a:cubicBezTo>
                      <a:pt x="3441" y="893"/>
                      <a:pt x="3905" y="1250"/>
                      <a:pt x="3941" y="1703"/>
                    </a:cubicBezTo>
                    <a:cubicBezTo>
                      <a:pt x="3727" y="1762"/>
                      <a:pt x="3512" y="1846"/>
                      <a:pt x="3322" y="1965"/>
                    </a:cubicBezTo>
                    <a:cubicBezTo>
                      <a:pt x="3036" y="1608"/>
                      <a:pt x="3108" y="1036"/>
                      <a:pt x="3167" y="738"/>
                    </a:cubicBezTo>
                    <a:close/>
                    <a:moveTo>
                      <a:pt x="6120" y="738"/>
                    </a:moveTo>
                    <a:lnTo>
                      <a:pt x="6120" y="738"/>
                    </a:lnTo>
                    <a:cubicBezTo>
                      <a:pt x="6179" y="1048"/>
                      <a:pt x="6251" y="1608"/>
                      <a:pt x="5965" y="1965"/>
                    </a:cubicBezTo>
                    <a:cubicBezTo>
                      <a:pt x="5775" y="1846"/>
                      <a:pt x="5572" y="1774"/>
                      <a:pt x="5346" y="1703"/>
                    </a:cubicBezTo>
                    <a:cubicBezTo>
                      <a:pt x="5406" y="1250"/>
                      <a:pt x="5870" y="893"/>
                      <a:pt x="6120" y="738"/>
                    </a:cubicBezTo>
                    <a:close/>
                    <a:moveTo>
                      <a:pt x="1917" y="1572"/>
                    </a:moveTo>
                    <a:lnTo>
                      <a:pt x="1917" y="1572"/>
                    </a:lnTo>
                    <a:cubicBezTo>
                      <a:pt x="2024" y="1584"/>
                      <a:pt x="2155" y="1608"/>
                      <a:pt x="2310" y="1667"/>
                    </a:cubicBezTo>
                    <a:cubicBezTo>
                      <a:pt x="2548" y="1762"/>
                      <a:pt x="2858" y="1905"/>
                      <a:pt x="3012" y="2179"/>
                    </a:cubicBezTo>
                    <a:cubicBezTo>
                      <a:pt x="2834" y="2310"/>
                      <a:pt x="2667" y="2477"/>
                      <a:pt x="2536" y="2655"/>
                    </a:cubicBezTo>
                    <a:cubicBezTo>
                      <a:pt x="2143" y="2441"/>
                      <a:pt x="1977" y="1881"/>
                      <a:pt x="1917" y="1572"/>
                    </a:cubicBezTo>
                    <a:close/>
                    <a:moveTo>
                      <a:pt x="7382" y="1572"/>
                    </a:moveTo>
                    <a:cubicBezTo>
                      <a:pt x="7370" y="1667"/>
                      <a:pt x="7334" y="1810"/>
                      <a:pt x="7275" y="1953"/>
                    </a:cubicBezTo>
                    <a:cubicBezTo>
                      <a:pt x="7191" y="2191"/>
                      <a:pt x="7037" y="2501"/>
                      <a:pt x="6775" y="2655"/>
                    </a:cubicBezTo>
                    <a:cubicBezTo>
                      <a:pt x="6632" y="2477"/>
                      <a:pt x="6477" y="2310"/>
                      <a:pt x="6298" y="2179"/>
                    </a:cubicBezTo>
                    <a:cubicBezTo>
                      <a:pt x="6501" y="1774"/>
                      <a:pt x="7072" y="1631"/>
                      <a:pt x="7382" y="1572"/>
                    </a:cubicBezTo>
                    <a:close/>
                    <a:moveTo>
                      <a:pt x="1642" y="2755"/>
                    </a:moveTo>
                    <a:cubicBezTo>
                      <a:pt x="1872" y="2755"/>
                      <a:pt x="2131" y="2801"/>
                      <a:pt x="2322" y="2953"/>
                    </a:cubicBezTo>
                    <a:cubicBezTo>
                      <a:pt x="2203" y="3144"/>
                      <a:pt x="2131" y="3358"/>
                      <a:pt x="2060" y="3572"/>
                    </a:cubicBezTo>
                    <a:cubicBezTo>
                      <a:pt x="1607" y="3548"/>
                      <a:pt x="1250" y="3084"/>
                      <a:pt x="1084" y="2822"/>
                    </a:cubicBezTo>
                    <a:cubicBezTo>
                      <a:pt x="1191" y="2786"/>
                      <a:pt x="1322" y="2774"/>
                      <a:pt x="1476" y="2763"/>
                    </a:cubicBezTo>
                    <a:cubicBezTo>
                      <a:pt x="1529" y="2758"/>
                      <a:pt x="1585" y="2755"/>
                      <a:pt x="1642" y="2755"/>
                    </a:cubicBezTo>
                    <a:close/>
                    <a:moveTo>
                      <a:pt x="7670" y="2763"/>
                    </a:moveTo>
                    <a:cubicBezTo>
                      <a:pt x="7877" y="2763"/>
                      <a:pt x="8075" y="2795"/>
                      <a:pt x="8215" y="2822"/>
                    </a:cubicBezTo>
                    <a:cubicBezTo>
                      <a:pt x="8156" y="2905"/>
                      <a:pt x="8084" y="3013"/>
                      <a:pt x="7977" y="3132"/>
                    </a:cubicBezTo>
                    <a:cubicBezTo>
                      <a:pt x="7799" y="3322"/>
                      <a:pt x="7549" y="3560"/>
                      <a:pt x="7239" y="3596"/>
                    </a:cubicBezTo>
                    <a:cubicBezTo>
                      <a:pt x="7180" y="3370"/>
                      <a:pt x="7084" y="3155"/>
                      <a:pt x="6965" y="2965"/>
                    </a:cubicBezTo>
                    <a:cubicBezTo>
                      <a:pt x="7160" y="2809"/>
                      <a:pt x="7422" y="2763"/>
                      <a:pt x="7670" y="2763"/>
                    </a:cubicBezTo>
                    <a:close/>
                    <a:moveTo>
                      <a:pt x="7544" y="3920"/>
                    </a:moveTo>
                    <a:cubicBezTo>
                      <a:pt x="7912" y="3920"/>
                      <a:pt x="8297" y="4139"/>
                      <a:pt x="8513" y="4287"/>
                    </a:cubicBezTo>
                    <a:cubicBezTo>
                      <a:pt x="8430" y="4346"/>
                      <a:pt x="8311" y="4417"/>
                      <a:pt x="8168" y="4477"/>
                    </a:cubicBezTo>
                    <a:cubicBezTo>
                      <a:pt x="7983" y="4569"/>
                      <a:pt x="7748" y="4655"/>
                      <a:pt x="7512" y="4655"/>
                    </a:cubicBezTo>
                    <a:cubicBezTo>
                      <a:pt x="7445" y="4655"/>
                      <a:pt x="7377" y="4648"/>
                      <a:pt x="7311" y="4632"/>
                    </a:cubicBezTo>
                    <a:cubicBezTo>
                      <a:pt x="7322" y="4525"/>
                      <a:pt x="7322" y="4406"/>
                      <a:pt x="7322" y="4287"/>
                    </a:cubicBezTo>
                    <a:cubicBezTo>
                      <a:pt x="7322" y="4167"/>
                      <a:pt x="7322" y="4072"/>
                      <a:pt x="7311" y="3953"/>
                    </a:cubicBezTo>
                    <a:cubicBezTo>
                      <a:pt x="7386" y="3930"/>
                      <a:pt x="7465" y="3920"/>
                      <a:pt x="7544" y="3920"/>
                    </a:cubicBezTo>
                    <a:close/>
                    <a:moveTo>
                      <a:pt x="1744" y="3920"/>
                    </a:moveTo>
                    <a:cubicBezTo>
                      <a:pt x="1823" y="3920"/>
                      <a:pt x="1901" y="3930"/>
                      <a:pt x="1977" y="3953"/>
                    </a:cubicBezTo>
                    <a:cubicBezTo>
                      <a:pt x="1965" y="4048"/>
                      <a:pt x="1965" y="4167"/>
                      <a:pt x="1965" y="4287"/>
                    </a:cubicBezTo>
                    <a:cubicBezTo>
                      <a:pt x="1965" y="4406"/>
                      <a:pt x="1965" y="4513"/>
                      <a:pt x="1977" y="4632"/>
                    </a:cubicBezTo>
                    <a:cubicBezTo>
                      <a:pt x="1903" y="4654"/>
                      <a:pt x="1827" y="4664"/>
                      <a:pt x="1751" y="4664"/>
                    </a:cubicBezTo>
                    <a:cubicBezTo>
                      <a:pt x="1383" y="4664"/>
                      <a:pt x="1003" y="4434"/>
                      <a:pt x="786" y="4287"/>
                    </a:cubicBezTo>
                    <a:cubicBezTo>
                      <a:pt x="1002" y="4139"/>
                      <a:pt x="1379" y="3920"/>
                      <a:pt x="1744" y="3920"/>
                    </a:cubicBezTo>
                    <a:close/>
                    <a:moveTo>
                      <a:pt x="7251" y="5001"/>
                    </a:moveTo>
                    <a:cubicBezTo>
                      <a:pt x="7680" y="5049"/>
                      <a:pt x="8037" y="5513"/>
                      <a:pt x="8215" y="5763"/>
                    </a:cubicBezTo>
                    <a:cubicBezTo>
                      <a:pt x="8108" y="5799"/>
                      <a:pt x="7977" y="5811"/>
                      <a:pt x="7834" y="5822"/>
                    </a:cubicBezTo>
                    <a:cubicBezTo>
                      <a:pt x="7790" y="5824"/>
                      <a:pt x="7743" y="5826"/>
                      <a:pt x="7695" y="5826"/>
                    </a:cubicBezTo>
                    <a:cubicBezTo>
                      <a:pt x="7451" y="5826"/>
                      <a:pt x="7176" y="5791"/>
                      <a:pt x="6977" y="5632"/>
                    </a:cubicBezTo>
                    <a:cubicBezTo>
                      <a:pt x="7096" y="5441"/>
                      <a:pt x="7180" y="5227"/>
                      <a:pt x="7251" y="5001"/>
                    </a:cubicBezTo>
                    <a:close/>
                    <a:moveTo>
                      <a:pt x="2072" y="4989"/>
                    </a:moveTo>
                    <a:cubicBezTo>
                      <a:pt x="2131" y="5215"/>
                      <a:pt x="2215" y="5418"/>
                      <a:pt x="2334" y="5608"/>
                    </a:cubicBezTo>
                    <a:cubicBezTo>
                      <a:pt x="2127" y="5775"/>
                      <a:pt x="1853" y="5826"/>
                      <a:pt x="1600" y="5826"/>
                    </a:cubicBezTo>
                    <a:cubicBezTo>
                      <a:pt x="1401" y="5826"/>
                      <a:pt x="1214" y="5794"/>
                      <a:pt x="1084" y="5763"/>
                    </a:cubicBezTo>
                    <a:cubicBezTo>
                      <a:pt x="1143" y="5668"/>
                      <a:pt x="1226" y="5572"/>
                      <a:pt x="1322" y="5453"/>
                    </a:cubicBezTo>
                    <a:cubicBezTo>
                      <a:pt x="1500" y="5263"/>
                      <a:pt x="1762" y="5013"/>
                      <a:pt x="2072" y="4989"/>
                    </a:cubicBezTo>
                    <a:close/>
                    <a:moveTo>
                      <a:pt x="4644" y="1941"/>
                    </a:moveTo>
                    <a:cubicBezTo>
                      <a:pt x="5941" y="1941"/>
                      <a:pt x="6989" y="3001"/>
                      <a:pt x="6989" y="4287"/>
                    </a:cubicBezTo>
                    <a:cubicBezTo>
                      <a:pt x="6989" y="5584"/>
                      <a:pt x="5941" y="6644"/>
                      <a:pt x="4644" y="6644"/>
                    </a:cubicBezTo>
                    <a:cubicBezTo>
                      <a:pt x="3346" y="6644"/>
                      <a:pt x="2298" y="5584"/>
                      <a:pt x="2298" y="4287"/>
                    </a:cubicBezTo>
                    <a:cubicBezTo>
                      <a:pt x="2298" y="2989"/>
                      <a:pt x="3346" y="1941"/>
                      <a:pt x="4644" y="1941"/>
                    </a:cubicBezTo>
                    <a:close/>
                    <a:moveTo>
                      <a:pt x="2512" y="5941"/>
                    </a:moveTo>
                    <a:cubicBezTo>
                      <a:pt x="2655" y="6120"/>
                      <a:pt x="2810" y="6287"/>
                      <a:pt x="2989" y="6418"/>
                    </a:cubicBezTo>
                    <a:cubicBezTo>
                      <a:pt x="2798" y="6799"/>
                      <a:pt x="2238" y="6965"/>
                      <a:pt x="1917" y="7025"/>
                    </a:cubicBezTo>
                    <a:cubicBezTo>
                      <a:pt x="1929" y="6918"/>
                      <a:pt x="1965" y="6787"/>
                      <a:pt x="2012" y="6656"/>
                    </a:cubicBezTo>
                    <a:cubicBezTo>
                      <a:pt x="2096" y="6406"/>
                      <a:pt x="2250" y="6096"/>
                      <a:pt x="2512" y="5941"/>
                    </a:cubicBezTo>
                    <a:close/>
                    <a:moveTo>
                      <a:pt x="6763" y="5941"/>
                    </a:moveTo>
                    <a:cubicBezTo>
                      <a:pt x="7144" y="6156"/>
                      <a:pt x="7311" y="6715"/>
                      <a:pt x="7370" y="7025"/>
                    </a:cubicBezTo>
                    <a:cubicBezTo>
                      <a:pt x="7275" y="7001"/>
                      <a:pt x="7144" y="6965"/>
                      <a:pt x="7001" y="6930"/>
                    </a:cubicBezTo>
                    <a:cubicBezTo>
                      <a:pt x="6739" y="6834"/>
                      <a:pt x="6429" y="6692"/>
                      <a:pt x="6287" y="6418"/>
                    </a:cubicBezTo>
                    <a:cubicBezTo>
                      <a:pt x="6465" y="6287"/>
                      <a:pt x="6620" y="6120"/>
                      <a:pt x="6763" y="5941"/>
                    </a:cubicBezTo>
                    <a:close/>
                    <a:moveTo>
                      <a:pt x="3322" y="6632"/>
                    </a:moveTo>
                    <a:cubicBezTo>
                      <a:pt x="3512" y="6751"/>
                      <a:pt x="3727" y="6823"/>
                      <a:pt x="3941" y="6894"/>
                    </a:cubicBezTo>
                    <a:cubicBezTo>
                      <a:pt x="3905" y="7323"/>
                      <a:pt x="3441" y="7680"/>
                      <a:pt x="3167" y="7858"/>
                    </a:cubicBezTo>
                    <a:cubicBezTo>
                      <a:pt x="3108" y="7549"/>
                      <a:pt x="3036" y="6989"/>
                      <a:pt x="3322" y="6632"/>
                    </a:cubicBezTo>
                    <a:close/>
                    <a:moveTo>
                      <a:pt x="5965" y="6608"/>
                    </a:moveTo>
                    <a:cubicBezTo>
                      <a:pt x="6263" y="6965"/>
                      <a:pt x="6191" y="7549"/>
                      <a:pt x="6120" y="7858"/>
                    </a:cubicBezTo>
                    <a:cubicBezTo>
                      <a:pt x="6025" y="7799"/>
                      <a:pt x="5929" y="7727"/>
                      <a:pt x="5810" y="7620"/>
                    </a:cubicBezTo>
                    <a:cubicBezTo>
                      <a:pt x="5608" y="7442"/>
                      <a:pt x="5370" y="7192"/>
                      <a:pt x="5346" y="6882"/>
                    </a:cubicBezTo>
                    <a:cubicBezTo>
                      <a:pt x="5572" y="6823"/>
                      <a:pt x="5775" y="6727"/>
                      <a:pt x="5965" y="6608"/>
                    </a:cubicBezTo>
                    <a:close/>
                    <a:moveTo>
                      <a:pt x="4989" y="6954"/>
                    </a:moveTo>
                    <a:cubicBezTo>
                      <a:pt x="5120" y="7382"/>
                      <a:pt x="4822" y="7894"/>
                      <a:pt x="4644" y="8156"/>
                    </a:cubicBezTo>
                    <a:cubicBezTo>
                      <a:pt x="4584" y="8073"/>
                      <a:pt x="4513" y="7954"/>
                      <a:pt x="4453" y="7823"/>
                    </a:cubicBezTo>
                    <a:cubicBezTo>
                      <a:pt x="4334" y="7585"/>
                      <a:pt x="4227" y="7251"/>
                      <a:pt x="4298" y="6954"/>
                    </a:cubicBezTo>
                    <a:lnTo>
                      <a:pt x="4298" y="6954"/>
                    </a:lnTo>
                    <a:cubicBezTo>
                      <a:pt x="4405" y="6965"/>
                      <a:pt x="4524" y="6965"/>
                      <a:pt x="4644" y="6965"/>
                    </a:cubicBezTo>
                    <a:cubicBezTo>
                      <a:pt x="4763" y="6965"/>
                      <a:pt x="4870" y="6965"/>
                      <a:pt x="4989" y="6954"/>
                    </a:cubicBezTo>
                    <a:close/>
                    <a:moveTo>
                      <a:pt x="488" y="7787"/>
                    </a:moveTo>
                    <a:lnTo>
                      <a:pt x="488" y="7787"/>
                    </a:lnTo>
                    <a:cubicBezTo>
                      <a:pt x="1774" y="8132"/>
                      <a:pt x="2608" y="8728"/>
                      <a:pt x="3084" y="9204"/>
                    </a:cubicBezTo>
                    <a:cubicBezTo>
                      <a:pt x="3370" y="9490"/>
                      <a:pt x="3572" y="9751"/>
                      <a:pt x="3691" y="9930"/>
                    </a:cubicBezTo>
                    <a:cubicBezTo>
                      <a:pt x="2322" y="9668"/>
                      <a:pt x="1500" y="9049"/>
                      <a:pt x="1060" y="8573"/>
                    </a:cubicBezTo>
                    <a:cubicBezTo>
                      <a:pt x="774" y="8275"/>
                      <a:pt x="595" y="8001"/>
                      <a:pt x="488" y="7787"/>
                    </a:cubicBezTo>
                    <a:close/>
                    <a:moveTo>
                      <a:pt x="8811" y="7787"/>
                    </a:moveTo>
                    <a:lnTo>
                      <a:pt x="8811" y="7787"/>
                    </a:lnTo>
                    <a:cubicBezTo>
                      <a:pt x="8704" y="7989"/>
                      <a:pt x="8525" y="8275"/>
                      <a:pt x="8251" y="8573"/>
                    </a:cubicBezTo>
                    <a:cubicBezTo>
                      <a:pt x="7787" y="9049"/>
                      <a:pt x="6977" y="9668"/>
                      <a:pt x="5632" y="9930"/>
                    </a:cubicBezTo>
                    <a:cubicBezTo>
                      <a:pt x="5965" y="9394"/>
                      <a:pt x="6894" y="8299"/>
                      <a:pt x="8811" y="7787"/>
                    </a:cubicBezTo>
                    <a:close/>
                    <a:moveTo>
                      <a:pt x="4644" y="0"/>
                    </a:moveTo>
                    <a:cubicBezTo>
                      <a:pt x="4584" y="0"/>
                      <a:pt x="4548" y="24"/>
                      <a:pt x="4513" y="60"/>
                    </a:cubicBezTo>
                    <a:cubicBezTo>
                      <a:pt x="4477" y="96"/>
                      <a:pt x="4120" y="512"/>
                      <a:pt x="3989" y="1036"/>
                    </a:cubicBezTo>
                    <a:cubicBezTo>
                      <a:pt x="3655" y="596"/>
                      <a:pt x="3167" y="346"/>
                      <a:pt x="3143" y="334"/>
                    </a:cubicBezTo>
                    <a:cubicBezTo>
                      <a:pt x="3114" y="326"/>
                      <a:pt x="3085" y="315"/>
                      <a:pt x="3057" y="315"/>
                    </a:cubicBezTo>
                    <a:cubicBezTo>
                      <a:pt x="3038" y="315"/>
                      <a:pt x="3019" y="320"/>
                      <a:pt x="3000" y="334"/>
                    </a:cubicBezTo>
                    <a:cubicBezTo>
                      <a:pt x="2965" y="346"/>
                      <a:pt x="2929" y="393"/>
                      <a:pt x="2917" y="441"/>
                    </a:cubicBezTo>
                    <a:cubicBezTo>
                      <a:pt x="2905" y="465"/>
                      <a:pt x="2739" y="1000"/>
                      <a:pt x="2798" y="1536"/>
                    </a:cubicBezTo>
                    <a:cubicBezTo>
                      <a:pt x="2334" y="1274"/>
                      <a:pt x="1774" y="1227"/>
                      <a:pt x="1738" y="1227"/>
                    </a:cubicBezTo>
                    <a:cubicBezTo>
                      <a:pt x="1691" y="1227"/>
                      <a:pt x="1655" y="1239"/>
                      <a:pt x="1607" y="1274"/>
                    </a:cubicBezTo>
                    <a:cubicBezTo>
                      <a:pt x="1572" y="1298"/>
                      <a:pt x="1548" y="1358"/>
                      <a:pt x="1560" y="1405"/>
                    </a:cubicBezTo>
                    <a:cubicBezTo>
                      <a:pt x="1560" y="1429"/>
                      <a:pt x="1607" y="2001"/>
                      <a:pt x="1869" y="2465"/>
                    </a:cubicBezTo>
                    <a:cubicBezTo>
                      <a:pt x="1769" y="2449"/>
                      <a:pt x="1670" y="2443"/>
                      <a:pt x="1574" y="2443"/>
                    </a:cubicBezTo>
                    <a:cubicBezTo>
                      <a:pt x="1158" y="2443"/>
                      <a:pt x="813" y="2565"/>
                      <a:pt x="774" y="2584"/>
                    </a:cubicBezTo>
                    <a:cubicBezTo>
                      <a:pt x="726" y="2596"/>
                      <a:pt x="679" y="2620"/>
                      <a:pt x="667" y="2667"/>
                    </a:cubicBezTo>
                    <a:cubicBezTo>
                      <a:pt x="655" y="2715"/>
                      <a:pt x="655" y="2763"/>
                      <a:pt x="667" y="2798"/>
                    </a:cubicBezTo>
                    <a:cubicBezTo>
                      <a:pt x="679" y="2834"/>
                      <a:pt x="941" y="3322"/>
                      <a:pt x="1369" y="3655"/>
                    </a:cubicBezTo>
                    <a:cubicBezTo>
                      <a:pt x="845" y="3786"/>
                      <a:pt x="429" y="4156"/>
                      <a:pt x="405" y="4167"/>
                    </a:cubicBezTo>
                    <a:cubicBezTo>
                      <a:pt x="369" y="4203"/>
                      <a:pt x="345" y="4251"/>
                      <a:pt x="345" y="4310"/>
                    </a:cubicBezTo>
                    <a:cubicBezTo>
                      <a:pt x="345" y="4346"/>
                      <a:pt x="357" y="4394"/>
                      <a:pt x="405" y="4441"/>
                    </a:cubicBezTo>
                    <a:cubicBezTo>
                      <a:pt x="429" y="4465"/>
                      <a:pt x="845" y="4822"/>
                      <a:pt x="1369" y="4965"/>
                    </a:cubicBezTo>
                    <a:cubicBezTo>
                      <a:pt x="941" y="5287"/>
                      <a:pt x="679" y="5775"/>
                      <a:pt x="667" y="5811"/>
                    </a:cubicBezTo>
                    <a:cubicBezTo>
                      <a:pt x="655" y="5858"/>
                      <a:pt x="643" y="5894"/>
                      <a:pt x="667" y="5941"/>
                    </a:cubicBezTo>
                    <a:cubicBezTo>
                      <a:pt x="679" y="5989"/>
                      <a:pt x="726" y="6013"/>
                      <a:pt x="774" y="6037"/>
                    </a:cubicBezTo>
                    <a:cubicBezTo>
                      <a:pt x="798" y="6049"/>
                      <a:pt x="1179" y="6168"/>
                      <a:pt x="1607" y="6168"/>
                    </a:cubicBezTo>
                    <a:cubicBezTo>
                      <a:pt x="1691" y="6168"/>
                      <a:pt x="1786" y="6168"/>
                      <a:pt x="1869" y="6156"/>
                    </a:cubicBezTo>
                    <a:lnTo>
                      <a:pt x="1869" y="6156"/>
                    </a:lnTo>
                    <a:cubicBezTo>
                      <a:pt x="1607" y="6608"/>
                      <a:pt x="1560" y="7180"/>
                      <a:pt x="1560" y="7204"/>
                    </a:cubicBezTo>
                    <a:cubicBezTo>
                      <a:pt x="1560" y="7251"/>
                      <a:pt x="1572" y="7299"/>
                      <a:pt x="1607" y="7346"/>
                    </a:cubicBezTo>
                    <a:cubicBezTo>
                      <a:pt x="1631" y="7370"/>
                      <a:pt x="1679" y="7382"/>
                      <a:pt x="1726" y="7382"/>
                    </a:cubicBezTo>
                    <a:lnTo>
                      <a:pt x="1738" y="7382"/>
                    </a:lnTo>
                    <a:cubicBezTo>
                      <a:pt x="1774" y="7382"/>
                      <a:pt x="2334" y="7346"/>
                      <a:pt x="2798" y="7073"/>
                    </a:cubicBezTo>
                    <a:lnTo>
                      <a:pt x="2798" y="7073"/>
                    </a:lnTo>
                    <a:cubicBezTo>
                      <a:pt x="2727" y="7608"/>
                      <a:pt x="2905" y="8132"/>
                      <a:pt x="2917" y="8180"/>
                    </a:cubicBezTo>
                    <a:cubicBezTo>
                      <a:pt x="2929" y="8216"/>
                      <a:pt x="2965" y="8263"/>
                      <a:pt x="3000" y="8275"/>
                    </a:cubicBezTo>
                    <a:cubicBezTo>
                      <a:pt x="3024" y="8299"/>
                      <a:pt x="3048" y="8299"/>
                      <a:pt x="3060" y="8299"/>
                    </a:cubicBezTo>
                    <a:cubicBezTo>
                      <a:pt x="3096" y="8299"/>
                      <a:pt x="3108" y="8299"/>
                      <a:pt x="3143" y="8275"/>
                    </a:cubicBezTo>
                    <a:cubicBezTo>
                      <a:pt x="3167" y="8263"/>
                      <a:pt x="3655" y="8013"/>
                      <a:pt x="3989" y="7585"/>
                    </a:cubicBezTo>
                    <a:cubicBezTo>
                      <a:pt x="4108" y="8013"/>
                      <a:pt x="4370" y="8370"/>
                      <a:pt x="4477" y="8501"/>
                    </a:cubicBezTo>
                    <a:lnTo>
                      <a:pt x="4477" y="10466"/>
                    </a:lnTo>
                    <a:cubicBezTo>
                      <a:pt x="4334" y="10287"/>
                      <a:pt x="4179" y="10121"/>
                      <a:pt x="4132" y="10085"/>
                    </a:cubicBezTo>
                    <a:cubicBezTo>
                      <a:pt x="4072" y="9966"/>
                      <a:pt x="3834" y="9501"/>
                      <a:pt x="3322" y="8978"/>
                    </a:cubicBezTo>
                    <a:cubicBezTo>
                      <a:pt x="2762" y="8442"/>
                      <a:pt x="1786" y="7727"/>
                      <a:pt x="226" y="7382"/>
                    </a:cubicBezTo>
                    <a:cubicBezTo>
                      <a:pt x="212" y="7379"/>
                      <a:pt x="198" y="7378"/>
                      <a:pt x="184" y="7378"/>
                    </a:cubicBezTo>
                    <a:cubicBezTo>
                      <a:pt x="139" y="7378"/>
                      <a:pt x="96" y="7393"/>
                      <a:pt x="60" y="7430"/>
                    </a:cubicBezTo>
                    <a:cubicBezTo>
                      <a:pt x="12" y="7477"/>
                      <a:pt x="0" y="7537"/>
                      <a:pt x="24" y="7596"/>
                    </a:cubicBezTo>
                    <a:cubicBezTo>
                      <a:pt x="24" y="7620"/>
                      <a:pt x="202" y="8180"/>
                      <a:pt x="786" y="8799"/>
                    </a:cubicBezTo>
                    <a:cubicBezTo>
                      <a:pt x="1310" y="9347"/>
                      <a:pt x="2274" y="10061"/>
                      <a:pt x="3893" y="10323"/>
                    </a:cubicBezTo>
                    <a:cubicBezTo>
                      <a:pt x="4001" y="10442"/>
                      <a:pt x="4334" y="10799"/>
                      <a:pt x="4465" y="11014"/>
                    </a:cubicBezTo>
                    <a:lnTo>
                      <a:pt x="4465" y="11311"/>
                    </a:lnTo>
                    <a:cubicBezTo>
                      <a:pt x="4465" y="11406"/>
                      <a:pt x="4536" y="11478"/>
                      <a:pt x="4632" y="11478"/>
                    </a:cubicBezTo>
                    <a:cubicBezTo>
                      <a:pt x="4715" y="11478"/>
                      <a:pt x="4786" y="11406"/>
                      <a:pt x="4786" y="11311"/>
                    </a:cubicBezTo>
                    <a:lnTo>
                      <a:pt x="4786" y="11014"/>
                    </a:lnTo>
                    <a:cubicBezTo>
                      <a:pt x="4941" y="10799"/>
                      <a:pt x="5251" y="10442"/>
                      <a:pt x="5358" y="10323"/>
                    </a:cubicBezTo>
                    <a:cubicBezTo>
                      <a:pt x="6989" y="10061"/>
                      <a:pt x="7942" y="9347"/>
                      <a:pt x="8465" y="8799"/>
                    </a:cubicBezTo>
                    <a:cubicBezTo>
                      <a:pt x="9049" y="8192"/>
                      <a:pt x="9227" y="7620"/>
                      <a:pt x="9227" y="7596"/>
                    </a:cubicBezTo>
                    <a:cubicBezTo>
                      <a:pt x="9287" y="7537"/>
                      <a:pt x="9275" y="7477"/>
                      <a:pt x="9227" y="7430"/>
                    </a:cubicBezTo>
                    <a:cubicBezTo>
                      <a:pt x="9191" y="7393"/>
                      <a:pt x="9148" y="7378"/>
                      <a:pt x="9103" y="7378"/>
                    </a:cubicBezTo>
                    <a:cubicBezTo>
                      <a:pt x="9089" y="7378"/>
                      <a:pt x="9075" y="7379"/>
                      <a:pt x="9061" y="7382"/>
                    </a:cubicBezTo>
                    <a:cubicBezTo>
                      <a:pt x="7501" y="7716"/>
                      <a:pt x="6525" y="8430"/>
                      <a:pt x="5965" y="8978"/>
                    </a:cubicBezTo>
                    <a:cubicBezTo>
                      <a:pt x="5453" y="9501"/>
                      <a:pt x="5215" y="9966"/>
                      <a:pt x="5155" y="10085"/>
                    </a:cubicBezTo>
                    <a:cubicBezTo>
                      <a:pt x="5108" y="10144"/>
                      <a:pt x="4953" y="10287"/>
                      <a:pt x="4810" y="10466"/>
                    </a:cubicBezTo>
                    <a:lnTo>
                      <a:pt x="4810" y="8501"/>
                    </a:lnTo>
                    <a:cubicBezTo>
                      <a:pt x="4917" y="8370"/>
                      <a:pt x="5179" y="8013"/>
                      <a:pt x="5298" y="7585"/>
                    </a:cubicBezTo>
                    <a:cubicBezTo>
                      <a:pt x="5632" y="8013"/>
                      <a:pt x="6120" y="8263"/>
                      <a:pt x="6144" y="8275"/>
                    </a:cubicBezTo>
                    <a:cubicBezTo>
                      <a:pt x="6179" y="8299"/>
                      <a:pt x="6191" y="8299"/>
                      <a:pt x="6227" y="8299"/>
                    </a:cubicBezTo>
                    <a:cubicBezTo>
                      <a:pt x="6239" y="8299"/>
                      <a:pt x="6263" y="8299"/>
                      <a:pt x="6287" y="8275"/>
                    </a:cubicBezTo>
                    <a:cubicBezTo>
                      <a:pt x="6322" y="8263"/>
                      <a:pt x="6358" y="8216"/>
                      <a:pt x="6370" y="8180"/>
                    </a:cubicBezTo>
                    <a:cubicBezTo>
                      <a:pt x="6382" y="8144"/>
                      <a:pt x="6549" y="7608"/>
                      <a:pt x="6489" y="7073"/>
                    </a:cubicBezTo>
                    <a:lnTo>
                      <a:pt x="6489" y="7073"/>
                    </a:lnTo>
                    <a:cubicBezTo>
                      <a:pt x="6953" y="7346"/>
                      <a:pt x="7513" y="7382"/>
                      <a:pt x="7549" y="7382"/>
                    </a:cubicBezTo>
                    <a:lnTo>
                      <a:pt x="7561" y="7382"/>
                    </a:lnTo>
                    <a:cubicBezTo>
                      <a:pt x="7608" y="7382"/>
                      <a:pt x="7656" y="7370"/>
                      <a:pt x="7680" y="7346"/>
                    </a:cubicBezTo>
                    <a:cubicBezTo>
                      <a:pt x="7715" y="7311"/>
                      <a:pt x="7739" y="7251"/>
                      <a:pt x="7727" y="7204"/>
                    </a:cubicBezTo>
                    <a:cubicBezTo>
                      <a:pt x="7727" y="7180"/>
                      <a:pt x="7680" y="6608"/>
                      <a:pt x="7418" y="6156"/>
                    </a:cubicBezTo>
                    <a:lnTo>
                      <a:pt x="7418" y="6156"/>
                    </a:lnTo>
                    <a:cubicBezTo>
                      <a:pt x="7501" y="6168"/>
                      <a:pt x="7596" y="6168"/>
                      <a:pt x="7680" y="6168"/>
                    </a:cubicBezTo>
                    <a:cubicBezTo>
                      <a:pt x="8108" y="6168"/>
                      <a:pt x="8489" y="6049"/>
                      <a:pt x="8513" y="6037"/>
                    </a:cubicBezTo>
                    <a:cubicBezTo>
                      <a:pt x="8561" y="6013"/>
                      <a:pt x="8596" y="5989"/>
                      <a:pt x="8620" y="5941"/>
                    </a:cubicBezTo>
                    <a:cubicBezTo>
                      <a:pt x="8632" y="5894"/>
                      <a:pt x="8632" y="5858"/>
                      <a:pt x="8620" y="5811"/>
                    </a:cubicBezTo>
                    <a:cubicBezTo>
                      <a:pt x="8608" y="5775"/>
                      <a:pt x="8346" y="5287"/>
                      <a:pt x="7918" y="4965"/>
                    </a:cubicBezTo>
                    <a:cubicBezTo>
                      <a:pt x="8442" y="4822"/>
                      <a:pt x="8858" y="4453"/>
                      <a:pt x="8882" y="4441"/>
                    </a:cubicBezTo>
                    <a:cubicBezTo>
                      <a:pt x="8918" y="4406"/>
                      <a:pt x="8942" y="4370"/>
                      <a:pt x="8942" y="4310"/>
                    </a:cubicBezTo>
                    <a:cubicBezTo>
                      <a:pt x="8942" y="4263"/>
                      <a:pt x="8930" y="4215"/>
                      <a:pt x="8882" y="4167"/>
                    </a:cubicBezTo>
                    <a:cubicBezTo>
                      <a:pt x="8858" y="4144"/>
                      <a:pt x="8442" y="3786"/>
                      <a:pt x="7918" y="3655"/>
                    </a:cubicBezTo>
                    <a:cubicBezTo>
                      <a:pt x="8346" y="3322"/>
                      <a:pt x="8596" y="2834"/>
                      <a:pt x="8620" y="2798"/>
                    </a:cubicBezTo>
                    <a:cubicBezTo>
                      <a:pt x="8632" y="2763"/>
                      <a:pt x="8644" y="2715"/>
                      <a:pt x="8620" y="2667"/>
                    </a:cubicBezTo>
                    <a:cubicBezTo>
                      <a:pt x="8608" y="2620"/>
                      <a:pt x="8561" y="2596"/>
                      <a:pt x="8513" y="2584"/>
                    </a:cubicBezTo>
                    <a:cubicBezTo>
                      <a:pt x="8483" y="2564"/>
                      <a:pt x="8108" y="2451"/>
                      <a:pt x="7664" y="2451"/>
                    </a:cubicBezTo>
                    <a:cubicBezTo>
                      <a:pt x="7580" y="2451"/>
                      <a:pt x="7493" y="2455"/>
                      <a:pt x="7406" y="2465"/>
                    </a:cubicBezTo>
                    <a:cubicBezTo>
                      <a:pt x="7680" y="2001"/>
                      <a:pt x="7727" y="1429"/>
                      <a:pt x="7727" y="1405"/>
                    </a:cubicBezTo>
                    <a:cubicBezTo>
                      <a:pt x="7727" y="1358"/>
                      <a:pt x="7703" y="1310"/>
                      <a:pt x="7680" y="1274"/>
                    </a:cubicBezTo>
                    <a:cubicBezTo>
                      <a:pt x="7650" y="1245"/>
                      <a:pt x="7605" y="1224"/>
                      <a:pt x="7570" y="1224"/>
                    </a:cubicBezTo>
                    <a:cubicBezTo>
                      <a:pt x="7562" y="1224"/>
                      <a:pt x="7555" y="1225"/>
                      <a:pt x="7549" y="1227"/>
                    </a:cubicBezTo>
                    <a:cubicBezTo>
                      <a:pt x="7513" y="1227"/>
                      <a:pt x="6953" y="1274"/>
                      <a:pt x="6489" y="1536"/>
                    </a:cubicBezTo>
                    <a:cubicBezTo>
                      <a:pt x="6560" y="1000"/>
                      <a:pt x="6382" y="477"/>
                      <a:pt x="6370" y="441"/>
                    </a:cubicBezTo>
                    <a:cubicBezTo>
                      <a:pt x="6358" y="393"/>
                      <a:pt x="6322" y="346"/>
                      <a:pt x="6287" y="334"/>
                    </a:cubicBezTo>
                    <a:cubicBezTo>
                      <a:pt x="6263" y="328"/>
                      <a:pt x="6239" y="325"/>
                      <a:pt x="6215" y="325"/>
                    </a:cubicBezTo>
                    <a:cubicBezTo>
                      <a:pt x="6191" y="325"/>
                      <a:pt x="6168" y="328"/>
                      <a:pt x="6144" y="334"/>
                    </a:cubicBezTo>
                    <a:cubicBezTo>
                      <a:pt x="6120" y="346"/>
                      <a:pt x="5620" y="596"/>
                      <a:pt x="5298" y="1036"/>
                    </a:cubicBezTo>
                    <a:cubicBezTo>
                      <a:pt x="5167" y="512"/>
                      <a:pt x="4786" y="96"/>
                      <a:pt x="4774" y="60"/>
                    </a:cubicBezTo>
                    <a:cubicBezTo>
                      <a:pt x="4751" y="36"/>
                      <a:pt x="4703" y="0"/>
                      <a:pt x="464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g148e046dbc1_0_2"/>
          <p:cNvSpPr txBox="1">
            <a:spLocks noGrp="1"/>
          </p:cNvSpPr>
          <p:nvPr>
            <p:ph type="title"/>
          </p:nvPr>
        </p:nvSpPr>
        <p:spPr>
          <a:xfrm>
            <a:off x="201150" y="838375"/>
            <a:ext cx="2676600" cy="1292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2500"/>
              <a:t>Co-Created Public Engagement with Science</a:t>
            </a:r>
            <a:endParaRPr sz="2500"/>
          </a:p>
        </p:txBody>
      </p:sp>
      <p:pic>
        <p:nvPicPr>
          <p:cNvPr id="253" name="Google Shape;253;g148e046dbc1_0_2"/>
          <p:cNvPicPr preferRelativeResize="0"/>
          <p:nvPr/>
        </p:nvPicPr>
        <p:blipFill rotWithShape="1">
          <a:blip r:embed="rId3">
            <a:alphaModFix/>
          </a:blip>
          <a:srcRect/>
          <a:stretch/>
        </p:blipFill>
        <p:spPr>
          <a:xfrm>
            <a:off x="3151975" y="908700"/>
            <a:ext cx="5646000" cy="4234800"/>
          </a:xfrm>
          <a:prstGeom prst="rect">
            <a:avLst/>
          </a:prstGeom>
          <a:solidFill>
            <a:srgbClr val="F2F2F2"/>
          </a:solidFill>
          <a:ln>
            <a:noFill/>
          </a:ln>
        </p:spPr>
      </p:pic>
      <p:pic>
        <p:nvPicPr>
          <p:cNvPr id="254" name="Google Shape;254;g148e046dbc1_0_2"/>
          <p:cNvPicPr preferRelativeResize="0"/>
          <p:nvPr/>
        </p:nvPicPr>
        <p:blipFill>
          <a:blip r:embed="rId4">
            <a:alphaModFix/>
          </a:blip>
          <a:stretch>
            <a:fillRect/>
          </a:stretch>
        </p:blipFill>
        <p:spPr>
          <a:xfrm>
            <a:off x="2101025" y="4152700"/>
            <a:ext cx="923875" cy="928699"/>
          </a:xfrm>
          <a:prstGeom prst="rect">
            <a:avLst/>
          </a:prstGeom>
          <a:noFill/>
          <a:ln>
            <a:noFill/>
          </a:ln>
        </p:spPr>
      </p:pic>
      <p:sp>
        <p:nvSpPr>
          <p:cNvPr id="255" name="Google Shape;255;g148e046dbc1_0_2"/>
          <p:cNvSpPr txBox="1">
            <a:spLocks noGrp="1"/>
          </p:cNvSpPr>
          <p:nvPr>
            <p:ph type="subTitle" idx="4294967295"/>
          </p:nvPr>
        </p:nvSpPr>
        <p:spPr>
          <a:xfrm>
            <a:off x="265525" y="2274400"/>
            <a:ext cx="4045200" cy="1235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a:solidFill>
                  <a:srgbClr val="204E6B"/>
                </a:solidFill>
                <a:latin typeface="Fira Sans Extra Condensed"/>
                <a:ea typeface="Fira Sans Extra Condensed"/>
                <a:cs typeface="Fira Sans Extra Condensed"/>
                <a:sym typeface="Fira Sans Extra Condensed"/>
              </a:rPr>
              <a:t>Museum of Science, Boston</a:t>
            </a:r>
            <a:endParaRPr>
              <a:solidFill>
                <a:srgbClr val="204E6B"/>
              </a:solidFill>
              <a:latin typeface="Fira Sans Extra Condensed"/>
              <a:ea typeface="Fira Sans Extra Condensed"/>
              <a:cs typeface="Fira Sans Extra Condensed"/>
              <a:sym typeface="Fira Sans Extra Condense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g14804c04c15_0_11"/>
          <p:cNvSpPr txBox="1">
            <a:spLocks noGrp="1"/>
          </p:cNvSpPr>
          <p:nvPr>
            <p:ph type="title"/>
          </p:nvPr>
        </p:nvSpPr>
        <p:spPr>
          <a:xfrm>
            <a:off x="715550" y="623425"/>
            <a:ext cx="5559300" cy="755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US"/>
              <a:t>WHY: CO-CREATION RATIONALE</a:t>
            </a:r>
            <a:endParaRPr/>
          </a:p>
        </p:txBody>
      </p:sp>
      <p:sp>
        <p:nvSpPr>
          <p:cNvPr id="261" name="Google Shape;261;g14804c04c15_0_11"/>
          <p:cNvSpPr txBox="1">
            <a:spLocks noGrp="1"/>
          </p:cNvSpPr>
          <p:nvPr>
            <p:ph type="body" idx="1"/>
          </p:nvPr>
        </p:nvSpPr>
        <p:spPr>
          <a:xfrm>
            <a:off x="705575" y="1621350"/>
            <a:ext cx="7742700" cy="2947800"/>
          </a:xfrm>
          <a:prstGeom prst="rect">
            <a:avLst/>
          </a:prstGeom>
        </p:spPr>
        <p:txBody>
          <a:bodyPr spcFirstLastPara="1" wrap="square" lIns="91425" tIns="91425" rIns="91425" bIns="91425" anchor="t" anchorCtr="0">
            <a:normAutofit fontScale="85000"/>
          </a:bodyPr>
          <a:lstStyle/>
          <a:p>
            <a:pPr marL="0" lvl="0" indent="0" algn="l" rtl="0">
              <a:lnSpc>
                <a:spcPct val="115000"/>
              </a:lnSpc>
              <a:spcBef>
                <a:spcPts val="1200"/>
              </a:spcBef>
              <a:spcAft>
                <a:spcPts val="0"/>
              </a:spcAft>
              <a:buNone/>
            </a:pPr>
            <a:r>
              <a:rPr lang="en-US" sz="2500">
                <a:solidFill>
                  <a:srgbClr val="204E6B"/>
                </a:solidFill>
                <a:latin typeface="Fira Sans Extra Condensed"/>
                <a:ea typeface="Fira Sans Extra Condensed"/>
                <a:cs typeface="Fira Sans Extra Condensed"/>
                <a:sym typeface="Fira Sans Extra Condensed"/>
              </a:rPr>
              <a:t>[Co-creation in] CC-PES will raise the capacity of ISE institutions to </a:t>
            </a:r>
            <a:r>
              <a:rPr lang="en-US" sz="2500">
                <a:solidFill>
                  <a:schemeClr val="accent6"/>
                </a:solidFill>
                <a:latin typeface="Fira Sans Extra Condensed"/>
                <a:ea typeface="Fira Sans Extra Condensed"/>
                <a:cs typeface="Fira Sans Extra Condensed"/>
                <a:sym typeface="Fira Sans Extra Condensed"/>
              </a:rPr>
              <a:t>facilitate dialogues of particular relevance </a:t>
            </a:r>
            <a:r>
              <a:rPr lang="en-US" sz="2500">
                <a:solidFill>
                  <a:srgbClr val="204E6B"/>
                </a:solidFill>
                <a:latin typeface="Fira Sans Extra Condensed"/>
                <a:ea typeface="Fira Sans Extra Condensed"/>
                <a:cs typeface="Fira Sans Extra Condensed"/>
                <a:sym typeface="Fira Sans Extra Condensed"/>
              </a:rPr>
              <a:t>to local community, civic, and scientific stakeholders to </a:t>
            </a:r>
            <a:r>
              <a:rPr lang="en-US" sz="2500">
                <a:solidFill>
                  <a:schemeClr val="accent6"/>
                </a:solidFill>
                <a:latin typeface="Fira Sans Extra Condensed"/>
                <a:ea typeface="Fira Sans Extra Condensed"/>
                <a:cs typeface="Fira Sans Extra Condensed"/>
                <a:sym typeface="Fira Sans Extra Condensed"/>
              </a:rPr>
              <a:t>reduce polarization</a:t>
            </a:r>
            <a:r>
              <a:rPr lang="en-US" sz="2500">
                <a:solidFill>
                  <a:srgbClr val="204E6B"/>
                </a:solidFill>
                <a:latin typeface="Fira Sans Extra Condensed"/>
                <a:ea typeface="Fira Sans Extra Condensed"/>
                <a:cs typeface="Fira Sans Extra Condensed"/>
                <a:sym typeface="Fira Sans Extra Condensed"/>
              </a:rPr>
              <a:t> and connect scientists, civic institutions, and publics with one another, thereby </a:t>
            </a:r>
            <a:r>
              <a:rPr lang="en-US" sz="2500">
                <a:solidFill>
                  <a:schemeClr val="accent6"/>
                </a:solidFill>
                <a:latin typeface="Fira Sans Extra Condensed"/>
                <a:ea typeface="Fira Sans Extra Condensed"/>
                <a:cs typeface="Fira Sans Extra Condensed"/>
                <a:sym typeface="Fira Sans Extra Condensed"/>
              </a:rPr>
              <a:t>addressing barriers </a:t>
            </a:r>
            <a:r>
              <a:rPr lang="en-US" sz="2500">
                <a:solidFill>
                  <a:srgbClr val="204E6B"/>
                </a:solidFill>
                <a:latin typeface="Fira Sans Extra Condensed"/>
                <a:ea typeface="Fira Sans Extra Condensed"/>
                <a:cs typeface="Fira Sans Extra Condensed"/>
                <a:sym typeface="Fira Sans Extra Condensed"/>
              </a:rPr>
              <a:t>that threaten societal decision-making on crucial socio-scientific issues. </a:t>
            </a:r>
            <a:endParaRPr sz="2500">
              <a:solidFill>
                <a:srgbClr val="204E6B"/>
              </a:solidFill>
              <a:latin typeface="Fira Sans Extra Condensed"/>
              <a:ea typeface="Fira Sans Extra Condensed"/>
              <a:cs typeface="Fira Sans Extra Condensed"/>
              <a:sym typeface="Fira Sans Extra Condensed"/>
            </a:endParaRPr>
          </a:p>
          <a:p>
            <a:pPr marL="0" lvl="0" indent="0" algn="l" rtl="0">
              <a:lnSpc>
                <a:spcPct val="115000"/>
              </a:lnSpc>
              <a:spcBef>
                <a:spcPts val="1200"/>
              </a:spcBef>
              <a:spcAft>
                <a:spcPts val="0"/>
              </a:spcAft>
              <a:buNone/>
            </a:pPr>
            <a:endParaRPr sz="2500">
              <a:solidFill>
                <a:srgbClr val="204E6B"/>
              </a:solidFill>
              <a:latin typeface="Fira Sans Extra Condensed"/>
              <a:ea typeface="Fira Sans Extra Condensed"/>
              <a:cs typeface="Fira Sans Extra Condensed"/>
              <a:sym typeface="Fira Sans Extra Condensed"/>
            </a:endParaRPr>
          </a:p>
          <a:p>
            <a:pPr marL="0" lvl="0" indent="0" algn="r" rtl="0">
              <a:lnSpc>
                <a:spcPct val="115000"/>
              </a:lnSpc>
              <a:spcBef>
                <a:spcPts val="1200"/>
              </a:spcBef>
              <a:spcAft>
                <a:spcPts val="1200"/>
              </a:spcAft>
              <a:buClr>
                <a:schemeClr val="dk1"/>
              </a:buClr>
              <a:buSzPct val="68750"/>
              <a:buFont typeface="Arial"/>
              <a:buNone/>
            </a:pPr>
            <a:r>
              <a:rPr lang="en-US" sz="1600">
                <a:solidFill>
                  <a:srgbClr val="6C6C6C"/>
                </a:solidFill>
                <a:latin typeface="Fira Sans Extra Condensed"/>
                <a:ea typeface="Fira Sans Extra Condensed"/>
                <a:cs typeface="Fira Sans Extra Condensed"/>
                <a:sym typeface="Fira Sans Extra Condensed"/>
              </a:rPr>
              <a:t>[from original grant proposal]</a:t>
            </a:r>
            <a:endParaRPr sz="1600">
              <a:solidFill>
                <a:srgbClr val="6C6C6C"/>
              </a:solidFill>
              <a:latin typeface="Fira Sans Extra Condensed"/>
              <a:ea typeface="Fira Sans Extra Condensed"/>
              <a:cs typeface="Fira Sans Extra Condensed"/>
              <a:sym typeface="Fira Sans Extra Condense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4"/>
          <p:cNvSpPr txBox="1">
            <a:spLocks noGrp="1"/>
          </p:cNvSpPr>
          <p:nvPr>
            <p:ph type="title"/>
          </p:nvPr>
        </p:nvSpPr>
        <p:spPr>
          <a:xfrm>
            <a:off x="59913" y="186825"/>
            <a:ext cx="8229600" cy="371400"/>
          </a:xfrm>
          <a:prstGeom prst="rect">
            <a:avLst/>
          </a:prstGeom>
          <a:noFill/>
          <a:ln>
            <a:noFill/>
          </a:ln>
        </p:spPr>
        <p:txBody>
          <a:bodyPr spcFirstLastPara="1" wrap="square" lIns="91425" tIns="91425" rIns="91425" bIns="91425" anchor="ctr" anchorCtr="0">
            <a:normAutofit fontScale="90000"/>
          </a:bodyPr>
          <a:lstStyle/>
          <a:p>
            <a:pPr marL="0" lvl="0" indent="0" algn="l" rtl="0">
              <a:lnSpc>
                <a:spcPct val="100000"/>
              </a:lnSpc>
              <a:spcBef>
                <a:spcPts val="0"/>
              </a:spcBef>
              <a:spcAft>
                <a:spcPts val="0"/>
              </a:spcAft>
              <a:buSzPct val="111111"/>
              <a:buNone/>
            </a:pPr>
            <a:r>
              <a:rPr lang="en-US"/>
              <a:t>How:</a:t>
            </a:r>
            <a:r>
              <a:rPr lang="en-US" b="0">
                <a:latin typeface="Fira Sans Extra Condensed Medium"/>
                <a:ea typeface="Fira Sans Extra Condensed Medium"/>
                <a:cs typeface="Fira Sans Extra Condensed Medium"/>
                <a:sym typeface="Fira Sans Extra Condensed Medium"/>
              </a:rPr>
              <a:t> Project Model &amp; Event Roadmap</a:t>
            </a:r>
            <a:endParaRPr/>
          </a:p>
        </p:txBody>
      </p:sp>
      <p:grpSp>
        <p:nvGrpSpPr>
          <p:cNvPr id="267" name="Google Shape;267;p4"/>
          <p:cNvGrpSpPr/>
          <p:nvPr/>
        </p:nvGrpSpPr>
        <p:grpSpPr>
          <a:xfrm>
            <a:off x="2318587" y="2131187"/>
            <a:ext cx="5826535" cy="1526854"/>
            <a:chOff x="1054588" y="964657"/>
            <a:chExt cx="7346626" cy="1925196"/>
          </a:xfrm>
        </p:grpSpPr>
        <p:grpSp>
          <p:nvGrpSpPr>
            <p:cNvPr id="268" name="Google Shape;268;p4"/>
            <p:cNvGrpSpPr/>
            <p:nvPr/>
          </p:nvGrpSpPr>
          <p:grpSpPr>
            <a:xfrm>
              <a:off x="1054588" y="1005332"/>
              <a:ext cx="3754797" cy="1884521"/>
              <a:chOff x="1054588" y="1005332"/>
              <a:chExt cx="3754797" cy="1884521"/>
            </a:xfrm>
          </p:grpSpPr>
          <p:grpSp>
            <p:nvGrpSpPr>
              <p:cNvPr id="269" name="Google Shape;269;p4"/>
              <p:cNvGrpSpPr/>
              <p:nvPr/>
            </p:nvGrpSpPr>
            <p:grpSpPr>
              <a:xfrm>
                <a:off x="1054588" y="1005332"/>
                <a:ext cx="1960932" cy="1738333"/>
                <a:chOff x="1054588" y="1005332"/>
                <a:chExt cx="1960932" cy="1738333"/>
              </a:xfrm>
            </p:grpSpPr>
            <p:sp>
              <p:nvSpPr>
                <p:cNvPr id="270" name="Google Shape;270;p4"/>
                <p:cNvSpPr/>
                <p:nvPr/>
              </p:nvSpPr>
              <p:spPr>
                <a:xfrm>
                  <a:off x="1054588" y="1005332"/>
                  <a:ext cx="1960932" cy="982698"/>
                </a:xfrm>
                <a:custGeom>
                  <a:avLst/>
                  <a:gdLst/>
                  <a:ahLst/>
                  <a:cxnLst/>
                  <a:rect l="l" t="t" r="r" b="b"/>
                  <a:pathLst>
                    <a:path w="7910" h="3964" extrusionOk="0">
                      <a:moveTo>
                        <a:pt x="3958" y="0"/>
                      </a:moveTo>
                      <a:cubicBezTo>
                        <a:pt x="3954" y="0"/>
                        <a:pt x="3950" y="0"/>
                        <a:pt x="3946" y="0"/>
                      </a:cubicBezTo>
                      <a:cubicBezTo>
                        <a:pt x="1768" y="6"/>
                        <a:pt x="0" y="1784"/>
                        <a:pt x="6" y="3963"/>
                      </a:cubicBezTo>
                      <a:lnTo>
                        <a:pt x="661" y="3962"/>
                      </a:lnTo>
                      <a:cubicBezTo>
                        <a:pt x="657" y="2144"/>
                        <a:pt x="2131" y="661"/>
                        <a:pt x="3947" y="655"/>
                      </a:cubicBezTo>
                      <a:cubicBezTo>
                        <a:pt x="3951" y="655"/>
                        <a:pt x="3955" y="655"/>
                        <a:pt x="3959" y="655"/>
                      </a:cubicBezTo>
                      <a:cubicBezTo>
                        <a:pt x="5771" y="655"/>
                        <a:pt x="7248" y="2127"/>
                        <a:pt x="7254" y="3939"/>
                      </a:cubicBezTo>
                      <a:lnTo>
                        <a:pt x="7256" y="3939"/>
                      </a:lnTo>
                      <a:lnTo>
                        <a:pt x="7909" y="3938"/>
                      </a:lnTo>
                      <a:cubicBezTo>
                        <a:pt x="7907" y="3398"/>
                        <a:pt x="7795" y="2863"/>
                        <a:pt x="7578" y="2368"/>
                      </a:cubicBezTo>
                      <a:cubicBezTo>
                        <a:pt x="6966" y="976"/>
                        <a:pt x="5573" y="0"/>
                        <a:pt x="3958" y="0"/>
                      </a:cubicBezTo>
                      <a:close/>
                    </a:path>
                  </a:pathLst>
                </a:custGeom>
                <a:solidFill>
                  <a:srgbClr val="C3C3C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 name="Google Shape;271;p4"/>
                <p:cNvSpPr/>
                <p:nvPr/>
              </p:nvSpPr>
              <p:spPr>
                <a:xfrm rot="-5400000">
                  <a:off x="1213775" y="1031586"/>
                  <a:ext cx="1641291" cy="1782867"/>
                </a:xfrm>
                <a:prstGeom prst="arc">
                  <a:avLst>
                    <a:gd name="adj1" fmla="val 16200000"/>
                    <a:gd name="adj2" fmla="val 5752133"/>
                  </a:avLst>
                </a:prstGeom>
                <a:noFill/>
                <a:ln w="38100" cap="flat" cmpd="sng">
                  <a:solidFill>
                    <a:srgbClr val="F8E2BE"/>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nvGrpSpPr>
              <p:cNvPr id="272" name="Google Shape;272;p4"/>
              <p:cNvGrpSpPr/>
              <p:nvPr/>
            </p:nvGrpSpPr>
            <p:grpSpPr>
              <a:xfrm rot="10800000">
                <a:off x="2848453" y="1151520"/>
                <a:ext cx="1960932" cy="1738333"/>
                <a:chOff x="1054588" y="1005332"/>
                <a:chExt cx="1960932" cy="1738333"/>
              </a:xfrm>
            </p:grpSpPr>
            <p:sp>
              <p:nvSpPr>
                <p:cNvPr id="273" name="Google Shape;273;p4"/>
                <p:cNvSpPr/>
                <p:nvPr/>
              </p:nvSpPr>
              <p:spPr>
                <a:xfrm>
                  <a:off x="1054588" y="1005332"/>
                  <a:ext cx="1960932" cy="982698"/>
                </a:xfrm>
                <a:custGeom>
                  <a:avLst/>
                  <a:gdLst/>
                  <a:ahLst/>
                  <a:cxnLst/>
                  <a:rect l="l" t="t" r="r" b="b"/>
                  <a:pathLst>
                    <a:path w="7910" h="3964" extrusionOk="0">
                      <a:moveTo>
                        <a:pt x="3958" y="0"/>
                      </a:moveTo>
                      <a:cubicBezTo>
                        <a:pt x="3954" y="0"/>
                        <a:pt x="3950" y="0"/>
                        <a:pt x="3946" y="0"/>
                      </a:cubicBezTo>
                      <a:cubicBezTo>
                        <a:pt x="1768" y="6"/>
                        <a:pt x="0" y="1784"/>
                        <a:pt x="6" y="3963"/>
                      </a:cubicBezTo>
                      <a:lnTo>
                        <a:pt x="661" y="3962"/>
                      </a:lnTo>
                      <a:cubicBezTo>
                        <a:pt x="657" y="2144"/>
                        <a:pt x="2131" y="661"/>
                        <a:pt x="3947" y="655"/>
                      </a:cubicBezTo>
                      <a:cubicBezTo>
                        <a:pt x="3951" y="655"/>
                        <a:pt x="3955" y="655"/>
                        <a:pt x="3959" y="655"/>
                      </a:cubicBezTo>
                      <a:cubicBezTo>
                        <a:pt x="5771" y="655"/>
                        <a:pt x="7248" y="2127"/>
                        <a:pt x="7254" y="3939"/>
                      </a:cubicBezTo>
                      <a:lnTo>
                        <a:pt x="7256" y="3939"/>
                      </a:lnTo>
                      <a:lnTo>
                        <a:pt x="7909" y="3938"/>
                      </a:lnTo>
                      <a:cubicBezTo>
                        <a:pt x="7907" y="3398"/>
                        <a:pt x="7795" y="2863"/>
                        <a:pt x="7578" y="2368"/>
                      </a:cubicBezTo>
                      <a:cubicBezTo>
                        <a:pt x="6966" y="976"/>
                        <a:pt x="5573" y="0"/>
                        <a:pt x="3958" y="0"/>
                      </a:cubicBezTo>
                      <a:close/>
                    </a:path>
                  </a:pathLst>
                </a:custGeom>
                <a:solidFill>
                  <a:srgbClr val="C3C3C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 name="Google Shape;274;p4"/>
                <p:cNvSpPr/>
                <p:nvPr/>
              </p:nvSpPr>
              <p:spPr>
                <a:xfrm rot="-5400000">
                  <a:off x="1213775" y="1031586"/>
                  <a:ext cx="1641291" cy="1782867"/>
                </a:xfrm>
                <a:prstGeom prst="arc">
                  <a:avLst>
                    <a:gd name="adj1" fmla="val 16200000"/>
                    <a:gd name="adj2" fmla="val 5752133"/>
                  </a:avLst>
                </a:prstGeom>
                <a:noFill/>
                <a:ln w="38100" cap="flat" cmpd="sng">
                  <a:solidFill>
                    <a:srgbClr val="F8E2BE"/>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grpSp>
          <p:nvGrpSpPr>
            <p:cNvPr id="275" name="Google Shape;275;p4"/>
            <p:cNvGrpSpPr/>
            <p:nvPr/>
          </p:nvGrpSpPr>
          <p:grpSpPr>
            <a:xfrm>
              <a:off x="4646417" y="964657"/>
              <a:ext cx="3754797" cy="1884521"/>
              <a:chOff x="1054588" y="1005332"/>
              <a:chExt cx="3754797" cy="1884521"/>
            </a:xfrm>
          </p:grpSpPr>
          <p:grpSp>
            <p:nvGrpSpPr>
              <p:cNvPr id="276" name="Google Shape;276;p4"/>
              <p:cNvGrpSpPr/>
              <p:nvPr/>
            </p:nvGrpSpPr>
            <p:grpSpPr>
              <a:xfrm>
                <a:off x="1054588" y="1005332"/>
                <a:ext cx="1960932" cy="1738333"/>
                <a:chOff x="1054588" y="1005332"/>
                <a:chExt cx="1960932" cy="1738333"/>
              </a:xfrm>
            </p:grpSpPr>
            <p:sp>
              <p:nvSpPr>
                <p:cNvPr id="277" name="Google Shape;277;p4"/>
                <p:cNvSpPr/>
                <p:nvPr/>
              </p:nvSpPr>
              <p:spPr>
                <a:xfrm>
                  <a:off x="1054588" y="1005332"/>
                  <a:ext cx="1960932" cy="982698"/>
                </a:xfrm>
                <a:custGeom>
                  <a:avLst/>
                  <a:gdLst/>
                  <a:ahLst/>
                  <a:cxnLst/>
                  <a:rect l="l" t="t" r="r" b="b"/>
                  <a:pathLst>
                    <a:path w="7910" h="3964" extrusionOk="0">
                      <a:moveTo>
                        <a:pt x="3958" y="0"/>
                      </a:moveTo>
                      <a:cubicBezTo>
                        <a:pt x="3954" y="0"/>
                        <a:pt x="3950" y="0"/>
                        <a:pt x="3946" y="0"/>
                      </a:cubicBezTo>
                      <a:cubicBezTo>
                        <a:pt x="1768" y="6"/>
                        <a:pt x="0" y="1784"/>
                        <a:pt x="6" y="3963"/>
                      </a:cubicBezTo>
                      <a:lnTo>
                        <a:pt x="661" y="3962"/>
                      </a:lnTo>
                      <a:cubicBezTo>
                        <a:pt x="657" y="2144"/>
                        <a:pt x="2131" y="661"/>
                        <a:pt x="3947" y="655"/>
                      </a:cubicBezTo>
                      <a:cubicBezTo>
                        <a:pt x="3951" y="655"/>
                        <a:pt x="3955" y="655"/>
                        <a:pt x="3959" y="655"/>
                      </a:cubicBezTo>
                      <a:cubicBezTo>
                        <a:pt x="5771" y="655"/>
                        <a:pt x="7248" y="2127"/>
                        <a:pt x="7254" y="3939"/>
                      </a:cubicBezTo>
                      <a:lnTo>
                        <a:pt x="7256" y="3939"/>
                      </a:lnTo>
                      <a:lnTo>
                        <a:pt x="7909" y="3938"/>
                      </a:lnTo>
                      <a:cubicBezTo>
                        <a:pt x="7907" y="3398"/>
                        <a:pt x="7795" y="2863"/>
                        <a:pt x="7578" y="2368"/>
                      </a:cubicBezTo>
                      <a:cubicBezTo>
                        <a:pt x="6966" y="976"/>
                        <a:pt x="5573" y="0"/>
                        <a:pt x="3958" y="0"/>
                      </a:cubicBezTo>
                      <a:close/>
                    </a:path>
                  </a:pathLst>
                </a:custGeom>
                <a:solidFill>
                  <a:srgbClr val="C3C3C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 name="Google Shape;278;p4"/>
                <p:cNvSpPr/>
                <p:nvPr/>
              </p:nvSpPr>
              <p:spPr>
                <a:xfrm rot="-5400000">
                  <a:off x="1213775" y="1031586"/>
                  <a:ext cx="1641291" cy="1782867"/>
                </a:xfrm>
                <a:prstGeom prst="arc">
                  <a:avLst>
                    <a:gd name="adj1" fmla="val 16200000"/>
                    <a:gd name="adj2" fmla="val 5752133"/>
                  </a:avLst>
                </a:prstGeom>
                <a:noFill/>
                <a:ln w="38100" cap="flat" cmpd="sng">
                  <a:solidFill>
                    <a:srgbClr val="F8E2BE"/>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nvGrpSpPr>
              <p:cNvPr id="279" name="Google Shape;279;p4"/>
              <p:cNvGrpSpPr/>
              <p:nvPr/>
            </p:nvGrpSpPr>
            <p:grpSpPr>
              <a:xfrm rot="10800000">
                <a:off x="2848453" y="1151520"/>
                <a:ext cx="1960932" cy="1738333"/>
                <a:chOff x="1054588" y="1005332"/>
                <a:chExt cx="1960932" cy="1738333"/>
              </a:xfrm>
            </p:grpSpPr>
            <p:sp>
              <p:nvSpPr>
                <p:cNvPr id="280" name="Google Shape;280;p4"/>
                <p:cNvSpPr/>
                <p:nvPr/>
              </p:nvSpPr>
              <p:spPr>
                <a:xfrm>
                  <a:off x="1054588" y="1005332"/>
                  <a:ext cx="1960932" cy="982698"/>
                </a:xfrm>
                <a:custGeom>
                  <a:avLst/>
                  <a:gdLst/>
                  <a:ahLst/>
                  <a:cxnLst/>
                  <a:rect l="l" t="t" r="r" b="b"/>
                  <a:pathLst>
                    <a:path w="7910" h="3964" extrusionOk="0">
                      <a:moveTo>
                        <a:pt x="3958" y="0"/>
                      </a:moveTo>
                      <a:cubicBezTo>
                        <a:pt x="3954" y="0"/>
                        <a:pt x="3950" y="0"/>
                        <a:pt x="3946" y="0"/>
                      </a:cubicBezTo>
                      <a:cubicBezTo>
                        <a:pt x="1768" y="6"/>
                        <a:pt x="0" y="1784"/>
                        <a:pt x="6" y="3963"/>
                      </a:cubicBezTo>
                      <a:lnTo>
                        <a:pt x="661" y="3962"/>
                      </a:lnTo>
                      <a:cubicBezTo>
                        <a:pt x="657" y="2144"/>
                        <a:pt x="2131" y="661"/>
                        <a:pt x="3947" y="655"/>
                      </a:cubicBezTo>
                      <a:cubicBezTo>
                        <a:pt x="3951" y="655"/>
                        <a:pt x="3955" y="655"/>
                        <a:pt x="3959" y="655"/>
                      </a:cubicBezTo>
                      <a:cubicBezTo>
                        <a:pt x="5771" y="655"/>
                        <a:pt x="7248" y="2127"/>
                        <a:pt x="7254" y="3939"/>
                      </a:cubicBezTo>
                      <a:lnTo>
                        <a:pt x="7256" y="3939"/>
                      </a:lnTo>
                      <a:lnTo>
                        <a:pt x="7909" y="3938"/>
                      </a:lnTo>
                      <a:cubicBezTo>
                        <a:pt x="7907" y="3398"/>
                        <a:pt x="7795" y="2863"/>
                        <a:pt x="7578" y="2368"/>
                      </a:cubicBezTo>
                      <a:cubicBezTo>
                        <a:pt x="6966" y="976"/>
                        <a:pt x="5573" y="0"/>
                        <a:pt x="3958" y="0"/>
                      </a:cubicBezTo>
                      <a:close/>
                    </a:path>
                  </a:pathLst>
                </a:custGeom>
                <a:solidFill>
                  <a:srgbClr val="C3C3C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p4"/>
                <p:cNvSpPr/>
                <p:nvPr/>
              </p:nvSpPr>
              <p:spPr>
                <a:xfrm rot="-5400000">
                  <a:off x="1213775" y="1031586"/>
                  <a:ext cx="1641291" cy="1782867"/>
                </a:xfrm>
                <a:prstGeom prst="arc">
                  <a:avLst>
                    <a:gd name="adj1" fmla="val 16200000"/>
                    <a:gd name="adj2" fmla="val 5752133"/>
                  </a:avLst>
                </a:prstGeom>
                <a:noFill/>
                <a:ln w="38100" cap="flat" cmpd="sng">
                  <a:solidFill>
                    <a:srgbClr val="F8E2BE"/>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grpSp>
      <p:grpSp>
        <p:nvGrpSpPr>
          <p:cNvPr id="282" name="Google Shape;282;p4"/>
          <p:cNvGrpSpPr/>
          <p:nvPr/>
        </p:nvGrpSpPr>
        <p:grpSpPr>
          <a:xfrm>
            <a:off x="4042013" y="2221805"/>
            <a:ext cx="944606" cy="958338"/>
            <a:chOff x="1734225" y="4171575"/>
            <a:chExt cx="363425" cy="363225"/>
          </a:xfrm>
        </p:grpSpPr>
        <p:sp>
          <p:nvSpPr>
            <p:cNvPr id="283" name="Google Shape;283;p4"/>
            <p:cNvSpPr/>
            <p:nvPr/>
          </p:nvSpPr>
          <p:spPr>
            <a:xfrm>
              <a:off x="1753500" y="4341325"/>
              <a:ext cx="37725" cy="23000"/>
            </a:xfrm>
            <a:custGeom>
              <a:avLst/>
              <a:gdLst/>
              <a:ahLst/>
              <a:cxnLst/>
              <a:rect l="l" t="t" r="r" b="b"/>
              <a:pathLst>
                <a:path w="1509" h="920" extrusionOk="0">
                  <a:moveTo>
                    <a:pt x="988" y="0"/>
                  </a:moveTo>
                  <a:lnTo>
                    <a:pt x="217" y="371"/>
                  </a:lnTo>
                  <a:cubicBezTo>
                    <a:pt x="62" y="432"/>
                    <a:pt x="1" y="617"/>
                    <a:pt x="62" y="772"/>
                  </a:cubicBezTo>
                  <a:cubicBezTo>
                    <a:pt x="108" y="862"/>
                    <a:pt x="219" y="919"/>
                    <a:pt x="336" y="919"/>
                  </a:cubicBezTo>
                  <a:cubicBezTo>
                    <a:pt x="379" y="919"/>
                    <a:pt x="422" y="912"/>
                    <a:pt x="464" y="895"/>
                  </a:cubicBezTo>
                  <a:lnTo>
                    <a:pt x="1235" y="556"/>
                  </a:lnTo>
                  <a:cubicBezTo>
                    <a:pt x="1508" y="392"/>
                    <a:pt x="1371" y="10"/>
                    <a:pt x="1100" y="10"/>
                  </a:cubicBezTo>
                  <a:cubicBezTo>
                    <a:pt x="1065" y="10"/>
                    <a:pt x="1027" y="17"/>
                    <a:pt x="988" y="31"/>
                  </a:cubicBezTo>
                  <a:lnTo>
                    <a:pt x="988"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 name="Google Shape;284;p4"/>
            <p:cNvSpPr/>
            <p:nvPr/>
          </p:nvSpPr>
          <p:spPr>
            <a:xfrm>
              <a:off x="2040725" y="4206325"/>
              <a:ext cx="38925" cy="22875"/>
            </a:xfrm>
            <a:custGeom>
              <a:avLst/>
              <a:gdLst/>
              <a:ahLst/>
              <a:cxnLst/>
              <a:rect l="l" t="t" r="r" b="b"/>
              <a:pathLst>
                <a:path w="1557" h="915" extrusionOk="0">
                  <a:moveTo>
                    <a:pt x="1189" y="1"/>
                  </a:moveTo>
                  <a:cubicBezTo>
                    <a:pt x="1153" y="1"/>
                    <a:pt x="1113" y="10"/>
                    <a:pt x="1073" y="30"/>
                  </a:cubicBezTo>
                  <a:lnTo>
                    <a:pt x="301" y="370"/>
                  </a:lnTo>
                  <a:cubicBezTo>
                    <a:pt x="1" y="534"/>
                    <a:pt x="135" y="915"/>
                    <a:pt x="405" y="915"/>
                  </a:cubicBezTo>
                  <a:cubicBezTo>
                    <a:pt x="441" y="915"/>
                    <a:pt x="478" y="909"/>
                    <a:pt x="517" y="894"/>
                  </a:cubicBezTo>
                  <a:lnTo>
                    <a:pt x="1289" y="524"/>
                  </a:lnTo>
                  <a:cubicBezTo>
                    <a:pt x="1556" y="390"/>
                    <a:pt x="1429" y="1"/>
                    <a:pt x="118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 name="Google Shape;285;p4"/>
            <p:cNvSpPr/>
            <p:nvPr/>
          </p:nvSpPr>
          <p:spPr>
            <a:xfrm>
              <a:off x="1750425" y="4205875"/>
              <a:ext cx="40025" cy="23325"/>
            </a:xfrm>
            <a:custGeom>
              <a:avLst/>
              <a:gdLst/>
              <a:ahLst/>
              <a:cxnLst/>
              <a:rect l="l" t="t" r="r" b="b"/>
              <a:pathLst>
                <a:path w="1601" h="933" extrusionOk="0">
                  <a:moveTo>
                    <a:pt x="406" y="1"/>
                  </a:moveTo>
                  <a:cubicBezTo>
                    <a:pt x="147" y="1"/>
                    <a:pt x="0" y="437"/>
                    <a:pt x="340" y="542"/>
                  </a:cubicBezTo>
                  <a:lnTo>
                    <a:pt x="1111" y="912"/>
                  </a:lnTo>
                  <a:cubicBezTo>
                    <a:pt x="1147" y="927"/>
                    <a:pt x="1181" y="933"/>
                    <a:pt x="1213" y="933"/>
                  </a:cubicBezTo>
                  <a:cubicBezTo>
                    <a:pt x="1463" y="933"/>
                    <a:pt x="1600" y="552"/>
                    <a:pt x="1327" y="388"/>
                  </a:cubicBezTo>
                  <a:lnTo>
                    <a:pt x="556" y="48"/>
                  </a:lnTo>
                  <a:cubicBezTo>
                    <a:pt x="504" y="15"/>
                    <a:pt x="453" y="1"/>
                    <a:pt x="40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 name="Google Shape;286;p4"/>
            <p:cNvSpPr/>
            <p:nvPr/>
          </p:nvSpPr>
          <p:spPr>
            <a:xfrm>
              <a:off x="2041400" y="4340800"/>
              <a:ext cx="36950" cy="23500"/>
            </a:xfrm>
            <a:custGeom>
              <a:avLst/>
              <a:gdLst/>
              <a:ahLst/>
              <a:cxnLst/>
              <a:rect l="l" t="t" r="r" b="b"/>
              <a:pathLst>
                <a:path w="1478" h="940" extrusionOk="0">
                  <a:moveTo>
                    <a:pt x="409" y="1"/>
                  </a:moveTo>
                  <a:cubicBezTo>
                    <a:pt x="139" y="1"/>
                    <a:pt x="1" y="382"/>
                    <a:pt x="274" y="546"/>
                  </a:cubicBezTo>
                  <a:lnTo>
                    <a:pt x="1046" y="916"/>
                  </a:lnTo>
                  <a:cubicBezTo>
                    <a:pt x="1077" y="932"/>
                    <a:pt x="1113" y="940"/>
                    <a:pt x="1150" y="940"/>
                  </a:cubicBezTo>
                  <a:cubicBezTo>
                    <a:pt x="1256" y="940"/>
                    <a:pt x="1370" y="876"/>
                    <a:pt x="1416" y="762"/>
                  </a:cubicBezTo>
                  <a:cubicBezTo>
                    <a:pt x="1478" y="638"/>
                    <a:pt x="1416" y="453"/>
                    <a:pt x="1292" y="392"/>
                  </a:cubicBezTo>
                  <a:lnTo>
                    <a:pt x="521" y="21"/>
                  </a:lnTo>
                  <a:cubicBezTo>
                    <a:pt x="482" y="7"/>
                    <a:pt x="444" y="1"/>
                    <a:pt x="40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 name="Google Shape;287;p4"/>
            <p:cNvSpPr/>
            <p:nvPr/>
          </p:nvSpPr>
          <p:spPr>
            <a:xfrm>
              <a:off x="1734225" y="4278050"/>
              <a:ext cx="39375" cy="13925"/>
            </a:xfrm>
            <a:custGeom>
              <a:avLst/>
              <a:gdLst/>
              <a:ahLst/>
              <a:cxnLst/>
              <a:rect l="l" t="t" r="r" b="b"/>
              <a:pathLst>
                <a:path w="1575" h="557" extrusionOk="0">
                  <a:moveTo>
                    <a:pt x="278" y="1"/>
                  </a:moveTo>
                  <a:cubicBezTo>
                    <a:pt x="124" y="1"/>
                    <a:pt x="0" y="124"/>
                    <a:pt x="0" y="278"/>
                  </a:cubicBezTo>
                  <a:cubicBezTo>
                    <a:pt x="0" y="433"/>
                    <a:pt x="124" y="556"/>
                    <a:pt x="278" y="556"/>
                  </a:cubicBezTo>
                  <a:lnTo>
                    <a:pt x="1296" y="556"/>
                  </a:lnTo>
                  <a:cubicBezTo>
                    <a:pt x="1451" y="556"/>
                    <a:pt x="1574" y="433"/>
                    <a:pt x="1574" y="278"/>
                  </a:cubicBezTo>
                  <a:cubicBezTo>
                    <a:pt x="1574" y="124"/>
                    <a:pt x="1451" y="1"/>
                    <a:pt x="129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 name="Google Shape;288;p4"/>
            <p:cNvSpPr/>
            <p:nvPr/>
          </p:nvSpPr>
          <p:spPr>
            <a:xfrm>
              <a:off x="2057500" y="4278050"/>
              <a:ext cx="40150" cy="13925"/>
            </a:xfrm>
            <a:custGeom>
              <a:avLst/>
              <a:gdLst/>
              <a:ahLst/>
              <a:cxnLst/>
              <a:rect l="l" t="t" r="r" b="b"/>
              <a:pathLst>
                <a:path w="1606" h="557" extrusionOk="0">
                  <a:moveTo>
                    <a:pt x="278" y="1"/>
                  </a:moveTo>
                  <a:cubicBezTo>
                    <a:pt x="124" y="1"/>
                    <a:pt x="0" y="124"/>
                    <a:pt x="0" y="278"/>
                  </a:cubicBezTo>
                  <a:cubicBezTo>
                    <a:pt x="0" y="433"/>
                    <a:pt x="124" y="556"/>
                    <a:pt x="278" y="556"/>
                  </a:cubicBezTo>
                  <a:lnTo>
                    <a:pt x="1327" y="556"/>
                  </a:lnTo>
                  <a:cubicBezTo>
                    <a:pt x="1482" y="556"/>
                    <a:pt x="1605" y="433"/>
                    <a:pt x="1605" y="278"/>
                  </a:cubicBezTo>
                  <a:cubicBezTo>
                    <a:pt x="1605" y="124"/>
                    <a:pt x="1482" y="1"/>
                    <a:pt x="132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 name="Google Shape;289;p4"/>
            <p:cNvSpPr/>
            <p:nvPr/>
          </p:nvSpPr>
          <p:spPr>
            <a:xfrm>
              <a:off x="1906275" y="4171575"/>
              <a:ext cx="17000" cy="14425"/>
            </a:xfrm>
            <a:custGeom>
              <a:avLst/>
              <a:gdLst/>
              <a:ahLst/>
              <a:cxnLst/>
              <a:rect l="l" t="t" r="r" b="b"/>
              <a:pathLst>
                <a:path w="680" h="577" extrusionOk="0">
                  <a:moveTo>
                    <a:pt x="371" y="1"/>
                  </a:moveTo>
                  <a:cubicBezTo>
                    <a:pt x="124" y="1"/>
                    <a:pt x="0" y="309"/>
                    <a:pt x="186" y="494"/>
                  </a:cubicBezTo>
                  <a:cubicBezTo>
                    <a:pt x="242" y="551"/>
                    <a:pt x="311" y="576"/>
                    <a:pt x="379" y="576"/>
                  </a:cubicBezTo>
                  <a:cubicBezTo>
                    <a:pt x="531" y="576"/>
                    <a:pt x="679" y="449"/>
                    <a:pt x="679" y="278"/>
                  </a:cubicBezTo>
                  <a:cubicBezTo>
                    <a:pt x="679" y="124"/>
                    <a:pt x="525" y="1"/>
                    <a:pt x="3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 name="Google Shape;290;p4"/>
            <p:cNvSpPr/>
            <p:nvPr/>
          </p:nvSpPr>
          <p:spPr>
            <a:xfrm>
              <a:off x="1772800" y="4175600"/>
              <a:ext cx="286275" cy="359200"/>
            </a:xfrm>
            <a:custGeom>
              <a:avLst/>
              <a:gdLst/>
              <a:ahLst/>
              <a:cxnLst/>
              <a:rect l="l" t="t" r="r" b="b"/>
              <a:pathLst>
                <a:path w="11451" h="14368" extrusionOk="0">
                  <a:moveTo>
                    <a:pt x="7129" y="8913"/>
                  </a:moveTo>
                  <a:lnTo>
                    <a:pt x="7129" y="10240"/>
                  </a:lnTo>
                  <a:lnTo>
                    <a:pt x="4290" y="10240"/>
                  </a:lnTo>
                  <a:lnTo>
                    <a:pt x="4290" y="8913"/>
                  </a:lnTo>
                  <a:close/>
                  <a:moveTo>
                    <a:pt x="7129" y="10796"/>
                  </a:moveTo>
                  <a:lnTo>
                    <a:pt x="7129" y="12092"/>
                  </a:lnTo>
                  <a:lnTo>
                    <a:pt x="4290" y="12092"/>
                  </a:lnTo>
                  <a:lnTo>
                    <a:pt x="4290" y="10796"/>
                  </a:lnTo>
                  <a:close/>
                  <a:moveTo>
                    <a:pt x="6296" y="12678"/>
                  </a:moveTo>
                  <a:lnTo>
                    <a:pt x="6296" y="13234"/>
                  </a:lnTo>
                  <a:cubicBezTo>
                    <a:pt x="6296" y="13604"/>
                    <a:pt x="6011" y="13789"/>
                    <a:pt x="5725" y="13789"/>
                  </a:cubicBezTo>
                  <a:cubicBezTo>
                    <a:pt x="5440" y="13789"/>
                    <a:pt x="5154" y="13604"/>
                    <a:pt x="5154" y="13234"/>
                  </a:cubicBezTo>
                  <a:lnTo>
                    <a:pt x="5154" y="12678"/>
                  </a:lnTo>
                  <a:close/>
                  <a:moveTo>
                    <a:pt x="4498" y="0"/>
                  </a:moveTo>
                  <a:cubicBezTo>
                    <a:pt x="4462" y="0"/>
                    <a:pt x="4424" y="8"/>
                    <a:pt x="4383" y="25"/>
                  </a:cubicBezTo>
                  <a:cubicBezTo>
                    <a:pt x="556" y="1198"/>
                    <a:pt x="0" y="6382"/>
                    <a:pt x="3488" y="8357"/>
                  </a:cubicBezTo>
                  <a:cubicBezTo>
                    <a:pt x="3642" y="8450"/>
                    <a:pt x="3735" y="8635"/>
                    <a:pt x="3735" y="8820"/>
                  </a:cubicBezTo>
                  <a:lnTo>
                    <a:pt x="3735" y="12400"/>
                  </a:lnTo>
                  <a:cubicBezTo>
                    <a:pt x="3735" y="12555"/>
                    <a:pt x="3858" y="12678"/>
                    <a:pt x="4012" y="12678"/>
                  </a:cubicBezTo>
                  <a:lnTo>
                    <a:pt x="4599" y="12678"/>
                  </a:lnTo>
                  <a:lnTo>
                    <a:pt x="4599" y="13234"/>
                  </a:lnTo>
                  <a:cubicBezTo>
                    <a:pt x="4599" y="13990"/>
                    <a:pt x="5162" y="14368"/>
                    <a:pt x="5725" y="14368"/>
                  </a:cubicBezTo>
                  <a:cubicBezTo>
                    <a:pt x="6288" y="14368"/>
                    <a:pt x="6852" y="13990"/>
                    <a:pt x="6852" y="13234"/>
                  </a:cubicBezTo>
                  <a:lnTo>
                    <a:pt x="6852" y="12678"/>
                  </a:lnTo>
                  <a:lnTo>
                    <a:pt x="7438" y="12678"/>
                  </a:lnTo>
                  <a:cubicBezTo>
                    <a:pt x="7592" y="12678"/>
                    <a:pt x="7716" y="12555"/>
                    <a:pt x="7716" y="12400"/>
                  </a:cubicBezTo>
                  <a:lnTo>
                    <a:pt x="7716" y="8790"/>
                  </a:lnTo>
                  <a:cubicBezTo>
                    <a:pt x="7716" y="8573"/>
                    <a:pt x="7839" y="8419"/>
                    <a:pt x="7994" y="8327"/>
                  </a:cubicBezTo>
                  <a:cubicBezTo>
                    <a:pt x="11450" y="6351"/>
                    <a:pt x="10864" y="1228"/>
                    <a:pt x="7099" y="56"/>
                  </a:cubicBezTo>
                  <a:cubicBezTo>
                    <a:pt x="7062" y="43"/>
                    <a:pt x="7027" y="38"/>
                    <a:pt x="6994" y="38"/>
                  </a:cubicBezTo>
                  <a:cubicBezTo>
                    <a:pt x="6697" y="38"/>
                    <a:pt x="6580" y="497"/>
                    <a:pt x="6913" y="580"/>
                  </a:cubicBezTo>
                  <a:cubicBezTo>
                    <a:pt x="10216" y="1630"/>
                    <a:pt x="10709" y="6074"/>
                    <a:pt x="7747" y="7833"/>
                  </a:cubicBezTo>
                  <a:cubicBezTo>
                    <a:pt x="7531" y="7925"/>
                    <a:pt x="7345" y="8141"/>
                    <a:pt x="7253" y="8357"/>
                  </a:cubicBezTo>
                  <a:lnTo>
                    <a:pt x="6018" y="8357"/>
                  </a:lnTo>
                  <a:lnTo>
                    <a:pt x="6018" y="6166"/>
                  </a:lnTo>
                  <a:lnTo>
                    <a:pt x="6821" y="4500"/>
                  </a:lnTo>
                  <a:cubicBezTo>
                    <a:pt x="6943" y="4275"/>
                    <a:pt x="6755" y="4090"/>
                    <a:pt x="6568" y="4090"/>
                  </a:cubicBezTo>
                  <a:cubicBezTo>
                    <a:pt x="6473" y="4090"/>
                    <a:pt x="6379" y="4138"/>
                    <a:pt x="6327" y="4253"/>
                  </a:cubicBezTo>
                  <a:lnTo>
                    <a:pt x="5710" y="5456"/>
                  </a:lnTo>
                  <a:lnTo>
                    <a:pt x="5123" y="4253"/>
                  </a:lnTo>
                  <a:cubicBezTo>
                    <a:pt x="5061" y="4138"/>
                    <a:pt x="4963" y="4090"/>
                    <a:pt x="4867" y="4090"/>
                  </a:cubicBezTo>
                  <a:cubicBezTo>
                    <a:pt x="4679" y="4090"/>
                    <a:pt x="4496" y="4275"/>
                    <a:pt x="4599" y="4500"/>
                  </a:cubicBezTo>
                  <a:lnTo>
                    <a:pt x="5432" y="6166"/>
                  </a:lnTo>
                  <a:lnTo>
                    <a:pt x="5432" y="8357"/>
                  </a:lnTo>
                  <a:lnTo>
                    <a:pt x="4228" y="8357"/>
                  </a:lnTo>
                  <a:cubicBezTo>
                    <a:pt x="4136" y="8111"/>
                    <a:pt x="3951" y="7956"/>
                    <a:pt x="3765" y="7833"/>
                  </a:cubicBezTo>
                  <a:cubicBezTo>
                    <a:pt x="741" y="6105"/>
                    <a:pt x="1204" y="1599"/>
                    <a:pt x="4537" y="580"/>
                  </a:cubicBezTo>
                  <a:cubicBezTo>
                    <a:pt x="4894" y="498"/>
                    <a:pt x="4787" y="0"/>
                    <a:pt x="449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91" name="Google Shape;291;p4"/>
          <p:cNvGrpSpPr/>
          <p:nvPr/>
        </p:nvGrpSpPr>
        <p:grpSpPr>
          <a:xfrm>
            <a:off x="2638043" y="2730294"/>
            <a:ext cx="935220" cy="610376"/>
            <a:chOff x="3997175" y="1988000"/>
            <a:chExt cx="363400" cy="237175"/>
          </a:xfrm>
        </p:grpSpPr>
        <p:sp>
          <p:nvSpPr>
            <p:cNvPr id="292" name="Google Shape;292;p4"/>
            <p:cNvSpPr/>
            <p:nvPr/>
          </p:nvSpPr>
          <p:spPr>
            <a:xfrm>
              <a:off x="4254100" y="1988100"/>
              <a:ext cx="17000" cy="14425"/>
            </a:xfrm>
            <a:custGeom>
              <a:avLst/>
              <a:gdLst/>
              <a:ahLst/>
              <a:cxnLst/>
              <a:rect l="l" t="t" r="r" b="b"/>
              <a:pathLst>
                <a:path w="680" h="577" extrusionOk="0">
                  <a:moveTo>
                    <a:pt x="401" y="1"/>
                  </a:moveTo>
                  <a:cubicBezTo>
                    <a:pt x="124" y="1"/>
                    <a:pt x="0" y="309"/>
                    <a:pt x="185" y="494"/>
                  </a:cubicBezTo>
                  <a:cubicBezTo>
                    <a:pt x="242" y="551"/>
                    <a:pt x="311" y="576"/>
                    <a:pt x="378" y="576"/>
                  </a:cubicBezTo>
                  <a:cubicBezTo>
                    <a:pt x="531" y="576"/>
                    <a:pt x="679" y="450"/>
                    <a:pt x="679" y="278"/>
                  </a:cubicBezTo>
                  <a:cubicBezTo>
                    <a:pt x="679" y="124"/>
                    <a:pt x="556" y="1"/>
                    <a:pt x="40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 name="Google Shape;293;p4"/>
            <p:cNvSpPr/>
            <p:nvPr/>
          </p:nvSpPr>
          <p:spPr>
            <a:xfrm>
              <a:off x="3997175" y="1988000"/>
              <a:ext cx="363400" cy="237175"/>
            </a:xfrm>
            <a:custGeom>
              <a:avLst/>
              <a:gdLst/>
              <a:ahLst/>
              <a:cxnLst/>
              <a:rect l="l" t="t" r="r" b="b"/>
              <a:pathLst>
                <a:path w="14536" h="9487" extrusionOk="0">
                  <a:moveTo>
                    <a:pt x="6635" y="560"/>
                  </a:moveTo>
                  <a:lnTo>
                    <a:pt x="4475" y="2690"/>
                  </a:lnTo>
                  <a:cubicBezTo>
                    <a:pt x="4444" y="2751"/>
                    <a:pt x="4413" y="2813"/>
                    <a:pt x="4413" y="2906"/>
                  </a:cubicBezTo>
                  <a:cubicBezTo>
                    <a:pt x="4382" y="2967"/>
                    <a:pt x="4413" y="3060"/>
                    <a:pt x="4475" y="3091"/>
                  </a:cubicBezTo>
                  <a:lnTo>
                    <a:pt x="4784" y="3399"/>
                  </a:lnTo>
                  <a:cubicBezTo>
                    <a:pt x="5092" y="3708"/>
                    <a:pt x="5493" y="3862"/>
                    <a:pt x="5895" y="3862"/>
                  </a:cubicBezTo>
                  <a:cubicBezTo>
                    <a:pt x="6296" y="3862"/>
                    <a:pt x="6697" y="3708"/>
                    <a:pt x="7006" y="3399"/>
                  </a:cubicBezTo>
                  <a:lnTo>
                    <a:pt x="7901" y="2504"/>
                  </a:lnTo>
                  <a:cubicBezTo>
                    <a:pt x="8009" y="2396"/>
                    <a:pt x="8155" y="2342"/>
                    <a:pt x="8302" y="2342"/>
                  </a:cubicBezTo>
                  <a:cubicBezTo>
                    <a:pt x="8449" y="2342"/>
                    <a:pt x="8595" y="2396"/>
                    <a:pt x="8703" y="2504"/>
                  </a:cubicBezTo>
                  <a:lnTo>
                    <a:pt x="12314" y="6115"/>
                  </a:lnTo>
                  <a:cubicBezTo>
                    <a:pt x="12530" y="6331"/>
                    <a:pt x="12530" y="6702"/>
                    <a:pt x="12314" y="6918"/>
                  </a:cubicBezTo>
                  <a:lnTo>
                    <a:pt x="12283" y="6949"/>
                  </a:lnTo>
                  <a:cubicBezTo>
                    <a:pt x="12175" y="7057"/>
                    <a:pt x="12028" y="7111"/>
                    <a:pt x="11882" y="7111"/>
                  </a:cubicBezTo>
                  <a:cubicBezTo>
                    <a:pt x="11735" y="7111"/>
                    <a:pt x="11589" y="7057"/>
                    <a:pt x="11481" y="6949"/>
                  </a:cubicBezTo>
                  <a:lnTo>
                    <a:pt x="8765" y="4233"/>
                  </a:lnTo>
                  <a:cubicBezTo>
                    <a:pt x="8727" y="4177"/>
                    <a:pt x="8679" y="4153"/>
                    <a:pt x="8627" y="4153"/>
                  </a:cubicBezTo>
                  <a:cubicBezTo>
                    <a:pt x="8423" y="4153"/>
                    <a:pt x="8173" y="4517"/>
                    <a:pt x="8394" y="4665"/>
                  </a:cubicBezTo>
                  <a:lnTo>
                    <a:pt x="10493" y="6733"/>
                  </a:lnTo>
                  <a:cubicBezTo>
                    <a:pt x="10897" y="7137"/>
                    <a:pt x="10514" y="7706"/>
                    <a:pt x="10062" y="7706"/>
                  </a:cubicBezTo>
                  <a:cubicBezTo>
                    <a:pt x="9928" y="7706"/>
                    <a:pt x="9787" y="7655"/>
                    <a:pt x="9660" y="7535"/>
                  </a:cubicBezTo>
                  <a:lnTo>
                    <a:pt x="7561" y="5436"/>
                  </a:lnTo>
                  <a:cubicBezTo>
                    <a:pt x="7512" y="5405"/>
                    <a:pt x="7461" y="5392"/>
                    <a:pt x="7413" y="5392"/>
                  </a:cubicBezTo>
                  <a:cubicBezTo>
                    <a:pt x="7221" y="5392"/>
                    <a:pt x="7067" y="5609"/>
                    <a:pt x="7191" y="5807"/>
                  </a:cubicBezTo>
                  <a:lnTo>
                    <a:pt x="8672" y="7319"/>
                  </a:lnTo>
                  <a:cubicBezTo>
                    <a:pt x="9100" y="7723"/>
                    <a:pt x="8722" y="8292"/>
                    <a:pt x="8272" y="8292"/>
                  </a:cubicBezTo>
                  <a:cubicBezTo>
                    <a:pt x="8138" y="8292"/>
                    <a:pt x="7997" y="8242"/>
                    <a:pt x="7870" y="8121"/>
                  </a:cubicBezTo>
                  <a:lnTo>
                    <a:pt x="6388" y="6609"/>
                  </a:lnTo>
                  <a:cubicBezTo>
                    <a:pt x="6341" y="6588"/>
                    <a:pt x="6295" y="6579"/>
                    <a:pt x="6252" y="6579"/>
                  </a:cubicBezTo>
                  <a:cubicBezTo>
                    <a:pt x="6038" y="6579"/>
                    <a:pt x="5885" y="6805"/>
                    <a:pt x="5987" y="7010"/>
                  </a:cubicBezTo>
                  <a:lnTo>
                    <a:pt x="6882" y="7905"/>
                  </a:lnTo>
                  <a:cubicBezTo>
                    <a:pt x="7098" y="8121"/>
                    <a:pt x="7098" y="8492"/>
                    <a:pt x="6882" y="8708"/>
                  </a:cubicBezTo>
                  <a:cubicBezTo>
                    <a:pt x="6774" y="8816"/>
                    <a:pt x="6628" y="8870"/>
                    <a:pt x="6481" y="8870"/>
                  </a:cubicBezTo>
                  <a:cubicBezTo>
                    <a:pt x="6334" y="8870"/>
                    <a:pt x="6188" y="8816"/>
                    <a:pt x="6080" y="8708"/>
                  </a:cubicBezTo>
                  <a:lnTo>
                    <a:pt x="5185" y="7813"/>
                  </a:lnTo>
                  <a:cubicBezTo>
                    <a:pt x="4475" y="7103"/>
                    <a:pt x="3889" y="6300"/>
                    <a:pt x="3426" y="5405"/>
                  </a:cubicBezTo>
                  <a:lnTo>
                    <a:pt x="2438" y="3523"/>
                  </a:lnTo>
                  <a:cubicBezTo>
                    <a:pt x="2376" y="3430"/>
                    <a:pt x="2284" y="3369"/>
                    <a:pt x="2191" y="3369"/>
                  </a:cubicBezTo>
                  <a:lnTo>
                    <a:pt x="586" y="3369"/>
                  </a:lnTo>
                  <a:lnTo>
                    <a:pt x="586" y="560"/>
                  </a:lnTo>
                  <a:close/>
                  <a:moveTo>
                    <a:pt x="9436" y="1"/>
                  </a:moveTo>
                  <a:cubicBezTo>
                    <a:pt x="9419" y="1"/>
                    <a:pt x="9401" y="2"/>
                    <a:pt x="9382" y="5"/>
                  </a:cubicBezTo>
                  <a:lnTo>
                    <a:pt x="278" y="5"/>
                  </a:lnTo>
                  <a:cubicBezTo>
                    <a:pt x="124" y="5"/>
                    <a:pt x="0" y="128"/>
                    <a:pt x="0" y="282"/>
                  </a:cubicBezTo>
                  <a:lnTo>
                    <a:pt x="0" y="3677"/>
                  </a:lnTo>
                  <a:cubicBezTo>
                    <a:pt x="0" y="3832"/>
                    <a:pt x="124" y="3955"/>
                    <a:pt x="278" y="3955"/>
                  </a:cubicBezTo>
                  <a:lnTo>
                    <a:pt x="1975" y="3955"/>
                  </a:lnTo>
                  <a:lnTo>
                    <a:pt x="2901" y="5714"/>
                  </a:lnTo>
                  <a:cubicBezTo>
                    <a:pt x="3395" y="6640"/>
                    <a:pt x="4012" y="7473"/>
                    <a:pt x="4753" y="8214"/>
                  </a:cubicBezTo>
                  <a:lnTo>
                    <a:pt x="5679" y="9140"/>
                  </a:lnTo>
                  <a:cubicBezTo>
                    <a:pt x="5905" y="9378"/>
                    <a:pt x="6194" y="9487"/>
                    <a:pt x="6480" y="9487"/>
                  </a:cubicBezTo>
                  <a:cubicBezTo>
                    <a:pt x="6972" y="9487"/>
                    <a:pt x="7455" y="9162"/>
                    <a:pt x="7592" y="8615"/>
                  </a:cubicBezTo>
                  <a:cubicBezTo>
                    <a:pt x="7796" y="8789"/>
                    <a:pt x="8038" y="8868"/>
                    <a:pt x="8277" y="8868"/>
                  </a:cubicBezTo>
                  <a:cubicBezTo>
                    <a:pt x="8761" y="8868"/>
                    <a:pt x="9238" y="8545"/>
                    <a:pt x="9382" y="8029"/>
                  </a:cubicBezTo>
                  <a:cubicBezTo>
                    <a:pt x="9595" y="8191"/>
                    <a:pt x="9841" y="8267"/>
                    <a:pt x="10083" y="8267"/>
                  </a:cubicBezTo>
                  <a:cubicBezTo>
                    <a:pt x="10579" y="8267"/>
                    <a:pt x="11058" y="7950"/>
                    <a:pt x="11203" y="7412"/>
                  </a:cubicBezTo>
                  <a:cubicBezTo>
                    <a:pt x="11434" y="7597"/>
                    <a:pt x="11676" y="7677"/>
                    <a:pt x="11907" y="7677"/>
                  </a:cubicBezTo>
                  <a:cubicBezTo>
                    <a:pt x="12788" y="7677"/>
                    <a:pt x="13498" y="6521"/>
                    <a:pt x="12715" y="5714"/>
                  </a:cubicBezTo>
                  <a:lnTo>
                    <a:pt x="12160" y="5189"/>
                  </a:lnTo>
                  <a:lnTo>
                    <a:pt x="12561" y="3955"/>
                  </a:lnTo>
                  <a:lnTo>
                    <a:pt x="14227" y="3955"/>
                  </a:lnTo>
                  <a:cubicBezTo>
                    <a:pt x="14382" y="3955"/>
                    <a:pt x="14536" y="3832"/>
                    <a:pt x="14536" y="3677"/>
                  </a:cubicBezTo>
                  <a:lnTo>
                    <a:pt x="14536" y="282"/>
                  </a:lnTo>
                  <a:cubicBezTo>
                    <a:pt x="14536" y="128"/>
                    <a:pt x="14382" y="5"/>
                    <a:pt x="14227" y="5"/>
                  </a:cubicBezTo>
                  <a:lnTo>
                    <a:pt x="11913" y="5"/>
                  </a:lnTo>
                  <a:cubicBezTo>
                    <a:pt x="11573" y="36"/>
                    <a:pt x="11573" y="529"/>
                    <a:pt x="11913" y="560"/>
                  </a:cubicBezTo>
                  <a:lnTo>
                    <a:pt x="13950" y="560"/>
                  </a:lnTo>
                  <a:lnTo>
                    <a:pt x="13950" y="3399"/>
                  </a:lnTo>
                  <a:lnTo>
                    <a:pt x="12345" y="3399"/>
                  </a:lnTo>
                  <a:cubicBezTo>
                    <a:pt x="12221" y="3399"/>
                    <a:pt x="12129" y="3492"/>
                    <a:pt x="12098" y="3616"/>
                  </a:cubicBezTo>
                  <a:lnTo>
                    <a:pt x="11697" y="4757"/>
                  </a:lnTo>
                  <a:lnTo>
                    <a:pt x="10030" y="3091"/>
                  </a:lnTo>
                  <a:cubicBezTo>
                    <a:pt x="10586" y="3091"/>
                    <a:pt x="11079" y="2906"/>
                    <a:pt x="11481" y="2504"/>
                  </a:cubicBezTo>
                  <a:cubicBezTo>
                    <a:pt x="11573" y="2412"/>
                    <a:pt x="11573" y="2227"/>
                    <a:pt x="11481" y="2134"/>
                  </a:cubicBezTo>
                  <a:cubicBezTo>
                    <a:pt x="11419" y="2072"/>
                    <a:pt x="11350" y="2042"/>
                    <a:pt x="11280" y="2042"/>
                  </a:cubicBezTo>
                  <a:cubicBezTo>
                    <a:pt x="11211" y="2042"/>
                    <a:pt x="11141" y="2072"/>
                    <a:pt x="11079" y="2134"/>
                  </a:cubicBezTo>
                  <a:cubicBezTo>
                    <a:pt x="10802" y="2412"/>
                    <a:pt x="10439" y="2551"/>
                    <a:pt x="10076" y="2551"/>
                  </a:cubicBezTo>
                  <a:cubicBezTo>
                    <a:pt x="9714" y="2551"/>
                    <a:pt x="9351" y="2412"/>
                    <a:pt x="9073" y="2134"/>
                  </a:cubicBezTo>
                  <a:cubicBezTo>
                    <a:pt x="8857" y="1903"/>
                    <a:pt x="8564" y="1787"/>
                    <a:pt x="8271" y="1787"/>
                  </a:cubicBezTo>
                  <a:cubicBezTo>
                    <a:pt x="7978" y="1787"/>
                    <a:pt x="7685" y="1903"/>
                    <a:pt x="7469" y="2134"/>
                  </a:cubicBezTo>
                  <a:lnTo>
                    <a:pt x="6574" y="3029"/>
                  </a:lnTo>
                  <a:cubicBezTo>
                    <a:pt x="6373" y="3214"/>
                    <a:pt x="6118" y="3307"/>
                    <a:pt x="5864" y="3307"/>
                  </a:cubicBezTo>
                  <a:cubicBezTo>
                    <a:pt x="5609" y="3307"/>
                    <a:pt x="5355" y="3214"/>
                    <a:pt x="5154" y="3029"/>
                  </a:cubicBezTo>
                  <a:lnTo>
                    <a:pt x="5061" y="2937"/>
                  </a:lnTo>
                  <a:lnTo>
                    <a:pt x="7407" y="560"/>
                  </a:lnTo>
                  <a:lnTo>
                    <a:pt x="9382" y="560"/>
                  </a:lnTo>
                  <a:cubicBezTo>
                    <a:pt x="9401" y="563"/>
                    <a:pt x="9419" y="564"/>
                    <a:pt x="9436" y="564"/>
                  </a:cubicBezTo>
                  <a:cubicBezTo>
                    <a:pt x="9796" y="564"/>
                    <a:pt x="9796" y="1"/>
                    <a:pt x="943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94" name="Google Shape;294;p4"/>
          <p:cNvGrpSpPr/>
          <p:nvPr/>
        </p:nvGrpSpPr>
        <p:grpSpPr>
          <a:xfrm>
            <a:off x="5535428" y="2685933"/>
            <a:ext cx="835644" cy="840081"/>
            <a:chOff x="7098912" y="1969392"/>
            <a:chExt cx="359651" cy="361561"/>
          </a:xfrm>
        </p:grpSpPr>
        <p:sp>
          <p:nvSpPr>
            <p:cNvPr id="295" name="Google Shape;295;p4"/>
            <p:cNvSpPr/>
            <p:nvPr/>
          </p:nvSpPr>
          <p:spPr>
            <a:xfrm>
              <a:off x="7098912" y="2127607"/>
              <a:ext cx="134567" cy="202582"/>
            </a:xfrm>
            <a:custGeom>
              <a:avLst/>
              <a:gdLst/>
              <a:ahLst/>
              <a:cxnLst/>
              <a:rect l="l" t="t" r="r" b="b"/>
              <a:pathLst>
                <a:path w="4228" h="6365" extrusionOk="0">
                  <a:moveTo>
                    <a:pt x="2108" y="331"/>
                  </a:moveTo>
                  <a:cubicBezTo>
                    <a:pt x="2153" y="331"/>
                    <a:pt x="2198" y="334"/>
                    <a:pt x="2239" y="340"/>
                  </a:cubicBezTo>
                  <a:cubicBezTo>
                    <a:pt x="2978" y="399"/>
                    <a:pt x="3537" y="1042"/>
                    <a:pt x="3537" y="1780"/>
                  </a:cubicBezTo>
                  <a:cubicBezTo>
                    <a:pt x="3537" y="2483"/>
                    <a:pt x="3704" y="3138"/>
                    <a:pt x="3847" y="3483"/>
                  </a:cubicBezTo>
                  <a:lnTo>
                    <a:pt x="3847" y="3495"/>
                  </a:lnTo>
                  <a:cubicBezTo>
                    <a:pt x="3656" y="3602"/>
                    <a:pt x="3335" y="3793"/>
                    <a:pt x="2787" y="3912"/>
                  </a:cubicBezTo>
                  <a:lnTo>
                    <a:pt x="2787" y="3864"/>
                  </a:lnTo>
                  <a:lnTo>
                    <a:pt x="2787" y="3531"/>
                  </a:lnTo>
                  <a:cubicBezTo>
                    <a:pt x="3001" y="3412"/>
                    <a:pt x="3180" y="3233"/>
                    <a:pt x="3299" y="3007"/>
                  </a:cubicBezTo>
                  <a:cubicBezTo>
                    <a:pt x="3537" y="2590"/>
                    <a:pt x="3454" y="2066"/>
                    <a:pt x="3108" y="1745"/>
                  </a:cubicBezTo>
                  <a:cubicBezTo>
                    <a:pt x="2870" y="1518"/>
                    <a:pt x="2430" y="1245"/>
                    <a:pt x="1727" y="1245"/>
                  </a:cubicBezTo>
                  <a:cubicBezTo>
                    <a:pt x="1680" y="1245"/>
                    <a:pt x="1632" y="1268"/>
                    <a:pt x="1608" y="1292"/>
                  </a:cubicBezTo>
                  <a:lnTo>
                    <a:pt x="1251" y="1649"/>
                  </a:lnTo>
                  <a:cubicBezTo>
                    <a:pt x="1192" y="1709"/>
                    <a:pt x="1192" y="1816"/>
                    <a:pt x="1251" y="1888"/>
                  </a:cubicBezTo>
                  <a:cubicBezTo>
                    <a:pt x="1281" y="1917"/>
                    <a:pt x="1323" y="1932"/>
                    <a:pt x="1366" y="1932"/>
                  </a:cubicBezTo>
                  <a:cubicBezTo>
                    <a:pt x="1409" y="1932"/>
                    <a:pt x="1454" y="1917"/>
                    <a:pt x="1489" y="1888"/>
                  </a:cubicBezTo>
                  <a:lnTo>
                    <a:pt x="1799" y="1578"/>
                  </a:lnTo>
                  <a:cubicBezTo>
                    <a:pt x="2239" y="1590"/>
                    <a:pt x="2608" y="1721"/>
                    <a:pt x="2882" y="1983"/>
                  </a:cubicBezTo>
                  <a:cubicBezTo>
                    <a:pt x="3120" y="2185"/>
                    <a:pt x="3180" y="2542"/>
                    <a:pt x="3025" y="2828"/>
                  </a:cubicBezTo>
                  <a:cubicBezTo>
                    <a:pt x="2823" y="3173"/>
                    <a:pt x="2466" y="3376"/>
                    <a:pt x="2085" y="3376"/>
                  </a:cubicBezTo>
                  <a:cubicBezTo>
                    <a:pt x="1489" y="3376"/>
                    <a:pt x="1013" y="2900"/>
                    <a:pt x="1013" y="2304"/>
                  </a:cubicBezTo>
                  <a:cubicBezTo>
                    <a:pt x="1013" y="2209"/>
                    <a:pt x="942" y="2138"/>
                    <a:pt x="846" y="2138"/>
                  </a:cubicBezTo>
                  <a:cubicBezTo>
                    <a:pt x="763" y="2138"/>
                    <a:pt x="680" y="2209"/>
                    <a:pt x="680" y="2304"/>
                  </a:cubicBezTo>
                  <a:cubicBezTo>
                    <a:pt x="680" y="2828"/>
                    <a:pt x="965" y="3292"/>
                    <a:pt x="1394" y="3519"/>
                  </a:cubicBezTo>
                  <a:lnTo>
                    <a:pt x="1394" y="3852"/>
                  </a:lnTo>
                  <a:lnTo>
                    <a:pt x="1394" y="3900"/>
                  </a:lnTo>
                  <a:cubicBezTo>
                    <a:pt x="834" y="3781"/>
                    <a:pt x="501" y="3602"/>
                    <a:pt x="370" y="3495"/>
                  </a:cubicBezTo>
                  <a:cubicBezTo>
                    <a:pt x="370" y="3495"/>
                    <a:pt x="358" y="3495"/>
                    <a:pt x="370" y="3483"/>
                  </a:cubicBezTo>
                  <a:cubicBezTo>
                    <a:pt x="525" y="3138"/>
                    <a:pt x="680" y="2483"/>
                    <a:pt x="680" y="1780"/>
                  </a:cubicBezTo>
                  <a:cubicBezTo>
                    <a:pt x="680" y="1042"/>
                    <a:pt x="1251" y="399"/>
                    <a:pt x="1977" y="340"/>
                  </a:cubicBezTo>
                  <a:cubicBezTo>
                    <a:pt x="2019" y="334"/>
                    <a:pt x="2064" y="331"/>
                    <a:pt x="2108" y="331"/>
                  </a:cubicBezTo>
                  <a:close/>
                  <a:moveTo>
                    <a:pt x="2442" y="3662"/>
                  </a:moveTo>
                  <a:lnTo>
                    <a:pt x="2442" y="3852"/>
                  </a:lnTo>
                  <a:cubicBezTo>
                    <a:pt x="2442" y="4043"/>
                    <a:pt x="2549" y="4221"/>
                    <a:pt x="2727" y="4316"/>
                  </a:cubicBezTo>
                  <a:lnTo>
                    <a:pt x="2823" y="4376"/>
                  </a:lnTo>
                  <a:cubicBezTo>
                    <a:pt x="2680" y="4626"/>
                    <a:pt x="2382" y="4793"/>
                    <a:pt x="2073" y="4793"/>
                  </a:cubicBezTo>
                  <a:cubicBezTo>
                    <a:pt x="1751" y="4793"/>
                    <a:pt x="1477" y="4626"/>
                    <a:pt x="1311" y="4376"/>
                  </a:cubicBezTo>
                  <a:lnTo>
                    <a:pt x="1418" y="4316"/>
                  </a:lnTo>
                  <a:cubicBezTo>
                    <a:pt x="1596" y="4221"/>
                    <a:pt x="1692" y="4043"/>
                    <a:pt x="1692" y="3852"/>
                  </a:cubicBezTo>
                  <a:lnTo>
                    <a:pt x="1692" y="3662"/>
                  </a:lnTo>
                  <a:cubicBezTo>
                    <a:pt x="1811" y="3685"/>
                    <a:pt x="1930" y="3709"/>
                    <a:pt x="2073" y="3709"/>
                  </a:cubicBezTo>
                  <a:cubicBezTo>
                    <a:pt x="2192" y="3709"/>
                    <a:pt x="2323" y="3685"/>
                    <a:pt x="2442" y="3662"/>
                  </a:cubicBezTo>
                  <a:close/>
                  <a:moveTo>
                    <a:pt x="2096" y="0"/>
                  </a:moveTo>
                  <a:cubicBezTo>
                    <a:pt x="2040" y="0"/>
                    <a:pt x="1983" y="6"/>
                    <a:pt x="1930" y="18"/>
                  </a:cubicBezTo>
                  <a:cubicBezTo>
                    <a:pt x="1037" y="102"/>
                    <a:pt x="334" y="875"/>
                    <a:pt x="334" y="1780"/>
                  </a:cubicBezTo>
                  <a:cubicBezTo>
                    <a:pt x="334" y="2435"/>
                    <a:pt x="180" y="3042"/>
                    <a:pt x="60" y="3364"/>
                  </a:cubicBezTo>
                  <a:cubicBezTo>
                    <a:pt x="1" y="3507"/>
                    <a:pt x="37" y="3673"/>
                    <a:pt x="180" y="3781"/>
                  </a:cubicBezTo>
                  <a:cubicBezTo>
                    <a:pt x="311" y="3888"/>
                    <a:pt x="596" y="4043"/>
                    <a:pt x="1037" y="4162"/>
                  </a:cubicBezTo>
                  <a:lnTo>
                    <a:pt x="382" y="4495"/>
                  </a:lnTo>
                  <a:cubicBezTo>
                    <a:pt x="144" y="4614"/>
                    <a:pt x="1" y="4852"/>
                    <a:pt x="1" y="5114"/>
                  </a:cubicBezTo>
                  <a:lnTo>
                    <a:pt x="1" y="6209"/>
                  </a:lnTo>
                  <a:cubicBezTo>
                    <a:pt x="1" y="6293"/>
                    <a:pt x="72" y="6364"/>
                    <a:pt x="156" y="6364"/>
                  </a:cubicBezTo>
                  <a:cubicBezTo>
                    <a:pt x="251" y="6364"/>
                    <a:pt x="322" y="6293"/>
                    <a:pt x="322" y="6209"/>
                  </a:cubicBezTo>
                  <a:lnTo>
                    <a:pt x="322" y="5114"/>
                  </a:lnTo>
                  <a:cubicBezTo>
                    <a:pt x="322" y="4983"/>
                    <a:pt x="394" y="4852"/>
                    <a:pt x="537" y="4793"/>
                  </a:cubicBezTo>
                  <a:lnTo>
                    <a:pt x="1049" y="4519"/>
                  </a:lnTo>
                  <a:cubicBezTo>
                    <a:pt x="1275" y="4900"/>
                    <a:pt x="1680" y="5138"/>
                    <a:pt x="2108" y="5138"/>
                  </a:cubicBezTo>
                  <a:cubicBezTo>
                    <a:pt x="2561" y="5138"/>
                    <a:pt x="2942" y="4900"/>
                    <a:pt x="3168" y="4519"/>
                  </a:cubicBezTo>
                  <a:lnTo>
                    <a:pt x="3692" y="4793"/>
                  </a:lnTo>
                  <a:cubicBezTo>
                    <a:pt x="3811" y="4852"/>
                    <a:pt x="3894" y="4983"/>
                    <a:pt x="3894" y="5114"/>
                  </a:cubicBezTo>
                  <a:lnTo>
                    <a:pt x="3894" y="6209"/>
                  </a:lnTo>
                  <a:cubicBezTo>
                    <a:pt x="3894" y="6293"/>
                    <a:pt x="3966" y="6364"/>
                    <a:pt x="4061" y="6364"/>
                  </a:cubicBezTo>
                  <a:cubicBezTo>
                    <a:pt x="4144" y="6364"/>
                    <a:pt x="4228" y="6293"/>
                    <a:pt x="4228" y="6209"/>
                  </a:cubicBezTo>
                  <a:lnTo>
                    <a:pt x="4228" y="5114"/>
                  </a:lnTo>
                  <a:cubicBezTo>
                    <a:pt x="4192" y="4852"/>
                    <a:pt x="4049" y="4614"/>
                    <a:pt x="3811" y="4495"/>
                  </a:cubicBezTo>
                  <a:lnTo>
                    <a:pt x="3156" y="4162"/>
                  </a:lnTo>
                  <a:cubicBezTo>
                    <a:pt x="3597" y="4043"/>
                    <a:pt x="3870" y="3888"/>
                    <a:pt x="4013" y="3781"/>
                  </a:cubicBezTo>
                  <a:cubicBezTo>
                    <a:pt x="4156" y="3685"/>
                    <a:pt x="4192" y="3507"/>
                    <a:pt x="4132" y="3364"/>
                  </a:cubicBezTo>
                  <a:cubicBezTo>
                    <a:pt x="4001" y="3042"/>
                    <a:pt x="3847" y="2435"/>
                    <a:pt x="3847" y="1780"/>
                  </a:cubicBezTo>
                  <a:cubicBezTo>
                    <a:pt x="3847" y="875"/>
                    <a:pt x="3156" y="90"/>
                    <a:pt x="2263" y="18"/>
                  </a:cubicBezTo>
                  <a:cubicBezTo>
                    <a:pt x="2210" y="6"/>
                    <a:pt x="2153" y="0"/>
                    <a:pt x="209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 name="Google Shape;296;p4"/>
            <p:cNvSpPr/>
            <p:nvPr/>
          </p:nvSpPr>
          <p:spPr>
            <a:xfrm>
              <a:off x="7120141" y="2297184"/>
              <a:ext cx="10662" cy="33005"/>
            </a:xfrm>
            <a:custGeom>
              <a:avLst/>
              <a:gdLst/>
              <a:ahLst/>
              <a:cxnLst/>
              <a:rect l="l" t="t" r="r" b="b"/>
              <a:pathLst>
                <a:path w="335" h="1037" extrusionOk="0">
                  <a:moveTo>
                    <a:pt x="167" y="0"/>
                  </a:moveTo>
                  <a:cubicBezTo>
                    <a:pt x="72" y="0"/>
                    <a:pt x="1" y="72"/>
                    <a:pt x="1" y="167"/>
                  </a:cubicBezTo>
                  <a:lnTo>
                    <a:pt x="1" y="881"/>
                  </a:lnTo>
                  <a:cubicBezTo>
                    <a:pt x="1" y="965"/>
                    <a:pt x="72" y="1036"/>
                    <a:pt x="167" y="1036"/>
                  </a:cubicBezTo>
                  <a:cubicBezTo>
                    <a:pt x="251" y="1036"/>
                    <a:pt x="334" y="965"/>
                    <a:pt x="334" y="881"/>
                  </a:cubicBezTo>
                  <a:lnTo>
                    <a:pt x="334" y="167"/>
                  </a:lnTo>
                  <a:cubicBezTo>
                    <a:pt x="334" y="72"/>
                    <a:pt x="251" y="0"/>
                    <a:pt x="16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7" name="Google Shape;297;p4"/>
            <p:cNvSpPr/>
            <p:nvPr/>
          </p:nvSpPr>
          <p:spPr>
            <a:xfrm>
              <a:off x="7199360" y="2297184"/>
              <a:ext cx="10248" cy="33005"/>
            </a:xfrm>
            <a:custGeom>
              <a:avLst/>
              <a:gdLst/>
              <a:ahLst/>
              <a:cxnLst/>
              <a:rect l="l" t="t" r="r" b="b"/>
              <a:pathLst>
                <a:path w="322" h="1037" extrusionOk="0">
                  <a:moveTo>
                    <a:pt x="167" y="0"/>
                  </a:moveTo>
                  <a:cubicBezTo>
                    <a:pt x="72" y="0"/>
                    <a:pt x="0" y="72"/>
                    <a:pt x="0" y="167"/>
                  </a:cubicBezTo>
                  <a:lnTo>
                    <a:pt x="0" y="881"/>
                  </a:lnTo>
                  <a:cubicBezTo>
                    <a:pt x="0" y="965"/>
                    <a:pt x="72" y="1036"/>
                    <a:pt x="167" y="1036"/>
                  </a:cubicBezTo>
                  <a:cubicBezTo>
                    <a:pt x="250" y="1036"/>
                    <a:pt x="322" y="965"/>
                    <a:pt x="322" y="881"/>
                  </a:cubicBezTo>
                  <a:lnTo>
                    <a:pt x="322" y="167"/>
                  </a:lnTo>
                  <a:cubicBezTo>
                    <a:pt x="322" y="72"/>
                    <a:pt x="250" y="0"/>
                    <a:pt x="16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 name="Google Shape;298;p4"/>
            <p:cNvSpPr/>
            <p:nvPr/>
          </p:nvSpPr>
          <p:spPr>
            <a:xfrm>
              <a:off x="7357001" y="2165704"/>
              <a:ext cx="56876" cy="17823"/>
            </a:xfrm>
            <a:custGeom>
              <a:avLst/>
              <a:gdLst/>
              <a:ahLst/>
              <a:cxnLst/>
              <a:rect l="l" t="t" r="r" b="b"/>
              <a:pathLst>
                <a:path w="1787" h="560" extrusionOk="0">
                  <a:moveTo>
                    <a:pt x="630" y="0"/>
                  </a:moveTo>
                  <a:cubicBezTo>
                    <a:pt x="478" y="0"/>
                    <a:pt x="311" y="14"/>
                    <a:pt x="131" y="48"/>
                  </a:cubicBezTo>
                  <a:cubicBezTo>
                    <a:pt x="60" y="71"/>
                    <a:pt x="0" y="143"/>
                    <a:pt x="0" y="214"/>
                  </a:cubicBezTo>
                  <a:lnTo>
                    <a:pt x="0" y="393"/>
                  </a:lnTo>
                  <a:cubicBezTo>
                    <a:pt x="0" y="488"/>
                    <a:pt x="72" y="560"/>
                    <a:pt x="167" y="560"/>
                  </a:cubicBezTo>
                  <a:cubicBezTo>
                    <a:pt x="250" y="560"/>
                    <a:pt x="322" y="488"/>
                    <a:pt x="322" y="393"/>
                  </a:cubicBezTo>
                  <a:lnTo>
                    <a:pt x="322" y="345"/>
                  </a:lnTo>
                  <a:cubicBezTo>
                    <a:pt x="436" y="334"/>
                    <a:pt x="543" y="328"/>
                    <a:pt x="642" y="328"/>
                  </a:cubicBezTo>
                  <a:cubicBezTo>
                    <a:pt x="851" y="328"/>
                    <a:pt x="1022" y="352"/>
                    <a:pt x="1143" y="393"/>
                  </a:cubicBezTo>
                  <a:cubicBezTo>
                    <a:pt x="1369" y="452"/>
                    <a:pt x="1488" y="524"/>
                    <a:pt x="1488" y="524"/>
                  </a:cubicBezTo>
                  <a:cubicBezTo>
                    <a:pt x="1512" y="548"/>
                    <a:pt x="1548" y="560"/>
                    <a:pt x="1572" y="560"/>
                  </a:cubicBezTo>
                  <a:cubicBezTo>
                    <a:pt x="1631" y="560"/>
                    <a:pt x="1679" y="524"/>
                    <a:pt x="1715" y="488"/>
                  </a:cubicBezTo>
                  <a:cubicBezTo>
                    <a:pt x="1786" y="405"/>
                    <a:pt x="1762" y="310"/>
                    <a:pt x="1679" y="262"/>
                  </a:cubicBezTo>
                  <a:cubicBezTo>
                    <a:pt x="1660" y="252"/>
                    <a:pt x="1280" y="0"/>
                    <a:pt x="63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 name="Google Shape;299;p4"/>
            <p:cNvSpPr/>
            <p:nvPr/>
          </p:nvSpPr>
          <p:spPr>
            <a:xfrm>
              <a:off x="7312666" y="2133113"/>
              <a:ext cx="145897" cy="197840"/>
            </a:xfrm>
            <a:custGeom>
              <a:avLst/>
              <a:gdLst/>
              <a:ahLst/>
              <a:cxnLst/>
              <a:rect l="l" t="t" r="r" b="b"/>
              <a:pathLst>
                <a:path w="4584" h="6216" extrusionOk="0">
                  <a:moveTo>
                    <a:pt x="3536" y="345"/>
                  </a:moveTo>
                  <a:lnTo>
                    <a:pt x="3536" y="1167"/>
                  </a:lnTo>
                  <a:cubicBezTo>
                    <a:pt x="3536" y="1298"/>
                    <a:pt x="3512" y="1453"/>
                    <a:pt x="3453" y="1572"/>
                  </a:cubicBezTo>
                  <a:lnTo>
                    <a:pt x="3393" y="1703"/>
                  </a:lnTo>
                  <a:cubicBezTo>
                    <a:pt x="3370" y="1726"/>
                    <a:pt x="3370" y="1750"/>
                    <a:pt x="3370" y="1774"/>
                  </a:cubicBezTo>
                  <a:lnTo>
                    <a:pt x="3370" y="2131"/>
                  </a:lnTo>
                  <a:cubicBezTo>
                    <a:pt x="3358" y="2417"/>
                    <a:pt x="3239" y="2703"/>
                    <a:pt x="3036" y="2905"/>
                  </a:cubicBezTo>
                  <a:cubicBezTo>
                    <a:pt x="2834" y="3108"/>
                    <a:pt x="2568" y="3204"/>
                    <a:pt x="2288" y="3204"/>
                  </a:cubicBezTo>
                  <a:cubicBezTo>
                    <a:pt x="2271" y="3204"/>
                    <a:pt x="2255" y="3203"/>
                    <a:pt x="2238" y="3203"/>
                  </a:cubicBezTo>
                  <a:cubicBezTo>
                    <a:pt x="1667" y="3191"/>
                    <a:pt x="1203" y="2679"/>
                    <a:pt x="1203" y="2072"/>
                  </a:cubicBezTo>
                  <a:lnTo>
                    <a:pt x="1203" y="1774"/>
                  </a:lnTo>
                  <a:cubicBezTo>
                    <a:pt x="1203" y="1750"/>
                    <a:pt x="1203" y="1726"/>
                    <a:pt x="1191" y="1703"/>
                  </a:cubicBezTo>
                  <a:lnTo>
                    <a:pt x="1131" y="1572"/>
                  </a:lnTo>
                  <a:cubicBezTo>
                    <a:pt x="1072" y="1453"/>
                    <a:pt x="1036" y="1298"/>
                    <a:pt x="1036" y="1167"/>
                  </a:cubicBezTo>
                  <a:cubicBezTo>
                    <a:pt x="1036" y="702"/>
                    <a:pt x="1405" y="345"/>
                    <a:pt x="1857" y="345"/>
                  </a:cubicBezTo>
                  <a:close/>
                  <a:moveTo>
                    <a:pt x="1726" y="3417"/>
                  </a:moveTo>
                  <a:cubicBezTo>
                    <a:pt x="1869" y="3489"/>
                    <a:pt x="2048" y="3512"/>
                    <a:pt x="2227" y="3536"/>
                  </a:cubicBezTo>
                  <a:lnTo>
                    <a:pt x="2274" y="3536"/>
                  </a:lnTo>
                  <a:cubicBezTo>
                    <a:pt x="2465" y="3536"/>
                    <a:pt x="2643" y="3489"/>
                    <a:pt x="2822" y="3429"/>
                  </a:cubicBezTo>
                  <a:lnTo>
                    <a:pt x="2822" y="3655"/>
                  </a:lnTo>
                  <a:cubicBezTo>
                    <a:pt x="2822" y="3691"/>
                    <a:pt x="2834" y="3750"/>
                    <a:pt x="2834" y="3798"/>
                  </a:cubicBezTo>
                  <a:lnTo>
                    <a:pt x="2274" y="4227"/>
                  </a:lnTo>
                  <a:lnTo>
                    <a:pt x="1703" y="3798"/>
                  </a:lnTo>
                  <a:cubicBezTo>
                    <a:pt x="1726" y="3750"/>
                    <a:pt x="1726" y="3715"/>
                    <a:pt x="1726" y="3655"/>
                  </a:cubicBezTo>
                  <a:lnTo>
                    <a:pt x="1726" y="3417"/>
                  </a:lnTo>
                  <a:close/>
                  <a:moveTo>
                    <a:pt x="1857" y="0"/>
                  </a:moveTo>
                  <a:cubicBezTo>
                    <a:pt x="1215" y="0"/>
                    <a:pt x="691" y="524"/>
                    <a:pt x="691" y="1167"/>
                  </a:cubicBezTo>
                  <a:cubicBezTo>
                    <a:pt x="691" y="1357"/>
                    <a:pt x="738" y="1548"/>
                    <a:pt x="834" y="1715"/>
                  </a:cubicBezTo>
                  <a:lnTo>
                    <a:pt x="869" y="1810"/>
                  </a:lnTo>
                  <a:lnTo>
                    <a:pt x="869" y="2072"/>
                  </a:lnTo>
                  <a:cubicBezTo>
                    <a:pt x="869" y="2536"/>
                    <a:pt x="1084" y="2941"/>
                    <a:pt x="1405" y="3215"/>
                  </a:cubicBezTo>
                  <a:lnTo>
                    <a:pt x="1405" y="3667"/>
                  </a:lnTo>
                  <a:cubicBezTo>
                    <a:pt x="1405" y="3739"/>
                    <a:pt x="1369" y="3810"/>
                    <a:pt x="1286" y="3846"/>
                  </a:cubicBezTo>
                  <a:lnTo>
                    <a:pt x="441" y="4155"/>
                  </a:lnTo>
                  <a:cubicBezTo>
                    <a:pt x="179" y="4262"/>
                    <a:pt x="0" y="4512"/>
                    <a:pt x="0" y="4810"/>
                  </a:cubicBezTo>
                  <a:lnTo>
                    <a:pt x="0" y="6048"/>
                  </a:lnTo>
                  <a:cubicBezTo>
                    <a:pt x="0" y="6132"/>
                    <a:pt x="72" y="6215"/>
                    <a:pt x="155" y="6215"/>
                  </a:cubicBezTo>
                  <a:cubicBezTo>
                    <a:pt x="250" y="6215"/>
                    <a:pt x="322" y="6132"/>
                    <a:pt x="322" y="6048"/>
                  </a:cubicBezTo>
                  <a:lnTo>
                    <a:pt x="322" y="4810"/>
                  </a:lnTo>
                  <a:cubicBezTo>
                    <a:pt x="322" y="4655"/>
                    <a:pt x="417" y="4524"/>
                    <a:pt x="560" y="4465"/>
                  </a:cubicBezTo>
                  <a:lnTo>
                    <a:pt x="1405" y="4155"/>
                  </a:lnTo>
                  <a:cubicBezTo>
                    <a:pt x="1453" y="4143"/>
                    <a:pt x="1500" y="4108"/>
                    <a:pt x="1524" y="4084"/>
                  </a:cubicBezTo>
                  <a:lnTo>
                    <a:pt x="2119" y="4524"/>
                  </a:lnTo>
                  <a:lnTo>
                    <a:pt x="2119" y="6036"/>
                  </a:lnTo>
                  <a:cubicBezTo>
                    <a:pt x="2119" y="6120"/>
                    <a:pt x="2203" y="6191"/>
                    <a:pt x="2286" y="6191"/>
                  </a:cubicBezTo>
                  <a:cubicBezTo>
                    <a:pt x="2369" y="6191"/>
                    <a:pt x="2453" y="6120"/>
                    <a:pt x="2453" y="6036"/>
                  </a:cubicBezTo>
                  <a:lnTo>
                    <a:pt x="2453" y="4512"/>
                  </a:lnTo>
                  <a:lnTo>
                    <a:pt x="3048" y="4072"/>
                  </a:lnTo>
                  <a:cubicBezTo>
                    <a:pt x="3084" y="4096"/>
                    <a:pt x="3120" y="4108"/>
                    <a:pt x="3167" y="4143"/>
                  </a:cubicBezTo>
                  <a:lnTo>
                    <a:pt x="4012" y="4453"/>
                  </a:lnTo>
                  <a:cubicBezTo>
                    <a:pt x="4155" y="4512"/>
                    <a:pt x="4251" y="4643"/>
                    <a:pt x="4251" y="4798"/>
                  </a:cubicBezTo>
                  <a:lnTo>
                    <a:pt x="4251" y="6036"/>
                  </a:lnTo>
                  <a:cubicBezTo>
                    <a:pt x="4251" y="6120"/>
                    <a:pt x="4322" y="6191"/>
                    <a:pt x="4417" y="6191"/>
                  </a:cubicBezTo>
                  <a:cubicBezTo>
                    <a:pt x="4501" y="6191"/>
                    <a:pt x="4572" y="6120"/>
                    <a:pt x="4572" y="6036"/>
                  </a:cubicBezTo>
                  <a:lnTo>
                    <a:pt x="4572" y="4798"/>
                  </a:lnTo>
                  <a:cubicBezTo>
                    <a:pt x="4584" y="4512"/>
                    <a:pt x="4382" y="4251"/>
                    <a:pt x="4120" y="4143"/>
                  </a:cubicBezTo>
                  <a:lnTo>
                    <a:pt x="3274" y="3834"/>
                  </a:lnTo>
                  <a:cubicBezTo>
                    <a:pt x="3191" y="3798"/>
                    <a:pt x="3155" y="3727"/>
                    <a:pt x="3155" y="3655"/>
                  </a:cubicBezTo>
                  <a:lnTo>
                    <a:pt x="3155" y="3215"/>
                  </a:lnTo>
                  <a:cubicBezTo>
                    <a:pt x="3179" y="3191"/>
                    <a:pt x="3227" y="3155"/>
                    <a:pt x="3250" y="3131"/>
                  </a:cubicBezTo>
                  <a:cubicBezTo>
                    <a:pt x="3536" y="2858"/>
                    <a:pt x="3691" y="2500"/>
                    <a:pt x="3691" y="2119"/>
                  </a:cubicBezTo>
                  <a:lnTo>
                    <a:pt x="3691" y="1810"/>
                  </a:lnTo>
                  <a:lnTo>
                    <a:pt x="3727" y="1715"/>
                  </a:lnTo>
                  <a:cubicBezTo>
                    <a:pt x="3822" y="1548"/>
                    <a:pt x="3870" y="1357"/>
                    <a:pt x="3870" y="1167"/>
                  </a:cubicBezTo>
                  <a:lnTo>
                    <a:pt x="3870" y="167"/>
                  </a:lnTo>
                  <a:cubicBezTo>
                    <a:pt x="3870" y="71"/>
                    <a:pt x="3786" y="0"/>
                    <a:pt x="370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0" name="Google Shape;300;p4"/>
            <p:cNvSpPr/>
            <p:nvPr/>
          </p:nvSpPr>
          <p:spPr>
            <a:xfrm>
              <a:off x="7340324" y="2291486"/>
              <a:ext cx="10630" cy="38702"/>
            </a:xfrm>
            <a:custGeom>
              <a:avLst/>
              <a:gdLst/>
              <a:ahLst/>
              <a:cxnLst/>
              <a:rect l="l" t="t" r="r" b="b"/>
              <a:pathLst>
                <a:path w="334" h="1216" extrusionOk="0">
                  <a:moveTo>
                    <a:pt x="167" y="1"/>
                  </a:moveTo>
                  <a:cubicBezTo>
                    <a:pt x="84" y="1"/>
                    <a:pt x="0" y="72"/>
                    <a:pt x="0" y="167"/>
                  </a:cubicBezTo>
                  <a:lnTo>
                    <a:pt x="0" y="1060"/>
                  </a:lnTo>
                  <a:cubicBezTo>
                    <a:pt x="0" y="1144"/>
                    <a:pt x="84" y="1215"/>
                    <a:pt x="167" y="1215"/>
                  </a:cubicBezTo>
                  <a:cubicBezTo>
                    <a:pt x="262" y="1215"/>
                    <a:pt x="334" y="1144"/>
                    <a:pt x="334" y="1060"/>
                  </a:cubicBezTo>
                  <a:lnTo>
                    <a:pt x="334" y="167"/>
                  </a:lnTo>
                  <a:cubicBezTo>
                    <a:pt x="334" y="72"/>
                    <a:pt x="262" y="1"/>
                    <a:pt x="16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 name="Google Shape;301;p4"/>
            <p:cNvSpPr/>
            <p:nvPr/>
          </p:nvSpPr>
          <p:spPr>
            <a:xfrm>
              <a:off x="7419511" y="2291486"/>
              <a:ext cx="10630" cy="38702"/>
            </a:xfrm>
            <a:custGeom>
              <a:avLst/>
              <a:gdLst/>
              <a:ahLst/>
              <a:cxnLst/>
              <a:rect l="l" t="t" r="r" b="b"/>
              <a:pathLst>
                <a:path w="334" h="1216" extrusionOk="0">
                  <a:moveTo>
                    <a:pt x="167" y="1"/>
                  </a:moveTo>
                  <a:cubicBezTo>
                    <a:pt x="72" y="1"/>
                    <a:pt x="1" y="72"/>
                    <a:pt x="1" y="167"/>
                  </a:cubicBezTo>
                  <a:lnTo>
                    <a:pt x="1" y="1060"/>
                  </a:lnTo>
                  <a:cubicBezTo>
                    <a:pt x="1" y="1144"/>
                    <a:pt x="72" y="1215"/>
                    <a:pt x="167" y="1215"/>
                  </a:cubicBezTo>
                  <a:cubicBezTo>
                    <a:pt x="251" y="1215"/>
                    <a:pt x="334" y="1144"/>
                    <a:pt x="334" y="1060"/>
                  </a:cubicBezTo>
                  <a:lnTo>
                    <a:pt x="334" y="167"/>
                  </a:lnTo>
                  <a:cubicBezTo>
                    <a:pt x="334" y="72"/>
                    <a:pt x="251" y="1"/>
                    <a:pt x="16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 name="Google Shape;302;p4"/>
            <p:cNvSpPr/>
            <p:nvPr/>
          </p:nvSpPr>
          <p:spPr>
            <a:xfrm>
              <a:off x="7153878" y="1969392"/>
              <a:ext cx="225498" cy="188355"/>
            </a:xfrm>
            <a:custGeom>
              <a:avLst/>
              <a:gdLst/>
              <a:ahLst/>
              <a:cxnLst/>
              <a:rect l="l" t="t" r="r" b="b"/>
              <a:pathLst>
                <a:path w="7085" h="5918" extrusionOk="0">
                  <a:moveTo>
                    <a:pt x="2441" y="4227"/>
                  </a:moveTo>
                  <a:lnTo>
                    <a:pt x="2346" y="4608"/>
                  </a:lnTo>
                  <a:lnTo>
                    <a:pt x="2132" y="4608"/>
                  </a:lnTo>
                  <a:cubicBezTo>
                    <a:pt x="1917" y="4608"/>
                    <a:pt x="1751" y="4442"/>
                    <a:pt x="1751" y="4239"/>
                  </a:cubicBezTo>
                  <a:lnTo>
                    <a:pt x="1751" y="4227"/>
                  </a:lnTo>
                  <a:close/>
                  <a:moveTo>
                    <a:pt x="5668" y="310"/>
                  </a:moveTo>
                  <a:cubicBezTo>
                    <a:pt x="5882" y="310"/>
                    <a:pt x="6037" y="477"/>
                    <a:pt x="6037" y="679"/>
                  </a:cubicBezTo>
                  <a:lnTo>
                    <a:pt x="6037" y="3525"/>
                  </a:lnTo>
                  <a:cubicBezTo>
                    <a:pt x="6037" y="3739"/>
                    <a:pt x="5882" y="3894"/>
                    <a:pt x="5668" y="3894"/>
                  </a:cubicBezTo>
                  <a:lnTo>
                    <a:pt x="4251" y="3894"/>
                  </a:lnTo>
                  <a:cubicBezTo>
                    <a:pt x="4227" y="3894"/>
                    <a:pt x="4179" y="3918"/>
                    <a:pt x="4156" y="3930"/>
                  </a:cubicBezTo>
                  <a:lnTo>
                    <a:pt x="2572" y="5084"/>
                  </a:lnTo>
                  <a:lnTo>
                    <a:pt x="2810" y="4108"/>
                  </a:lnTo>
                  <a:cubicBezTo>
                    <a:pt x="2822" y="4061"/>
                    <a:pt x="2810" y="4001"/>
                    <a:pt x="2786" y="3953"/>
                  </a:cubicBezTo>
                  <a:cubicBezTo>
                    <a:pt x="2751" y="3918"/>
                    <a:pt x="2703" y="3894"/>
                    <a:pt x="2644" y="3894"/>
                  </a:cubicBezTo>
                  <a:lnTo>
                    <a:pt x="703" y="3894"/>
                  </a:lnTo>
                  <a:cubicBezTo>
                    <a:pt x="489" y="3894"/>
                    <a:pt x="322" y="3739"/>
                    <a:pt x="322" y="3525"/>
                  </a:cubicBezTo>
                  <a:lnTo>
                    <a:pt x="322" y="679"/>
                  </a:lnTo>
                  <a:cubicBezTo>
                    <a:pt x="322" y="477"/>
                    <a:pt x="489" y="310"/>
                    <a:pt x="703" y="310"/>
                  </a:cubicBezTo>
                  <a:close/>
                  <a:moveTo>
                    <a:pt x="6382" y="1036"/>
                  </a:moveTo>
                  <a:cubicBezTo>
                    <a:pt x="6585" y="1036"/>
                    <a:pt x="6751" y="1203"/>
                    <a:pt x="6751" y="1417"/>
                  </a:cubicBezTo>
                  <a:lnTo>
                    <a:pt x="6751" y="4251"/>
                  </a:lnTo>
                  <a:lnTo>
                    <a:pt x="6739" y="4251"/>
                  </a:lnTo>
                  <a:cubicBezTo>
                    <a:pt x="6739" y="4465"/>
                    <a:pt x="6573" y="4632"/>
                    <a:pt x="6370" y="4632"/>
                  </a:cubicBezTo>
                  <a:lnTo>
                    <a:pt x="4953" y="4632"/>
                  </a:lnTo>
                  <a:cubicBezTo>
                    <a:pt x="4906" y="4632"/>
                    <a:pt x="4870" y="4644"/>
                    <a:pt x="4822" y="4692"/>
                  </a:cubicBezTo>
                  <a:cubicBezTo>
                    <a:pt x="4787" y="4727"/>
                    <a:pt x="4775" y="4775"/>
                    <a:pt x="4787" y="4823"/>
                  </a:cubicBezTo>
                  <a:lnTo>
                    <a:pt x="4906" y="5501"/>
                  </a:lnTo>
                  <a:lnTo>
                    <a:pt x="3691" y="4692"/>
                  </a:lnTo>
                  <a:lnTo>
                    <a:pt x="4299" y="4239"/>
                  </a:lnTo>
                  <a:lnTo>
                    <a:pt x="5668" y="4239"/>
                  </a:lnTo>
                  <a:cubicBezTo>
                    <a:pt x="6049" y="4239"/>
                    <a:pt x="6370" y="3930"/>
                    <a:pt x="6370" y="3537"/>
                  </a:cubicBezTo>
                  <a:lnTo>
                    <a:pt x="6370" y="1036"/>
                  </a:lnTo>
                  <a:close/>
                  <a:moveTo>
                    <a:pt x="703" y="1"/>
                  </a:moveTo>
                  <a:cubicBezTo>
                    <a:pt x="310" y="1"/>
                    <a:pt x="0" y="310"/>
                    <a:pt x="0" y="703"/>
                  </a:cubicBezTo>
                  <a:lnTo>
                    <a:pt x="0" y="3537"/>
                  </a:lnTo>
                  <a:cubicBezTo>
                    <a:pt x="0" y="3930"/>
                    <a:pt x="310" y="4239"/>
                    <a:pt x="703" y="4239"/>
                  </a:cubicBezTo>
                  <a:lnTo>
                    <a:pt x="1405" y="4239"/>
                  </a:lnTo>
                  <a:lnTo>
                    <a:pt x="1405" y="4251"/>
                  </a:lnTo>
                  <a:cubicBezTo>
                    <a:pt x="1405" y="4644"/>
                    <a:pt x="1727" y="4954"/>
                    <a:pt x="2108" y="4954"/>
                  </a:cubicBezTo>
                  <a:lnTo>
                    <a:pt x="2263" y="4954"/>
                  </a:lnTo>
                  <a:lnTo>
                    <a:pt x="2203" y="5227"/>
                  </a:lnTo>
                  <a:cubicBezTo>
                    <a:pt x="2167" y="5323"/>
                    <a:pt x="2215" y="5430"/>
                    <a:pt x="2298" y="5489"/>
                  </a:cubicBezTo>
                  <a:cubicBezTo>
                    <a:pt x="2346" y="5525"/>
                    <a:pt x="2394" y="5537"/>
                    <a:pt x="2453" y="5537"/>
                  </a:cubicBezTo>
                  <a:cubicBezTo>
                    <a:pt x="2513" y="5537"/>
                    <a:pt x="2560" y="5525"/>
                    <a:pt x="2596" y="5489"/>
                  </a:cubicBezTo>
                  <a:lnTo>
                    <a:pt x="3334" y="4954"/>
                  </a:lnTo>
                  <a:lnTo>
                    <a:pt x="3489" y="4954"/>
                  </a:lnTo>
                  <a:lnTo>
                    <a:pt x="4882" y="5882"/>
                  </a:lnTo>
                  <a:cubicBezTo>
                    <a:pt x="4918" y="5906"/>
                    <a:pt x="4965" y="5918"/>
                    <a:pt x="5013" y="5918"/>
                  </a:cubicBezTo>
                  <a:cubicBezTo>
                    <a:pt x="5061" y="5918"/>
                    <a:pt x="5096" y="5906"/>
                    <a:pt x="5144" y="5882"/>
                  </a:cubicBezTo>
                  <a:cubicBezTo>
                    <a:pt x="5239" y="5823"/>
                    <a:pt x="5287" y="5727"/>
                    <a:pt x="5263" y="5620"/>
                  </a:cubicBezTo>
                  <a:lnTo>
                    <a:pt x="5168" y="4954"/>
                  </a:lnTo>
                  <a:lnTo>
                    <a:pt x="6382" y="4954"/>
                  </a:lnTo>
                  <a:cubicBezTo>
                    <a:pt x="6763" y="4954"/>
                    <a:pt x="7085" y="4644"/>
                    <a:pt x="7085" y="4251"/>
                  </a:cubicBezTo>
                  <a:lnTo>
                    <a:pt x="7085" y="1417"/>
                  </a:lnTo>
                  <a:cubicBezTo>
                    <a:pt x="7085" y="1024"/>
                    <a:pt x="6775" y="715"/>
                    <a:pt x="6382" y="715"/>
                  </a:cubicBezTo>
                  <a:cubicBezTo>
                    <a:pt x="6370" y="310"/>
                    <a:pt x="6061" y="1"/>
                    <a:pt x="566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 name="Google Shape;303;p4"/>
            <p:cNvSpPr/>
            <p:nvPr/>
          </p:nvSpPr>
          <p:spPr>
            <a:xfrm>
              <a:off x="7193663" y="2003511"/>
              <a:ext cx="27308" cy="10248"/>
            </a:xfrm>
            <a:custGeom>
              <a:avLst/>
              <a:gdLst/>
              <a:ahLst/>
              <a:cxnLst/>
              <a:rect l="l" t="t" r="r" b="b"/>
              <a:pathLst>
                <a:path w="858" h="322" extrusionOk="0">
                  <a:moveTo>
                    <a:pt x="167" y="0"/>
                  </a:moveTo>
                  <a:cubicBezTo>
                    <a:pt x="72" y="0"/>
                    <a:pt x="1" y="72"/>
                    <a:pt x="1" y="167"/>
                  </a:cubicBezTo>
                  <a:cubicBezTo>
                    <a:pt x="1" y="250"/>
                    <a:pt x="72" y="322"/>
                    <a:pt x="167" y="322"/>
                  </a:cubicBezTo>
                  <a:lnTo>
                    <a:pt x="703" y="322"/>
                  </a:lnTo>
                  <a:cubicBezTo>
                    <a:pt x="786" y="322"/>
                    <a:pt x="858" y="250"/>
                    <a:pt x="858" y="167"/>
                  </a:cubicBezTo>
                  <a:cubicBezTo>
                    <a:pt x="858" y="72"/>
                    <a:pt x="786" y="0"/>
                    <a:pt x="70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 name="Google Shape;304;p4"/>
            <p:cNvSpPr/>
            <p:nvPr/>
          </p:nvSpPr>
          <p:spPr>
            <a:xfrm>
              <a:off x="7233065" y="2003511"/>
              <a:ext cx="83802" cy="10248"/>
            </a:xfrm>
            <a:custGeom>
              <a:avLst/>
              <a:gdLst/>
              <a:ahLst/>
              <a:cxnLst/>
              <a:rect l="l" t="t" r="r" b="b"/>
              <a:pathLst>
                <a:path w="2633" h="322" extrusionOk="0">
                  <a:moveTo>
                    <a:pt x="156" y="0"/>
                  </a:moveTo>
                  <a:cubicBezTo>
                    <a:pt x="72" y="0"/>
                    <a:pt x="1" y="72"/>
                    <a:pt x="1" y="167"/>
                  </a:cubicBezTo>
                  <a:cubicBezTo>
                    <a:pt x="1" y="250"/>
                    <a:pt x="72" y="322"/>
                    <a:pt x="156" y="322"/>
                  </a:cubicBezTo>
                  <a:lnTo>
                    <a:pt x="2465" y="322"/>
                  </a:lnTo>
                  <a:cubicBezTo>
                    <a:pt x="2561" y="322"/>
                    <a:pt x="2632" y="250"/>
                    <a:pt x="2632" y="167"/>
                  </a:cubicBezTo>
                  <a:cubicBezTo>
                    <a:pt x="2632" y="72"/>
                    <a:pt x="2573" y="0"/>
                    <a:pt x="246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 name="Google Shape;305;p4"/>
            <p:cNvSpPr/>
            <p:nvPr/>
          </p:nvSpPr>
          <p:spPr>
            <a:xfrm>
              <a:off x="7193281" y="2031933"/>
              <a:ext cx="123936" cy="10248"/>
            </a:xfrm>
            <a:custGeom>
              <a:avLst/>
              <a:gdLst/>
              <a:ahLst/>
              <a:cxnLst/>
              <a:rect l="l" t="t" r="r" b="b"/>
              <a:pathLst>
                <a:path w="3894" h="322" extrusionOk="0">
                  <a:moveTo>
                    <a:pt x="155" y="0"/>
                  </a:moveTo>
                  <a:cubicBezTo>
                    <a:pt x="72" y="0"/>
                    <a:pt x="1" y="71"/>
                    <a:pt x="1" y="167"/>
                  </a:cubicBezTo>
                  <a:cubicBezTo>
                    <a:pt x="1" y="250"/>
                    <a:pt x="72" y="322"/>
                    <a:pt x="155" y="322"/>
                  </a:cubicBezTo>
                  <a:lnTo>
                    <a:pt x="3715" y="322"/>
                  </a:lnTo>
                  <a:cubicBezTo>
                    <a:pt x="3811" y="322"/>
                    <a:pt x="3882" y="250"/>
                    <a:pt x="3882" y="167"/>
                  </a:cubicBezTo>
                  <a:cubicBezTo>
                    <a:pt x="3894" y="71"/>
                    <a:pt x="3823" y="0"/>
                    <a:pt x="371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6" name="Google Shape;306;p4"/>
            <p:cNvSpPr/>
            <p:nvPr/>
          </p:nvSpPr>
          <p:spPr>
            <a:xfrm>
              <a:off x="7193663" y="2059973"/>
              <a:ext cx="83770" cy="10248"/>
            </a:xfrm>
            <a:custGeom>
              <a:avLst/>
              <a:gdLst/>
              <a:ahLst/>
              <a:cxnLst/>
              <a:rect l="l" t="t" r="r" b="b"/>
              <a:pathLst>
                <a:path w="2632" h="322" extrusionOk="0">
                  <a:moveTo>
                    <a:pt x="167" y="0"/>
                  </a:moveTo>
                  <a:cubicBezTo>
                    <a:pt x="72" y="0"/>
                    <a:pt x="1" y="72"/>
                    <a:pt x="1" y="155"/>
                  </a:cubicBezTo>
                  <a:cubicBezTo>
                    <a:pt x="1" y="250"/>
                    <a:pt x="72" y="322"/>
                    <a:pt x="167" y="322"/>
                  </a:cubicBezTo>
                  <a:lnTo>
                    <a:pt x="2465" y="322"/>
                  </a:lnTo>
                  <a:cubicBezTo>
                    <a:pt x="2560" y="322"/>
                    <a:pt x="2632" y="250"/>
                    <a:pt x="2632" y="155"/>
                  </a:cubicBezTo>
                  <a:cubicBezTo>
                    <a:pt x="2632" y="72"/>
                    <a:pt x="2560" y="0"/>
                    <a:pt x="246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 name="Google Shape;307;p4"/>
            <p:cNvSpPr/>
            <p:nvPr/>
          </p:nvSpPr>
          <p:spPr>
            <a:xfrm>
              <a:off x="7289145" y="2059973"/>
              <a:ext cx="27722" cy="10248"/>
            </a:xfrm>
            <a:custGeom>
              <a:avLst/>
              <a:gdLst/>
              <a:ahLst/>
              <a:cxnLst/>
              <a:rect l="l" t="t" r="r" b="b"/>
              <a:pathLst>
                <a:path w="871" h="322" extrusionOk="0">
                  <a:moveTo>
                    <a:pt x="168" y="0"/>
                  </a:moveTo>
                  <a:cubicBezTo>
                    <a:pt x="84" y="0"/>
                    <a:pt x="1" y="72"/>
                    <a:pt x="1" y="155"/>
                  </a:cubicBezTo>
                  <a:cubicBezTo>
                    <a:pt x="1" y="250"/>
                    <a:pt x="84" y="322"/>
                    <a:pt x="168" y="322"/>
                  </a:cubicBezTo>
                  <a:lnTo>
                    <a:pt x="703" y="322"/>
                  </a:lnTo>
                  <a:cubicBezTo>
                    <a:pt x="799" y="322"/>
                    <a:pt x="870" y="250"/>
                    <a:pt x="870" y="155"/>
                  </a:cubicBezTo>
                  <a:cubicBezTo>
                    <a:pt x="870" y="72"/>
                    <a:pt x="811" y="0"/>
                    <a:pt x="70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08" name="Google Shape;308;p4"/>
          <p:cNvGrpSpPr/>
          <p:nvPr/>
        </p:nvGrpSpPr>
        <p:grpSpPr>
          <a:xfrm rot="-1343307">
            <a:off x="6945584" y="2322973"/>
            <a:ext cx="900063" cy="886044"/>
            <a:chOff x="1754279" y="4286593"/>
            <a:chExt cx="351439" cy="345965"/>
          </a:xfrm>
        </p:grpSpPr>
        <p:sp>
          <p:nvSpPr>
            <p:cNvPr id="309" name="Google Shape;309;p4"/>
            <p:cNvSpPr/>
            <p:nvPr/>
          </p:nvSpPr>
          <p:spPr>
            <a:xfrm>
              <a:off x="1799379" y="4550857"/>
              <a:ext cx="28422" cy="27117"/>
            </a:xfrm>
            <a:custGeom>
              <a:avLst/>
              <a:gdLst/>
              <a:ahLst/>
              <a:cxnLst/>
              <a:rect l="l" t="t" r="r" b="b"/>
              <a:pathLst>
                <a:path w="893" h="852" extrusionOk="0">
                  <a:moveTo>
                    <a:pt x="708" y="1"/>
                  </a:moveTo>
                  <a:cubicBezTo>
                    <a:pt x="667" y="1"/>
                    <a:pt x="625" y="16"/>
                    <a:pt x="595" y="45"/>
                  </a:cubicBezTo>
                  <a:lnTo>
                    <a:pt x="60" y="581"/>
                  </a:lnTo>
                  <a:cubicBezTo>
                    <a:pt x="0" y="641"/>
                    <a:pt x="0" y="748"/>
                    <a:pt x="60" y="807"/>
                  </a:cubicBezTo>
                  <a:cubicBezTo>
                    <a:pt x="89" y="837"/>
                    <a:pt x="131" y="852"/>
                    <a:pt x="173" y="852"/>
                  </a:cubicBezTo>
                  <a:cubicBezTo>
                    <a:pt x="214" y="852"/>
                    <a:pt x="256" y="837"/>
                    <a:pt x="286" y="807"/>
                  </a:cubicBezTo>
                  <a:lnTo>
                    <a:pt x="822" y="272"/>
                  </a:lnTo>
                  <a:cubicBezTo>
                    <a:pt x="893" y="212"/>
                    <a:pt x="893" y="117"/>
                    <a:pt x="822" y="45"/>
                  </a:cubicBezTo>
                  <a:cubicBezTo>
                    <a:pt x="792" y="16"/>
                    <a:pt x="750" y="1"/>
                    <a:pt x="70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0" name="Google Shape;310;p4"/>
            <p:cNvSpPr/>
            <p:nvPr/>
          </p:nvSpPr>
          <p:spPr>
            <a:xfrm>
              <a:off x="1833084" y="4584594"/>
              <a:ext cx="27690" cy="27117"/>
            </a:xfrm>
            <a:custGeom>
              <a:avLst/>
              <a:gdLst/>
              <a:ahLst/>
              <a:cxnLst/>
              <a:rect l="l" t="t" r="r" b="b"/>
              <a:pathLst>
                <a:path w="870" h="852" extrusionOk="0">
                  <a:moveTo>
                    <a:pt x="699" y="0"/>
                  </a:moveTo>
                  <a:cubicBezTo>
                    <a:pt x="659" y="0"/>
                    <a:pt x="620" y="15"/>
                    <a:pt x="596" y="45"/>
                  </a:cubicBezTo>
                  <a:lnTo>
                    <a:pt x="48" y="581"/>
                  </a:lnTo>
                  <a:cubicBezTo>
                    <a:pt x="1" y="640"/>
                    <a:pt x="1" y="747"/>
                    <a:pt x="48" y="807"/>
                  </a:cubicBezTo>
                  <a:cubicBezTo>
                    <a:pt x="78" y="837"/>
                    <a:pt x="120" y="852"/>
                    <a:pt x="161" y="852"/>
                  </a:cubicBezTo>
                  <a:cubicBezTo>
                    <a:pt x="203" y="852"/>
                    <a:pt x="245" y="837"/>
                    <a:pt x="275" y="807"/>
                  </a:cubicBezTo>
                  <a:lnTo>
                    <a:pt x="810" y="271"/>
                  </a:lnTo>
                  <a:cubicBezTo>
                    <a:pt x="870" y="212"/>
                    <a:pt x="870" y="105"/>
                    <a:pt x="810" y="45"/>
                  </a:cubicBezTo>
                  <a:cubicBezTo>
                    <a:pt x="781" y="15"/>
                    <a:pt x="739" y="0"/>
                    <a:pt x="699"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 name="Google Shape;311;p4"/>
            <p:cNvSpPr/>
            <p:nvPr/>
          </p:nvSpPr>
          <p:spPr>
            <a:xfrm>
              <a:off x="1816407" y="4567917"/>
              <a:ext cx="28072" cy="27117"/>
            </a:xfrm>
            <a:custGeom>
              <a:avLst/>
              <a:gdLst/>
              <a:ahLst/>
              <a:cxnLst/>
              <a:rect l="l" t="t" r="r" b="b"/>
              <a:pathLst>
                <a:path w="882" h="852" extrusionOk="0">
                  <a:moveTo>
                    <a:pt x="709" y="0"/>
                  </a:moveTo>
                  <a:cubicBezTo>
                    <a:pt x="668" y="0"/>
                    <a:pt x="626" y="15"/>
                    <a:pt x="596" y="45"/>
                  </a:cubicBezTo>
                  <a:lnTo>
                    <a:pt x="60" y="581"/>
                  </a:lnTo>
                  <a:cubicBezTo>
                    <a:pt x="1" y="640"/>
                    <a:pt x="1" y="748"/>
                    <a:pt x="60" y="807"/>
                  </a:cubicBezTo>
                  <a:cubicBezTo>
                    <a:pt x="90" y="837"/>
                    <a:pt x="132" y="852"/>
                    <a:pt x="172" y="852"/>
                  </a:cubicBezTo>
                  <a:cubicBezTo>
                    <a:pt x="212" y="852"/>
                    <a:pt x="251" y="837"/>
                    <a:pt x="275" y="807"/>
                  </a:cubicBezTo>
                  <a:lnTo>
                    <a:pt x="822" y="271"/>
                  </a:lnTo>
                  <a:cubicBezTo>
                    <a:pt x="882" y="212"/>
                    <a:pt x="882" y="105"/>
                    <a:pt x="822" y="45"/>
                  </a:cubicBezTo>
                  <a:cubicBezTo>
                    <a:pt x="793" y="15"/>
                    <a:pt x="751" y="0"/>
                    <a:pt x="709"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 name="Google Shape;312;p4"/>
            <p:cNvSpPr/>
            <p:nvPr/>
          </p:nvSpPr>
          <p:spPr>
            <a:xfrm>
              <a:off x="1754279" y="4286593"/>
              <a:ext cx="351439" cy="345965"/>
            </a:xfrm>
            <a:custGeom>
              <a:avLst/>
              <a:gdLst/>
              <a:ahLst/>
              <a:cxnLst/>
              <a:rect l="l" t="t" r="r" b="b"/>
              <a:pathLst>
                <a:path w="11042" h="10870" extrusionOk="0">
                  <a:moveTo>
                    <a:pt x="10656" y="324"/>
                  </a:moveTo>
                  <a:lnTo>
                    <a:pt x="10216" y="1871"/>
                  </a:lnTo>
                  <a:lnTo>
                    <a:pt x="9108" y="776"/>
                  </a:lnTo>
                  <a:lnTo>
                    <a:pt x="10656" y="324"/>
                  </a:lnTo>
                  <a:close/>
                  <a:moveTo>
                    <a:pt x="4632" y="3586"/>
                  </a:moveTo>
                  <a:lnTo>
                    <a:pt x="2679" y="5538"/>
                  </a:lnTo>
                  <a:lnTo>
                    <a:pt x="465" y="5360"/>
                  </a:lnTo>
                  <a:cubicBezTo>
                    <a:pt x="429" y="5360"/>
                    <a:pt x="417" y="5324"/>
                    <a:pt x="441" y="5300"/>
                  </a:cubicBezTo>
                  <a:cubicBezTo>
                    <a:pt x="1393" y="4348"/>
                    <a:pt x="2667" y="3764"/>
                    <a:pt x="4001" y="3645"/>
                  </a:cubicBezTo>
                  <a:lnTo>
                    <a:pt x="4632" y="3586"/>
                  </a:lnTo>
                  <a:close/>
                  <a:moveTo>
                    <a:pt x="2727" y="5955"/>
                  </a:moveTo>
                  <a:lnTo>
                    <a:pt x="3584" y="6812"/>
                  </a:lnTo>
                  <a:lnTo>
                    <a:pt x="3263" y="7146"/>
                  </a:lnTo>
                  <a:lnTo>
                    <a:pt x="2393" y="6277"/>
                  </a:lnTo>
                  <a:lnTo>
                    <a:pt x="2727" y="5955"/>
                  </a:lnTo>
                  <a:close/>
                  <a:moveTo>
                    <a:pt x="2572" y="6920"/>
                  </a:moveTo>
                  <a:lnTo>
                    <a:pt x="3024" y="7360"/>
                  </a:lnTo>
                  <a:lnTo>
                    <a:pt x="2655" y="7753"/>
                  </a:lnTo>
                  <a:lnTo>
                    <a:pt x="2596" y="7813"/>
                  </a:lnTo>
                  <a:lnTo>
                    <a:pt x="2191" y="7408"/>
                  </a:lnTo>
                  <a:cubicBezTo>
                    <a:pt x="2155" y="7384"/>
                    <a:pt x="2155" y="7336"/>
                    <a:pt x="2191" y="7313"/>
                  </a:cubicBezTo>
                  <a:lnTo>
                    <a:pt x="2572" y="6920"/>
                  </a:lnTo>
                  <a:close/>
                  <a:moveTo>
                    <a:pt x="8775" y="895"/>
                  </a:moveTo>
                  <a:lnTo>
                    <a:pt x="10121" y="2229"/>
                  </a:lnTo>
                  <a:lnTo>
                    <a:pt x="9704" y="3598"/>
                  </a:lnTo>
                  <a:lnTo>
                    <a:pt x="5275" y="8039"/>
                  </a:lnTo>
                  <a:lnTo>
                    <a:pt x="4406" y="7170"/>
                  </a:lnTo>
                  <a:lnTo>
                    <a:pt x="6430" y="5146"/>
                  </a:lnTo>
                  <a:cubicBezTo>
                    <a:pt x="6584" y="5003"/>
                    <a:pt x="6608" y="4741"/>
                    <a:pt x="6418" y="4574"/>
                  </a:cubicBezTo>
                  <a:cubicBezTo>
                    <a:pt x="6334" y="4491"/>
                    <a:pt x="6230" y="4449"/>
                    <a:pt x="6127" y="4449"/>
                  </a:cubicBezTo>
                  <a:cubicBezTo>
                    <a:pt x="6025" y="4449"/>
                    <a:pt x="5924" y="4491"/>
                    <a:pt x="5846" y="4574"/>
                  </a:cubicBezTo>
                  <a:lnTo>
                    <a:pt x="3822" y="6598"/>
                  </a:lnTo>
                  <a:lnTo>
                    <a:pt x="2965" y="5729"/>
                  </a:lnTo>
                  <a:lnTo>
                    <a:pt x="7394" y="1300"/>
                  </a:lnTo>
                  <a:lnTo>
                    <a:pt x="8775" y="895"/>
                  </a:lnTo>
                  <a:close/>
                  <a:moveTo>
                    <a:pt x="6126" y="4785"/>
                  </a:moveTo>
                  <a:cubicBezTo>
                    <a:pt x="6153" y="4785"/>
                    <a:pt x="6180" y="4794"/>
                    <a:pt x="6191" y="4812"/>
                  </a:cubicBezTo>
                  <a:cubicBezTo>
                    <a:pt x="6227" y="4836"/>
                    <a:pt x="6239" y="4907"/>
                    <a:pt x="6191" y="4943"/>
                  </a:cubicBezTo>
                  <a:lnTo>
                    <a:pt x="4060" y="7074"/>
                  </a:lnTo>
                  <a:cubicBezTo>
                    <a:pt x="3941" y="7170"/>
                    <a:pt x="3108" y="8003"/>
                    <a:pt x="3024" y="8110"/>
                  </a:cubicBezTo>
                  <a:cubicBezTo>
                    <a:pt x="3005" y="8129"/>
                    <a:pt x="2976" y="8142"/>
                    <a:pt x="2949" y="8142"/>
                  </a:cubicBezTo>
                  <a:cubicBezTo>
                    <a:pt x="2926" y="8142"/>
                    <a:pt x="2904" y="8132"/>
                    <a:pt x="2893" y="8110"/>
                  </a:cubicBezTo>
                  <a:cubicBezTo>
                    <a:pt x="2858" y="8086"/>
                    <a:pt x="2858" y="8003"/>
                    <a:pt x="2893" y="7979"/>
                  </a:cubicBezTo>
                  <a:lnTo>
                    <a:pt x="6060" y="4812"/>
                  </a:lnTo>
                  <a:cubicBezTo>
                    <a:pt x="6072" y="4794"/>
                    <a:pt x="6099" y="4785"/>
                    <a:pt x="6126" y="4785"/>
                  </a:cubicBezTo>
                  <a:close/>
                  <a:moveTo>
                    <a:pt x="4179" y="7396"/>
                  </a:moveTo>
                  <a:lnTo>
                    <a:pt x="5048" y="8253"/>
                  </a:lnTo>
                  <a:lnTo>
                    <a:pt x="4739" y="8586"/>
                  </a:lnTo>
                  <a:lnTo>
                    <a:pt x="4715" y="8586"/>
                  </a:lnTo>
                  <a:lnTo>
                    <a:pt x="3858" y="7729"/>
                  </a:lnTo>
                  <a:lnTo>
                    <a:pt x="4179" y="7396"/>
                  </a:lnTo>
                  <a:close/>
                  <a:moveTo>
                    <a:pt x="3608" y="7944"/>
                  </a:moveTo>
                  <a:lnTo>
                    <a:pt x="4048" y="8396"/>
                  </a:lnTo>
                  <a:lnTo>
                    <a:pt x="3679" y="8801"/>
                  </a:lnTo>
                  <a:cubicBezTo>
                    <a:pt x="3667" y="8813"/>
                    <a:pt x="3632" y="8813"/>
                    <a:pt x="3620" y="8813"/>
                  </a:cubicBezTo>
                  <a:cubicBezTo>
                    <a:pt x="3608" y="8813"/>
                    <a:pt x="3584" y="8813"/>
                    <a:pt x="3560" y="8801"/>
                  </a:cubicBezTo>
                  <a:lnTo>
                    <a:pt x="3155" y="8396"/>
                  </a:lnTo>
                  <a:cubicBezTo>
                    <a:pt x="3191" y="8384"/>
                    <a:pt x="3203" y="8360"/>
                    <a:pt x="3215" y="8336"/>
                  </a:cubicBezTo>
                  <a:lnTo>
                    <a:pt x="3608" y="7944"/>
                  </a:lnTo>
                  <a:close/>
                  <a:moveTo>
                    <a:pt x="10687" y="1"/>
                  </a:moveTo>
                  <a:cubicBezTo>
                    <a:pt x="10658" y="1"/>
                    <a:pt x="10627" y="5"/>
                    <a:pt x="10597" y="14"/>
                  </a:cubicBezTo>
                  <a:cubicBezTo>
                    <a:pt x="9894" y="228"/>
                    <a:pt x="7918" y="800"/>
                    <a:pt x="7263" y="1002"/>
                  </a:cubicBezTo>
                  <a:cubicBezTo>
                    <a:pt x="7239" y="1014"/>
                    <a:pt x="7215" y="1014"/>
                    <a:pt x="7192" y="1038"/>
                  </a:cubicBezTo>
                  <a:lnTo>
                    <a:pt x="4953" y="3276"/>
                  </a:lnTo>
                  <a:lnTo>
                    <a:pt x="3965" y="3360"/>
                  </a:lnTo>
                  <a:cubicBezTo>
                    <a:pt x="2548" y="3479"/>
                    <a:pt x="1203" y="4110"/>
                    <a:pt x="215" y="5110"/>
                  </a:cubicBezTo>
                  <a:cubicBezTo>
                    <a:pt x="0" y="5312"/>
                    <a:pt x="131" y="5681"/>
                    <a:pt x="429" y="5705"/>
                  </a:cubicBezTo>
                  <a:lnTo>
                    <a:pt x="2370" y="5860"/>
                  </a:lnTo>
                  <a:lnTo>
                    <a:pt x="2179" y="6062"/>
                  </a:lnTo>
                  <a:cubicBezTo>
                    <a:pt x="2060" y="6181"/>
                    <a:pt x="2060" y="6384"/>
                    <a:pt x="2179" y="6503"/>
                  </a:cubicBezTo>
                  <a:lnTo>
                    <a:pt x="2370" y="6693"/>
                  </a:lnTo>
                  <a:lnTo>
                    <a:pt x="1977" y="7086"/>
                  </a:lnTo>
                  <a:cubicBezTo>
                    <a:pt x="1834" y="7229"/>
                    <a:pt x="1834" y="7491"/>
                    <a:pt x="1977" y="7634"/>
                  </a:cubicBezTo>
                  <a:lnTo>
                    <a:pt x="3370" y="9015"/>
                  </a:lnTo>
                  <a:cubicBezTo>
                    <a:pt x="3441" y="9092"/>
                    <a:pt x="3539" y="9131"/>
                    <a:pt x="3639" y="9131"/>
                  </a:cubicBezTo>
                  <a:cubicBezTo>
                    <a:pt x="3739" y="9131"/>
                    <a:pt x="3840" y="9092"/>
                    <a:pt x="3917" y="9015"/>
                  </a:cubicBezTo>
                  <a:lnTo>
                    <a:pt x="4298" y="8634"/>
                  </a:lnTo>
                  <a:lnTo>
                    <a:pt x="4477" y="8813"/>
                  </a:lnTo>
                  <a:cubicBezTo>
                    <a:pt x="4548" y="8878"/>
                    <a:pt x="4635" y="8911"/>
                    <a:pt x="4720" y="8911"/>
                  </a:cubicBezTo>
                  <a:cubicBezTo>
                    <a:pt x="4804" y="8911"/>
                    <a:pt x="4888" y="8878"/>
                    <a:pt x="4953" y="8813"/>
                  </a:cubicBezTo>
                  <a:lnTo>
                    <a:pt x="5156" y="8622"/>
                  </a:lnTo>
                  <a:lnTo>
                    <a:pt x="5310" y="10551"/>
                  </a:lnTo>
                  <a:cubicBezTo>
                    <a:pt x="5334" y="10682"/>
                    <a:pt x="5418" y="10801"/>
                    <a:pt x="5537" y="10849"/>
                  </a:cubicBezTo>
                  <a:cubicBezTo>
                    <a:pt x="5577" y="10863"/>
                    <a:pt x="5618" y="10870"/>
                    <a:pt x="5658" y="10870"/>
                  </a:cubicBezTo>
                  <a:cubicBezTo>
                    <a:pt x="5750" y="10870"/>
                    <a:pt x="5840" y="10835"/>
                    <a:pt x="5906" y="10777"/>
                  </a:cubicBezTo>
                  <a:cubicBezTo>
                    <a:pt x="6537" y="10146"/>
                    <a:pt x="7001" y="9420"/>
                    <a:pt x="7299" y="8598"/>
                  </a:cubicBezTo>
                  <a:cubicBezTo>
                    <a:pt x="7323" y="8515"/>
                    <a:pt x="7275" y="8420"/>
                    <a:pt x="7203" y="8396"/>
                  </a:cubicBezTo>
                  <a:cubicBezTo>
                    <a:pt x="7184" y="8388"/>
                    <a:pt x="7164" y="8384"/>
                    <a:pt x="7144" y="8384"/>
                  </a:cubicBezTo>
                  <a:cubicBezTo>
                    <a:pt x="7079" y="8384"/>
                    <a:pt x="7019" y="8425"/>
                    <a:pt x="7001" y="8479"/>
                  </a:cubicBezTo>
                  <a:cubicBezTo>
                    <a:pt x="6715" y="9253"/>
                    <a:pt x="6263" y="9956"/>
                    <a:pt x="5691" y="10539"/>
                  </a:cubicBezTo>
                  <a:cubicBezTo>
                    <a:pt x="5682" y="10544"/>
                    <a:pt x="5670" y="10547"/>
                    <a:pt x="5659" y="10547"/>
                  </a:cubicBezTo>
                  <a:cubicBezTo>
                    <a:pt x="5644" y="10547"/>
                    <a:pt x="5632" y="10541"/>
                    <a:pt x="5632" y="10527"/>
                  </a:cubicBezTo>
                  <a:lnTo>
                    <a:pt x="5429" y="8325"/>
                  </a:lnTo>
                  <a:lnTo>
                    <a:pt x="7382" y="6372"/>
                  </a:lnTo>
                  <a:lnTo>
                    <a:pt x="7382" y="6372"/>
                  </a:lnTo>
                  <a:cubicBezTo>
                    <a:pt x="7323" y="7158"/>
                    <a:pt x="7299" y="7372"/>
                    <a:pt x="7203" y="7765"/>
                  </a:cubicBezTo>
                  <a:cubicBezTo>
                    <a:pt x="7192" y="7860"/>
                    <a:pt x="7239" y="7944"/>
                    <a:pt x="7323" y="7967"/>
                  </a:cubicBezTo>
                  <a:cubicBezTo>
                    <a:pt x="7332" y="7969"/>
                    <a:pt x="7342" y="7969"/>
                    <a:pt x="7351" y="7969"/>
                  </a:cubicBezTo>
                  <a:cubicBezTo>
                    <a:pt x="7434" y="7969"/>
                    <a:pt x="7502" y="7923"/>
                    <a:pt x="7513" y="7848"/>
                  </a:cubicBezTo>
                  <a:cubicBezTo>
                    <a:pt x="7620" y="7348"/>
                    <a:pt x="7632" y="7134"/>
                    <a:pt x="7727" y="6027"/>
                  </a:cubicBezTo>
                  <a:lnTo>
                    <a:pt x="9954" y="3800"/>
                  </a:lnTo>
                  <a:cubicBezTo>
                    <a:pt x="9978" y="3776"/>
                    <a:pt x="9990" y="3753"/>
                    <a:pt x="10001" y="3717"/>
                  </a:cubicBezTo>
                  <a:lnTo>
                    <a:pt x="10454" y="2205"/>
                  </a:lnTo>
                  <a:lnTo>
                    <a:pt x="10990" y="383"/>
                  </a:lnTo>
                  <a:cubicBezTo>
                    <a:pt x="11042" y="196"/>
                    <a:pt x="10885" y="1"/>
                    <a:pt x="10687"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 name="Google Shape;313;p4"/>
            <p:cNvSpPr/>
            <p:nvPr/>
          </p:nvSpPr>
          <p:spPr>
            <a:xfrm>
              <a:off x="1951705" y="4367117"/>
              <a:ext cx="86062" cy="65437"/>
            </a:xfrm>
            <a:custGeom>
              <a:avLst/>
              <a:gdLst/>
              <a:ahLst/>
              <a:cxnLst/>
              <a:rect l="l" t="t" r="r" b="b"/>
              <a:pathLst>
                <a:path w="2704" h="2056" extrusionOk="0">
                  <a:moveTo>
                    <a:pt x="905" y="1"/>
                  </a:moveTo>
                  <a:cubicBezTo>
                    <a:pt x="881" y="1"/>
                    <a:pt x="857" y="7"/>
                    <a:pt x="834" y="20"/>
                  </a:cubicBezTo>
                  <a:cubicBezTo>
                    <a:pt x="167" y="330"/>
                    <a:pt x="0" y="1211"/>
                    <a:pt x="524" y="1746"/>
                  </a:cubicBezTo>
                  <a:cubicBezTo>
                    <a:pt x="739" y="1949"/>
                    <a:pt x="1000" y="2056"/>
                    <a:pt x="1274" y="2056"/>
                  </a:cubicBezTo>
                  <a:cubicBezTo>
                    <a:pt x="2227" y="2056"/>
                    <a:pt x="2703" y="913"/>
                    <a:pt x="2024" y="234"/>
                  </a:cubicBezTo>
                  <a:cubicBezTo>
                    <a:pt x="1941" y="151"/>
                    <a:pt x="1834" y="80"/>
                    <a:pt x="1715" y="20"/>
                  </a:cubicBezTo>
                  <a:cubicBezTo>
                    <a:pt x="1696" y="10"/>
                    <a:pt x="1674" y="6"/>
                    <a:pt x="1652" y="6"/>
                  </a:cubicBezTo>
                  <a:cubicBezTo>
                    <a:pt x="1592" y="6"/>
                    <a:pt x="1530" y="39"/>
                    <a:pt x="1512" y="91"/>
                  </a:cubicBezTo>
                  <a:cubicBezTo>
                    <a:pt x="1477" y="163"/>
                    <a:pt x="1512" y="270"/>
                    <a:pt x="1584" y="294"/>
                  </a:cubicBezTo>
                  <a:cubicBezTo>
                    <a:pt x="2060" y="508"/>
                    <a:pt x="2167" y="1127"/>
                    <a:pt x="1810" y="1508"/>
                  </a:cubicBezTo>
                  <a:cubicBezTo>
                    <a:pt x="1667" y="1645"/>
                    <a:pt x="1477" y="1714"/>
                    <a:pt x="1285" y="1714"/>
                  </a:cubicBezTo>
                  <a:cubicBezTo>
                    <a:pt x="1093" y="1714"/>
                    <a:pt x="899" y="1645"/>
                    <a:pt x="750" y="1508"/>
                  </a:cubicBezTo>
                  <a:cubicBezTo>
                    <a:pt x="381" y="1127"/>
                    <a:pt x="500" y="520"/>
                    <a:pt x="977" y="294"/>
                  </a:cubicBezTo>
                  <a:cubicBezTo>
                    <a:pt x="1048" y="270"/>
                    <a:pt x="1096" y="163"/>
                    <a:pt x="1048" y="91"/>
                  </a:cubicBezTo>
                  <a:cubicBezTo>
                    <a:pt x="1022" y="40"/>
                    <a:pt x="966" y="1"/>
                    <a:pt x="90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14" name="Google Shape;314;p4"/>
          <p:cNvGrpSpPr/>
          <p:nvPr/>
        </p:nvGrpSpPr>
        <p:grpSpPr>
          <a:xfrm>
            <a:off x="2573325" y="4188108"/>
            <a:ext cx="5330518" cy="617892"/>
            <a:chOff x="2753947" y="4360497"/>
            <a:chExt cx="5330518" cy="617892"/>
          </a:xfrm>
        </p:grpSpPr>
        <p:sp>
          <p:nvSpPr>
            <p:cNvPr id="315" name="Google Shape;315;p4"/>
            <p:cNvSpPr txBox="1"/>
            <p:nvPr/>
          </p:nvSpPr>
          <p:spPr>
            <a:xfrm>
              <a:off x="2753947" y="4393389"/>
              <a:ext cx="1056300" cy="585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dk2"/>
                  </a:solidFill>
                  <a:latin typeface="Avenir"/>
                  <a:ea typeface="Avenir"/>
                  <a:cs typeface="Avenir"/>
                  <a:sym typeface="Avenir"/>
                </a:rPr>
                <a:t>Welcome Event</a:t>
              </a:r>
              <a:endParaRPr sz="1600" b="0" i="0" u="none" strike="noStrike" cap="none">
                <a:solidFill>
                  <a:srgbClr val="000000"/>
                </a:solidFill>
                <a:latin typeface="Arial"/>
                <a:ea typeface="Arial"/>
                <a:cs typeface="Arial"/>
                <a:sym typeface="Arial"/>
              </a:endParaRPr>
            </a:p>
          </p:txBody>
        </p:sp>
        <p:sp>
          <p:nvSpPr>
            <p:cNvPr id="316" name="Google Shape;316;p4"/>
            <p:cNvSpPr txBox="1"/>
            <p:nvPr/>
          </p:nvSpPr>
          <p:spPr>
            <a:xfrm>
              <a:off x="3842878" y="4381195"/>
              <a:ext cx="1782900" cy="585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dk2"/>
                  </a:solidFill>
                  <a:latin typeface="Avenir"/>
                  <a:ea typeface="Avenir"/>
                  <a:cs typeface="Avenir"/>
                  <a:sym typeface="Avenir"/>
                </a:rPr>
                <a:t>Topic Selection Workshop</a:t>
              </a:r>
              <a:endParaRPr sz="1600" b="0" i="0" u="none" strike="noStrike" cap="none">
                <a:solidFill>
                  <a:srgbClr val="000000"/>
                </a:solidFill>
                <a:latin typeface="Arial"/>
                <a:ea typeface="Arial"/>
                <a:cs typeface="Arial"/>
                <a:sym typeface="Arial"/>
              </a:endParaRPr>
            </a:p>
          </p:txBody>
        </p:sp>
        <p:sp>
          <p:nvSpPr>
            <p:cNvPr id="317" name="Google Shape;317;p4"/>
            <p:cNvSpPr txBox="1"/>
            <p:nvPr/>
          </p:nvSpPr>
          <p:spPr>
            <a:xfrm>
              <a:off x="5652089" y="4381195"/>
              <a:ext cx="993000" cy="338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dk2"/>
                  </a:solidFill>
                  <a:latin typeface="Avenir"/>
                  <a:ea typeface="Avenir"/>
                  <a:cs typeface="Avenir"/>
                  <a:sym typeface="Avenir"/>
                </a:rPr>
                <a:t>Forum</a:t>
              </a:r>
              <a:endParaRPr sz="1600" b="0" i="0" u="none" strike="noStrike" cap="none">
                <a:solidFill>
                  <a:srgbClr val="000000"/>
                </a:solidFill>
                <a:latin typeface="Arial"/>
                <a:ea typeface="Arial"/>
                <a:cs typeface="Arial"/>
                <a:sym typeface="Arial"/>
              </a:endParaRPr>
            </a:p>
          </p:txBody>
        </p:sp>
        <p:sp>
          <p:nvSpPr>
            <p:cNvPr id="318" name="Google Shape;318;p4"/>
            <p:cNvSpPr txBox="1"/>
            <p:nvPr/>
          </p:nvSpPr>
          <p:spPr>
            <a:xfrm>
              <a:off x="7028165" y="4360497"/>
              <a:ext cx="1056300" cy="585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dk2"/>
                  </a:solidFill>
                  <a:latin typeface="Avenir"/>
                  <a:ea typeface="Avenir"/>
                  <a:cs typeface="Avenir"/>
                  <a:sym typeface="Avenir"/>
                </a:rPr>
                <a:t>Policy Forming</a:t>
              </a:r>
              <a:endParaRPr sz="1600" b="0" i="0" u="none" strike="noStrike" cap="none">
                <a:solidFill>
                  <a:srgbClr val="000000"/>
                </a:solidFill>
                <a:latin typeface="Arial"/>
                <a:ea typeface="Arial"/>
                <a:cs typeface="Arial"/>
                <a:sym typeface="Arial"/>
              </a:endParaRPr>
            </a:p>
          </p:txBody>
        </p:sp>
      </p:grpSp>
      <p:grpSp>
        <p:nvGrpSpPr>
          <p:cNvPr id="319" name="Google Shape;319;p4"/>
          <p:cNvGrpSpPr/>
          <p:nvPr/>
        </p:nvGrpSpPr>
        <p:grpSpPr>
          <a:xfrm>
            <a:off x="7930751" y="2231974"/>
            <a:ext cx="358634" cy="539925"/>
            <a:chOff x="7928518" y="2176986"/>
            <a:chExt cx="572000" cy="861148"/>
          </a:xfrm>
        </p:grpSpPr>
        <p:sp>
          <p:nvSpPr>
            <p:cNvPr id="320" name="Google Shape;320;p4"/>
            <p:cNvSpPr/>
            <p:nvPr/>
          </p:nvSpPr>
          <p:spPr>
            <a:xfrm>
              <a:off x="8454115" y="2501694"/>
              <a:ext cx="45719" cy="536440"/>
            </a:xfrm>
            <a:prstGeom prst="rect">
              <a:avLst/>
            </a:prstGeom>
            <a:noFill/>
            <a:ln w="25400" cap="flat" cmpd="sng">
              <a:solidFill>
                <a:srgbClr val="A5A5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21" name="Google Shape;321;p4"/>
            <p:cNvSpPr/>
            <p:nvPr/>
          </p:nvSpPr>
          <p:spPr>
            <a:xfrm>
              <a:off x="7928518" y="2546210"/>
              <a:ext cx="45719" cy="491924"/>
            </a:xfrm>
            <a:prstGeom prst="rect">
              <a:avLst/>
            </a:prstGeom>
            <a:noFill/>
            <a:ln w="25400" cap="flat" cmpd="sng">
              <a:solidFill>
                <a:srgbClr val="A5A5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22" name="Google Shape;322;p4"/>
            <p:cNvSpPr/>
            <p:nvPr/>
          </p:nvSpPr>
          <p:spPr>
            <a:xfrm>
              <a:off x="7928518" y="2176986"/>
              <a:ext cx="572000" cy="404404"/>
            </a:xfrm>
            <a:prstGeom prst="flowChartPunchedTape">
              <a:avLst/>
            </a:prstGeom>
            <a:solidFill>
              <a:schemeClr val="lt1"/>
            </a:solidFill>
            <a:ln w="25400" cap="flat" cmpd="sng">
              <a:solidFill>
                <a:srgbClr val="A5A5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nvGrpSpPr>
          <p:cNvPr id="323" name="Google Shape;323;p4"/>
          <p:cNvGrpSpPr/>
          <p:nvPr/>
        </p:nvGrpSpPr>
        <p:grpSpPr>
          <a:xfrm>
            <a:off x="892027" y="2350428"/>
            <a:ext cx="1555196" cy="1348312"/>
            <a:chOff x="763391" y="782875"/>
            <a:chExt cx="1555196" cy="1348312"/>
          </a:xfrm>
        </p:grpSpPr>
        <p:sp>
          <p:nvSpPr>
            <p:cNvPr id="324" name="Google Shape;324;p4"/>
            <p:cNvSpPr/>
            <p:nvPr/>
          </p:nvSpPr>
          <p:spPr>
            <a:xfrm rot="10800000">
              <a:off x="763391" y="1351819"/>
              <a:ext cx="1555196" cy="779368"/>
            </a:xfrm>
            <a:custGeom>
              <a:avLst/>
              <a:gdLst/>
              <a:ahLst/>
              <a:cxnLst/>
              <a:rect l="l" t="t" r="r" b="b"/>
              <a:pathLst>
                <a:path w="7910" h="3964" extrusionOk="0">
                  <a:moveTo>
                    <a:pt x="3958" y="0"/>
                  </a:moveTo>
                  <a:cubicBezTo>
                    <a:pt x="3954" y="0"/>
                    <a:pt x="3950" y="0"/>
                    <a:pt x="3946" y="0"/>
                  </a:cubicBezTo>
                  <a:cubicBezTo>
                    <a:pt x="1768" y="6"/>
                    <a:pt x="0" y="1784"/>
                    <a:pt x="6" y="3963"/>
                  </a:cubicBezTo>
                  <a:lnTo>
                    <a:pt x="661" y="3962"/>
                  </a:lnTo>
                  <a:cubicBezTo>
                    <a:pt x="657" y="2144"/>
                    <a:pt x="2131" y="661"/>
                    <a:pt x="3947" y="655"/>
                  </a:cubicBezTo>
                  <a:cubicBezTo>
                    <a:pt x="3951" y="655"/>
                    <a:pt x="3955" y="655"/>
                    <a:pt x="3959" y="655"/>
                  </a:cubicBezTo>
                  <a:cubicBezTo>
                    <a:pt x="5771" y="655"/>
                    <a:pt x="7248" y="2127"/>
                    <a:pt x="7254" y="3939"/>
                  </a:cubicBezTo>
                  <a:lnTo>
                    <a:pt x="7256" y="3939"/>
                  </a:lnTo>
                  <a:lnTo>
                    <a:pt x="7909" y="3938"/>
                  </a:lnTo>
                  <a:cubicBezTo>
                    <a:pt x="7907" y="3398"/>
                    <a:pt x="7795" y="2863"/>
                    <a:pt x="7578" y="2368"/>
                  </a:cubicBezTo>
                  <a:cubicBezTo>
                    <a:pt x="6966" y="976"/>
                    <a:pt x="5573" y="0"/>
                    <a:pt x="3958" y="0"/>
                  </a:cubicBezTo>
                  <a:close/>
                </a:path>
              </a:pathLst>
            </a:custGeom>
            <a:solidFill>
              <a:srgbClr val="C3C3C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 name="Google Shape;325;p4"/>
            <p:cNvSpPr/>
            <p:nvPr/>
          </p:nvSpPr>
          <p:spPr>
            <a:xfrm rot="5400000">
              <a:off x="890142" y="726734"/>
              <a:ext cx="1301692" cy="1413974"/>
            </a:xfrm>
            <a:prstGeom prst="arc">
              <a:avLst>
                <a:gd name="adj1" fmla="val 16200000"/>
                <a:gd name="adj2" fmla="val 5752133"/>
              </a:avLst>
            </a:prstGeom>
            <a:noFill/>
            <a:ln w="38100" cap="flat" cmpd="sng">
              <a:solidFill>
                <a:srgbClr val="F8E2BE"/>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sp>
        <p:nvSpPr>
          <p:cNvPr id="326" name="Google Shape;326;p4"/>
          <p:cNvSpPr txBox="1"/>
          <p:nvPr/>
        </p:nvSpPr>
        <p:spPr>
          <a:xfrm>
            <a:off x="1000737" y="4217600"/>
            <a:ext cx="1262400" cy="585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dk2"/>
                </a:solidFill>
                <a:latin typeface="Avenir"/>
                <a:ea typeface="Avenir"/>
                <a:cs typeface="Avenir"/>
                <a:sym typeface="Avenir"/>
              </a:rPr>
              <a:t>Form Partnership</a:t>
            </a:r>
            <a:endParaRPr sz="1600" b="0" i="0" u="none" strike="noStrike" cap="none">
              <a:solidFill>
                <a:srgbClr val="000000"/>
              </a:solidFill>
              <a:latin typeface="Arial"/>
              <a:ea typeface="Arial"/>
              <a:cs typeface="Arial"/>
              <a:sym typeface="Arial"/>
            </a:endParaRPr>
          </a:p>
        </p:txBody>
      </p:sp>
      <p:grpSp>
        <p:nvGrpSpPr>
          <p:cNvPr id="327" name="Google Shape;327;p4"/>
          <p:cNvGrpSpPr/>
          <p:nvPr/>
        </p:nvGrpSpPr>
        <p:grpSpPr>
          <a:xfrm>
            <a:off x="1035434" y="2014564"/>
            <a:ext cx="1264500" cy="1260906"/>
            <a:chOff x="1035434" y="2014564"/>
            <a:chExt cx="1264500" cy="1260906"/>
          </a:xfrm>
        </p:grpSpPr>
        <p:grpSp>
          <p:nvGrpSpPr>
            <p:cNvPr id="328" name="Google Shape;328;p4"/>
            <p:cNvGrpSpPr/>
            <p:nvPr/>
          </p:nvGrpSpPr>
          <p:grpSpPr>
            <a:xfrm rot="2584017">
              <a:off x="1202162" y="2217165"/>
              <a:ext cx="931044" cy="855705"/>
              <a:chOff x="220256" y="2091693"/>
              <a:chExt cx="1910827" cy="1803862"/>
            </a:xfrm>
          </p:grpSpPr>
          <p:sp>
            <p:nvSpPr>
              <p:cNvPr id="329" name="Google Shape;329;p4"/>
              <p:cNvSpPr/>
              <p:nvPr/>
            </p:nvSpPr>
            <p:spPr>
              <a:xfrm>
                <a:off x="829832" y="2091693"/>
                <a:ext cx="775215" cy="775042"/>
              </a:xfrm>
              <a:prstGeom prst="ellipse">
                <a:avLst/>
              </a:prstGeom>
              <a:solidFill>
                <a:srgbClr val="A6B9CA"/>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Libre Franklin Medium"/>
                  <a:ea typeface="Libre Franklin Medium"/>
                  <a:cs typeface="Libre Franklin Medium"/>
                  <a:sym typeface="Libre Franklin Medium"/>
                </a:endParaRPr>
              </a:p>
            </p:txBody>
          </p:sp>
          <p:sp>
            <p:nvSpPr>
              <p:cNvPr id="330" name="Google Shape;330;p4"/>
              <p:cNvSpPr/>
              <p:nvPr/>
            </p:nvSpPr>
            <p:spPr>
              <a:xfrm>
                <a:off x="220256" y="3067209"/>
                <a:ext cx="775215" cy="775043"/>
              </a:xfrm>
              <a:prstGeom prst="ellipse">
                <a:avLst/>
              </a:prstGeom>
              <a:solidFill>
                <a:srgbClr val="A6B9CA"/>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Medium"/>
                  <a:ea typeface="Libre Franklin Medium"/>
                  <a:cs typeface="Libre Franklin Medium"/>
                  <a:sym typeface="Libre Franklin Medium"/>
                </a:endParaRPr>
              </a:p>
            </p:txBody>
          </p:sp>
          <p:sp>
            <p:nvSpPr>
              <p:cNvPr id="331" name="Google Shape;331;p4"/>
              <p:cNvSpPr/>
              <p:nvPr/>
            </p:nvSpPr>
            <p:spPr>
              <a:xfrm>
                <a:off x="1355868" y="3120512"/>
                <a:ext cx="775215" cy="775043"/>
              </a:xfrm>
              <a:prstGeom prst="ellipse">
                <a:avLst/>
              </a:prstGeom>
              <a:solidFill>
                <a:srgbClr val="A6B9CA"/>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Libre Franklin Medium"/>
                  <a:ea typeface="Libre Franklin Medium"/>
                  <a:cs typeface="Libre Franklin Medium"/>
                  <a:sym typeface="Libre Franklin Medium"/>
                </a:endParaRPr>
              </a:p>
            </p:txBody>
          </p:sp>
        </p:grpSp>
        <p:sp>
          <p:nvSpPr>
            <p:cNvPr id="332" name="Google Shape;332;p4"/>
            <p:cNvSpPr/>
            <p:nvPr/>
          </p:nvSpPr>
          <p:spPr>
            <a:xfrm rot="2709761">
              <a:off x="1390142" y="2402297"/>
              <a:ext cx="581439" cy="500890"/>
            </a:xfrm>
            <a:prstGeom prst="triangle">
              <a:avLst>
                <a:gd name="adj" fmla="val 50000"/>
              </a:avLst>
            </a:prstGeom>
            <a:noFill/>
            <a:ln w="12700" cap="flat" cmpd="sng">
              <a:solidFill>
                <a:schemeClr val="accent1"/>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nvGrpSpPr>
          <p:cNvPr id="333" name="Google Shape;333;p4"/>
          <p:cNvGrpSpPr/>
          <p:nvPr/>
        </p:nvGrpSpPr>
        <p:grpSpPr>
          <a:xfrm>
            <a:off x="2832558" y="759904"/>
            <a:ext cx="3613452" cy="908768"/>
            <a:chOff x="3729388" y="2351038"/>
            <a:chExt cx="5072224" cy="1856524"/>
          </a:xfrm>
        </p:grpSpPr>
        <p:grpSp>
          <p:nvGrpSpPr>
            <p:cNvPr id="334" name="Google Shape;334;p4"/>
            <p:cNvGrpSpPr/>
            <p:nvPr/>
          </p:nvGrpSpPr>
          <p:grpSpPr>
            <a:xfrm>
              <a:off x="3729388" y="2389261"/>
              <a:ext cx="1639200" cy="1818300"/>
              <a:chOff x="3729388" y="2389261"/>
              <a:chExt cx="1639200" cy="1818300"/>
            </a:xfrm>
          </p:grpSpPr>
          <p:sp>
            <p:nvSpPr>
              <p:cNvPr id="335" name="Google Shape;335;p4"/>
              <p:cNvSpPr/>
              <p:nvPr/>
            </p:nvSpPr>
            <p:spPr>
              <a:xfrm rot="5400000">
                <a:off x="3639838" y="2478811"/>
                <a:ext cx="1818300" cy="1639200"/>
              </a:xfrm>
              <a:prstGeom prst="triangle">
                <a:avLst>
                  <a:gd name="adj" fmla="val 50000"/>
                </a:avLst>
              </a:prstGeom>
              <a:solidFill>
                <a:schemeClr val="accent2"/>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Libre Franklin Medium"/>
                  <a:ea typeface="Libre Franklin Medium"/>
                  <a:cs typeface="Libre Franklin Medium"/>
                  <a:sym typeface="Libre Franklin Medium"/>
                </a:endParaRPr>
              </a:p>
            </p:txBody>
          </p:sp>
          <p:sp>
            <p:nvSpPr>
              <p:cNvPr id="336" name="Google Shape;336;p4"/>
              <p:cNvSpPr txBox="1"/>
              <p:nvPr/>
            </p:nvSpPr>
            <p:spPr>
              <a:xfrm>
                <a:off x="3759815" y="2930398"/>
                <a:ext cx="1219200" cy="880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100" b="0" i="0" u="none" strike="noStrike" cap="none">
                    <a:solidFill>
                      <a:schemeClr val="lt1"/>
                    </a:solidFill>
                    <a:latin typeface="Libre Franklin Medium"/>
                    <a:ea typeface="Libre Franklin Medium"/>
                    <a:cs typeface="Libre Franklin Medium"/>
                    <a:sym typeface="Libre Franklin Medium"/>
                  </a:rPr>
                  <a:t>AGENDA SETTING</a:t>
                </a:r>
                <a:endParaRPr sz="500" b="0" i="0" u="none" strike="noStrike" cap="none">
                  <a:solidFill>
                    <a:srgbClr val="000000"/>
                  </a:solidFill>
                  <a:latin typeface="Arial"/>
                  <a:ea typeface="Arial"/>
                  <a:cs typeface="Arial"/>
                  <a:sym typeface="Arial"/>
                </a:endParaRPr>
              </a:p>
            </p:txBody>
          </p:sp>
        </p:grpSp>
        <p:grpSp>
          <p:nvGrpSpPr>
            <p:cNvPr id="337" name="Google Shape;337;p4"/>
            <p:cNvGrpSpPr/>
            <p:nvPr/>
          </p:nvGrpSpPr>
          <p:grpSpPr>
            <a:xfrm>
              <a:off x="5445900" y="2389262"/>
              <a:ext cx="1639200" cy="1818300"/>
              <a:chOff x="5445900" y="2389262"/>
              <a:chExt cx="1639200" cy="1818300"/>
            </a:xfrm>
          </p:grpSpPr>
          <p:sp>
            <p:nvSpPr>
              <p:cNvPr id="338" name="Google Shape;338;p4"/>
              <p:cNvSpPr/>
              <p:nvPr/>
            </p:nvSpPr>
            <p:spPr>
              <a:xfrm rot="5400000">
                <a:off x="5356350" y="2478812"/>
                <a:ext cx="1818300" cy="1639200"/>
              </a:xfrm>
              <a:prstGeom prst="triangle">
                <a:avLst>
                  <a:gd name="adj" fmla="val 50000"/>
                </a:avLst>
              </a:prstGeom>
              <a:solidFill>
                <a:schemeClr val="accent4"/>
              </a:solidFill>
              <a:ln w="25400"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Libre Franklin Medium"/>
                  <a:ea typeface="Libre Franklin Medium"/>
                  <a:cs typeface="Libre Franklin Medium"/>
                  <a:sym typeface="Libre Franklin Medium"/>
                </a:endParaRPr>
              </a:p>
            </p:txBody>
          </p:sp>
          <p:sp>
            <p:nvSpPr>
              <p:cNvPr id="339" name="Google Shape;339;p4"/>
              <p:cNvSpPr txBox="1"/>
              <p:nvPr/>
            </p:nvSpPr>
            <p:spPr>
              <a:xfrm>
                <a:off x="5447446" y="2914396"/>
                <a:ext cx="1219200" cy="817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000" b="0" i="0" u="none" strike="noStrike" cap="none">
                    <a:solidFill>
                      <a:schemeClr val="lt1"/>
                    </a:solidFill>
                    <a:latin typeface="Libre Franklin Medium"/>
                    <a:ea typeface="Libre Franklin Medium"/>
                    <a:cs typeface="Libre Franklin Medium"/>
                    <a:sym typeface="Libre Franklin Medium"/>
                  </a:rPr>
                  <a:t>DECISION MAKING</a:t>
                </a:r>
                <a:endParaRPr sz="400" b="0" i="0" u="none" strike="noStrike" cap="none">
                  <a:solidFill>
                    <a:srgbClr val="000000"/>
                  </a:solidFill>
                  <a:latin typeface="Arial"/>
                  <a:ea typeface="Arial"/>
                  <a:cs typeface="Arial"/>
                  <a:sym typeface="Arial"/>
                </a:endParaRPr>
              </a:p>
            </p:txBody>
          </p:sp>
        </p:grpSp>
        <p:grpSp>
          <p:nvGrpSpPr>
            <p:cNvPr id="340" name="Google Shape;340;p4"/>
            <p:cNvGrpSpPr/>
            <p:nvPr/>
          </p:nvGrpSpPr>
          <p:grpSpPr>
            <a:xfrm>
              <a:off x="7162412" y="2351038"/>
              <a:ext cx="1639200" cy="1818300"/>
              <a:chOff x="7162412" y="2351038"/>
              <a:chExt cx="1639200" cy="1818300"/>
            </a:xfrm>
          </p:grpSpPr>
          <p:sp>
            <p:nvSpPr>
              <p:cNvPr id="341" name="Google Shape;341;p4"/>
              <p:cNvSpPr/>
              <p:nvPr/>
            </p:nvSpPr>
            <p:spPr>
              <a:xfrm rot="5400000">
                <a:off x="7072862" y="2440588"/>
                <a:ext cx="1818300" cy="1639200"/>
              </a:xfrm>
              <a:prstGeom prst="triangle">
                <a:avLst>
                  <a:gd name="adj" fmla="val 50000"/>
                </a:avLst>
              </a:prstGeom>
              <a:solidFill>
                <a:schemeClr val="accent5"/>
              </a:solidFill>
              <a:ln w="2540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sp>
            <p:nvSpPr>
              <p:cNvPr id="342" name="Google Shape;342;p4"/>
              <p:cNvSpPr txBox="1"/>
              <p:nvPr/>
            </p:nvSpPr>
            <p:spPr>
              <a:xfrm>
                <a:off x="7162529" y="2930398"/>
                <a:ext cx="1219200" cy="880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100" b="0" i="0" u="none" strike="noStrike" cap="none">
                    <a:solidFill>
                      <a:schemeClr val="lt1"/>
                    </a:solidFill>
                    <a:latin typeface="Libre Franklin Medium"/>
                    <a:ea typeface="Libre Franklin Medium"/>
                    <a:cs typeface="Libre Franklin Medium"/>
                    <a:sym typeface="Libre Franklin Medium"/>
                  </a:rPr>
                  <a:t>POLICY FORMING</a:t>
                </a:r>
                <a:endParaRPr sz="500" b="0" i="0" u="none" strike="noStrike" cap="none">
                  <a:solidFill>
                    <a:srgbClr val="000000"/>
                  </a:solidFill>
                  <a:latin typeface="Arial"/>
                  <a:ea typeface="Arial"/>
                  <a:cs typeface="Arial"/>
                  <a:sym typeface="Arial"/>
                </a:endParaRPr>
              </a:p>
            </p:txBody>
          </p:sp>
        </p:grpSp>
      </p:grpSp>
      <p:sp>
        <p:nvSpPr>
          <p:cNvPr id="343" name="Google Shape;343;p4"/>
          <p:cNvSpPr txBox="1"/>
          <p:nvPr/>
        </p:nvSpPr>
        <p:spPr>
          <a:xfrm>
            <a:off x="609366" y="1029638"/>
            <a:ext cx="20451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334656"/>
                </a:solidFill>
                <a:latin typeface="Libre Franklin Medium"/>
                <a:ea typeface="Libre Franklin Medium"/>
                <a:cs typeface="Libre Franklin Medium"/>
                <a:sym typeface="Libre Franklin Medium"/>
              </a:rPr>
              <a:t>Process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g138b86c2161_0_6"/>
          <p:cNvSpPr txBox="1">
            <a:spLocks noGrp="1"/>
          </p:cNvSpPr>
          <p:nvPr>
            <p:ph type="title"/>
          </p:nvPr>
        </p:nvSpPr>
        <p:spPr>
          <a:xfrm>
            <a:off x="457200" y="411475"/>
            <a:ext cx="8229600" cy="371400"/>
          </a:xfrm>
          <a:prstGeom prst="rect">
            <a:avLst/>
          </a:prstGeom>
          <a:noFill/>
          <a:ln>
            <a:noFill/>
          </a:ln>
        </p:spPr>
        <p:txBody>
          <a:bodyPr spcFirstLastPara="1" wrap="square" lIns="91425" tIns="91425" rIns="91425" bIns="91425" anchor="ctr" anchorCtr="0">
            <a:normAutofit fontScale="90000"/>
          </a:bodyPr>
          <a:lstStyle/>
          <a:p>
            <a:pPr marL="0" lvl="0" indent="0" algn="ctr" rtl="0">
              <a:lnSpc>
                <a:spcPct val="100000"/>
              </a:lnSpc>
              <a:spcBef>
                <a:spcPts val="0"/>
              </a:spcBef>
              <a:spcAft>
                <a:spcPts val="0"/>
              </a:spcAft>
              <a:buSzPct val="111111"/>
              <a:buNone/>
            </a:pPr>
            <a:r>
              <a:rPr lang="en-US" b="0">
                <a:latin typeface="Fira Sans Extra Condensed Medium"/>
                <a:ea typeface="Fira Sans Extra Condensed Medium"/>
                <a:cs typeface="Fira Sans Extra Condensed Medium"/>
                <a:sym typeface="Fira Sans Extra Condensed Medium"/>
              </a:rPr>
              <a:t>Phase 1 Recap</a:t>
            </a:r>
            <a:endParaRPr/>
          </a:p>
        </p:txBody>
      </p:sp>
      <p:pic>
        <p:nvPicPr>
          <p:cNvPr id="349" name="Google Shape;349;g138b86c2161_0_6"/>
          <p:cNvPicPr preferRelativeResize="0"/>
          <p:nvPr/>
        </p:nvPicPr>
        <p:blipFill rotWithShape="1">
          <a:blip r:embed="rId3">
            <a:alphaModFix/>
          </a:blip>
          <a:srcRect/>
          <a:stretch/>
        </p:blipFill>
        <p:spPr>
          <a:xfrm>
            <a:off x="4798421" y="2116183"/>
            <a:ext cx="1964896" cy="1500907"/>
          </a:xfrm>
          <a:prstGeom prst="rect">
            <a:avLst/>
          </a:prstGeom>
          <a:noFill/>
          <a:ln>
            <a:noFill/>
          </a:ln>
        </p:spPr>
      </p:pic>
      <p:sp>
        <p:nvSpPr>
          <p:cNvPr id="350" name="Google Shape;350;g138b86c2161_0_6"/>
          <p:cNvSpPr txBox="1"/>
          <p:nvPr/>
        </p:nvSpPr>
        <p:spPr>
          <a:xfrm>
            <a:off x="4929201" y="1402075"/>
            <a:ext cx="1907400" cy="615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700"/>
              <a:buFont typeface="Arial"/>
              <a:buNone/>
            </a:pPr>
            <a:r>
              <a:rPr lang="en-US" sz="1700">
                <a:solidFill>
                  <a:srgbClr val="334656"/>
                </a:solidFill>
                <a:latin typeface="Libre Franklin Medium"/>
                <a:ea typeface="Libre Franklin Medium"/>
                <a:cs typeface="Libre Franklin Medium"/>
                <a:sym typeface="Libre Franklin Medium"/>
              </a:rPr>
              <a:t>Async Platform + Virtual </a:t>
            </a:r>
            <a:r>
              <a:rPr lang="en-US" sz="1700" b="0" i="0" u="none" strike="noStrike" cap="none">
                <a:solidFill>
                  <a:srgbClr val="334656"/>
                </a:solidFill>
                <a:latin typeface="Libre Franklin Medium"/>
                <a:ea typeface="Libre Franklin Medium"/>
                <a:cs typeface="Libre Franklin Medium"/>
                <a:sym typeface="Libre Franklin Medium"/>
              </a:rPr>
              <a:t>Forum</a:t>
            </a:r>
            <a:endParaRPr sz="1100" b="0" i="0" u="none" strike="noStrike" cap="none">
              <a:solidFill>
                <a:srgbClr val="000000"/>
              </a:solidFill>
              <a:latin typeface="Arial"/>
              <a:ea typeface="Arial"/>
              <a:cs typeface="Arial"/>
              <a:sym typeface="Arial"/>
            </a:endParaRPr>
          </a:p>
        </p:txBody>
      </p:sp>
      <p:sp>
        <p:nvSpPr>
          <p:cNvPr id="351" name="Google Shape;351;g138b86c2161_0_6"/>
          <p:cNvSpPr txBox="1"/>
          <p:nvPr/>
        </p:nvSpPr>
        <p:spPr>
          <a:xfrm>
            <a:off x="7292304" y="1204295"/>
            <a:ext cx="1335300" cy="877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700"/>
              <a:buFont typeface="Arial"/>
              <a:buNone/>
            </a:pPr>
            <a:r>
              <a:rPr lang="en-US" sz="1700">
                <a:solidFill>
                  <a:srgbClr val="334656"/>
                </a:solidFill>
                <a:latin typeface="Libre Franklin Medium"/>
                <a:ea typeface="Libre Franklin Medium"/>
                <a:cs typeface="Libre Franklin Medium"/>
                <a:sym typeface="Libre Franklin Medium"/>
              </a:rPr>
              <a:t>Virtual </a:t>
            </a:r>
            <a:r>
              <a:rPr lang="en-US" sz="1700" b="0" i="0" u="none" strike="noStrike" cap="none">
                <a:solidFill>
                  <a:srgbClr val="334656"/>
                </a:solidFill>
                <a:latin typeface="Libre Franklin Medium"/>
                <a:ea typeface="Libre Franklin Medium"/>
                <a:cs typeface="Libre Franklin Medium"/>
                <a:sym typeface="Libre Franklin Medium"/>
              </a:rPr>
              <a:t>Policy Event</a:t>
            </a:r>
            <a:endParaRPr sz="1100" b="0" i="0" u="none" strike="noStrike" cap="none">
              <a:solidFill>
                <a:srgbClr val="000000"/>
              </a:solidFill>
              <a:latin typeface="Arial"/>
              <a:ea typeface="Arial"/>
              <a:cs typeface="Arial"/>
              <a:sym typeface="Arial"/>
            </a:endParaRPr>
          </a:p>
        </p:txBody>
      </p:sp>
      <p:sp>
        <p:nvSpPr>
          <p:cNvPr id="352" name="Google Shape;352;g138b86c2161_0_6"/>
          <p:cNvSpPr txBox="1"/>
          <p:nvPr/>
        </p:nvSpPr>
        <p:spPr>
          <a:xfrm>
            <a:off x="3808911" y="786821"/>
            <a:ext cx="15261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2D9393"/>
                </a:solidFill>
                <a:latin typeface="Libre Franklin Medium"/>
                <a:ea typeface="Libre Franklin Medium"/>
                <a:cs typeface="Libre Franklin Medium"/>
                <a:sym typeface="Libre Franklin Medium"/>
              </a:rPr>
              <a:t>BOSTON</a:t>
            </a:r>
            <a:endParaRPr sz="1800" b="0" i="0" u="none" strike="noStrike" cap="none">
              <a:solidFill>
                <a:srgbClr val="2D9393"/>
              </a:solidFill>
              <a:latin typeface="Libre Franklin Medium"/>
              <a:ea typeface="Libre Franklin Medium"/>
              <a:cs typeface="Libre Franklin Medium"/>
              <a:sym typeface="Libre Franklin Medium"/>
            </a:endParaRPr>
          </a:p>
        </p:txBody>
      </p:sp>
      <p:grpSp>
        <p:nvGrpSpPr>
          <p:cNvPr id="353" name="Google Shape;353;g138b86c2161_0_6"/>
          <p:cNvGrpSpPr/>
          <p:nvPr/>
        </p:nvGrpSpPr>
        <p:grpSpPr>
          <a:xfrm>
            <a:off x="284566" y="1997404"/>
            <a:ext cx="2487507" cy="2347838"/>
            <a:chOff x="18959" y="69834"/>
            <a:chExt cx="2487507" cy="2347838"/>
          </a:xfrm>
        </p:grpSpPr>
        <p:sp>
          <p:nvSpPr>
            <p:cNvPr id="354" name="Google Shape;354;g138b86c2161_0_6"/>
            <p:cNvSpPr/>
            <p:nvPr/>
          </p:nvSpPr>
          <p:spPr>
            <a:xfrm>
              <a:off x="540313" y="69834"/>
              <a:ext cx="1444800" cy="1444800"/>
            </a:xfrm>
            <a:prstGeom prst="ellipse">
              <a:avLst/>
            </a:prstGeom>
            <a:solidFill>
              <a:srgbClr val="9FE2E2">
                <a:alpha val="49410"/>
              </a:srgbClr>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 name="Google Shape;355;g138b86c2161_0_6"/>
            <p:cNvSpPr txBox="1"/>
            <p:nvPr/>
          </p:nvSpPr>
          <p:spPr>
            <a:xfrm>
              <a:off x="732961" y="322685"/>
              <a:ext cx="1059600" cy="6501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0" i="0" u="none" strike="noStrike" cap="none">
                  <a:solidFill>
                    <a:schemeClr val="dk2"/>
                  </a:solidFill>
                  <a:latin typeface="Avenir"/>
                  <a:ea typeface="Avenir"/>
                  <a:cs typeface="Avenir"/>
                  <a:sym typeface="Avenir"/>
                </a:rPr>
                <a:t>Urban College of Boston</a:t>
              </a:r>
              <a:endParaRPr sz="1400" b="0" i="0" u="none" strike="noStrike" cap="none">
                <a:solidFill>
                  <a:srgbClr val="000000"/>
                </a:solidFill>
                <a:latin typeface="Arial"/>
                <a:ea typeface="Arial"/>
                <a:cs typeface="Arial"/>
                <a:sym typeface="Arial"/>
              </a:endParaRPr>
            </a:p>
          </p:txBody>
        </p:sp>
        <p:sp>
          <p:nvSpPr>
            <p:cNvPr id="356" name="Google Shape;356;g138b86c2161_0_6"/>
            <p:cNvSpPr/>
            <p:nvPr/>
          </p:nvSpPr>
          <p:spPr>
            <a:xfrm>
              <a:off x="1061666" y="972872"/>
              <a:ext cx="1444800" cy="1444800"/>
            </a:xfrm>
            <a:prstGeom prst="ellipse">
              <a:avLst/>
            </a:prstGeom>
            <a:solidFill>
              <a:schemeClr val="accent3">
                <a:alpha val="49410"/>
              </a:schemeClr>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7" name="Google Shape;357;g138b86c2161_0_6"/>
            <p:cNvSpPr txBox="1"/>
            <p:nvPr/>
          </p:nvSpPr>
          <p:spPr>
            <a:xfrm>
              <a:off x="1503552" y="1346127"/>
              <a:ext cx="867000" cy="7947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0" i="0" u="none" strike="noStrike" cap="none">
                  <a:solidFill>
                    <a:schemeClr val="dk2"/>
                  </a:solidFill>
                  <a:latin typeface="Avenir"/>
                  <a:ea typeface="Avenir"/>
                  <a:cs typeface="Avenir"/>
                  <a:sym typeface="Avenir"/>
                </a:rPr>
                <a:t>Museum of Science</a:t>
              </a:r>
              <a:endParaRPr sz="1400" b="0" i="0" u="none" strike="noStrike" cap="none">
                <a:solidFill>
                  <a:srgbClr val="000000"/>
                </a:solidFill>
                <a:latin typeface="Arial"/>
                <a:ea typeface="Arial"/>
                <a:cs typeface="Arial"/>
                <a:sym typeface="Arial"/>
              </a:endParaRPr>
            </a:p>
          </p:txBody>
        </p:sp>
        <p:sp>
          <p:nvSpPr>
            <p:cNvPr id="358" name="Google Shape;358;g138b86c2161_0_6"/>
            <p:cNvSpPr/>
            <p:nvPr/>
          </p:nvSpPr>
          <p:spPr>
            <a:xfrm>
              <a:off x="18959" y="972872"/>
              <a:ext cx="1444800" cy="1444800"/>
            </a:xfrm>
            <a:prstGeom prst="ellipse">
              <a:avLst/>
            </a:prstGeom>
            <a:solidFill>
              <a:srgbClr val="F3D096">
                <a:alpha val="49410"/>
              </a:srgbClr>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9" name="Google Shape;359;g138b86c2161_0_6"/>
            <p:cNvSpPr txBox="1"/>
            <p:nvPr/>
          </p:nvSpPr>
          <p:spPr>
            <a:xfrm>
              <a:off x="155017" y="1346127"/>
              <a:ext cx="867000" cy="7947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0" i="0" u="none" strike="noStrike" cap="none">
                  <a:solidFill>
                    <a:schemeClr val="dk2"/>
                  </a:solidFill>
                  <a:latin typeface="Avenir"/>
                  <a:ea typeface="Avenir"/>
                  <a:cs typeface="Avenir"/>
                  <a:sym typeface="Avenir"/>
                </a:rPr>
                <a:t>Mayor’s Office of New Urban Mechanics</a:t>
              </a:r>
              <a:endParaRPr sz="1400" b="0" i="0" u="none" strike="noStrike" cap="none">
                <a:solidFill>
                  <a:srgbClr val="000000"/>
                </a:solidFill>
                <a:latin typeface="Arial"/>
                <a:ea typeface="Arial"/>
                <a:cs typeface="Arial"/>
                <a:sym typeface="Arial"/>
              </a:endParaRPr>
            </a:p>
          </p:txBody>
        </p:sp>
      </p:grpSp>
      <p:sp>
        <p:nvSpPr>
          <p:cNvPr id="360" name="Google Shape;360;g138b86c2161_0_6"/>
          <p:cNvSpPr txBox="1"/>
          <p:nvPr/>
        </p:nvSpPr>
        <p:spPr>
          <a:xfrm>
            <a:off x="1084213" y="1465904"/>
            <a:ext cx="888300" cy="354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700"/>
              <a:buFont typeface="Arial"/>
              <a:buNone/>
            </a:pPr>
            <a:r>
              <a:rPr lang="en-US" sz="1700" b="0" i="0" u="none" strike="noStrike" cap="none">
                <a:solidFill>
                  <a:srgbClr val="334656"/>
                </a:solidFill>
                <a:latin typeface="Libre Franklin Medium"/>
                <a:ea typeface="Libre Franklin Medium"/>
                <a:cs typeface="Libre Franklin Medium"/>
                <a:sym typeface="Libre Franklin Medium"/>
              </a:rPr>
              <a:t>Team</a:t>
            </a:r>
            <a:endParaRPr sz="1100" b="0" i="0" u="none" strike="noStrike" cap="none">
              <a:solidFill>
                <a:srgbClr val="000000"/>
              </a:solidFill>
              <a:latin typeface="Arial"/>
              <a:ea typeface="Arial"/>
              <a:cs typeface="Arial"/>
              <a:sym typeface="Arial"/>
            </a:endParaRPr>
          </a:p>
        </p:txBody>
      </p:sp>
      <p:grpSp>
        <p:nvGrpSpPr>
          <p:cNvPr id="361" name="Google Shape;361;g138b86c2161_0_6"/>
          <p:cNvGrpSpPr/>
          <p:nvPr/>
        </p:nvGrpSpPr>
        <p:grpSpPr>
          <a:xfrm>
            <a:off x="3073853" y="1402080"/>
            <a:ext cx="1320300" cy="3126300"/>
            <a:chOff x="3073853" y="1402080"/>
            <a:chExt cx="1320300" cy="3126300"/>
          </a:xfrm>
        </p:grpSpPr>
        <p:sp>
          <p:nvSpPr>
            <p:cNvPr id="362" name="Google Shape;362;g138b86c2161_0_6"/>
            <p:cNvSpPr/>
            <p:nvPr/>
          </p:nvSpPr>
          <p:spPr>
            <a:xfrm>
              <a:off x="3122565" y="1402080"/>
              <a:ext cx="1223100" cy="3126300"/>
            </a:xfrm>
            <a:prstGeom prst="roundRect">
              <a:avLst>
                <a:gd name="adj" fmla="val 16667"/>
              </a:avLst>
            </a:prstGeom>
            <a:solidFill>
              <a:srgbClr val="D8F3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sp>
          <p:nvSpPr>
            <p:cNvPr id="363" name="Google Shape;363;g138b86c2161_0_6"/>
            <p:cNvSpPr txBox="1"/>
            <p:nvPr/>
          </p:nvSpPr>
          <p:spPr>
            <a:xfrm>
              <a:off x="3122564" y="1468764"/>
              <a:ext cx="1223100" cy="554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US" sz="1500" b="0" i="0" u="none" strike="noStrike" cap="none">
                  <a:solidFill>
                    <a:srgbClr val="334656"/>
                  </a:solidFill>
                  <a:latin typeface="Libre Franklin Medium"/>
                  <a:ea typeface="Libre Franklin Medium"/>
                  <a:cs typeface="Libre Franklin Medium"/>
                  <a:sym typeface="Libre Franklin Medium"/>
                </a:rPr>
                <a:t>Topics Considered</a:t>
              </a:r>
              <a:endParaRPr sz="1100" b="0" i="0" u="none" strike="noStrike" cap="none">
                <a:solidFill>
                  <a:srgbClr val="000000"/>
                </a:solidFill>
                <a:latin typeface="Arial"/>
                <a:ea typeface="Arial"/>
                <a:cs typeface="Arial"/>
                <a:sym typeface="Arial"/>
              </a:endParaRPr>
            </a:p>
          </p:txBody>
        </p:sp>
        <p:sp>
          <p:nvSpPr>
            <p:cNvPr id="364" name="Google Shape;364;g138b86c2161_0_6"/>
            <p:cNvSpPr txBox="1"/>
            <p:nvPr/>
          </p:nvSpPr>
          <p:spPr>
            <a:xfrm>
              <a:off x="3073853" y="2395746"/>
              <a:ext cx="1320300" cy="1246800"/>
            </a:xfrm>
            <a:prstGeom prst="rect">
              <a:avLst/>
            </a:prstGeom>
            <a:noFill/>
            <a:ln>
              <a:noFill/>
            </a:ln>
          </p:spPr>
          <p:txBody>
            <a:bodyPr spcFirstLastPara="1" wrap="square" lIns="91425" tIns="45700" rIns="91425" bIns="45700" anchor="t" anchorCtr="0">
              <a:spAutoFit/>
            </a:bodyPr>
            <a:lstStyle/>
            <a:p>
              <a:pPr marL="0" marR="0" lvl="0" indent="0" algn="ctr" rtl="0">
                <a:lnSpc>
                  <a:spcPct val="200000"/>
                </a:lnSpc>
                <a:spcBef>
                  <a:spcPts val="0"/>
                </a:spcBef>
                <a:spcAft>
                  <a:spcPts val="0"/>
                </a:spcAft>
                <a:buClr>
                  <a:srgbClr val="000000"/>
                </a:buClr>
                <a:buSzPts val="1500"/>
                <a:buFont typeface="Arial"/>
                <a:buNone/>
              </a:pPr>
              <a:r>
                <a:rPr lang="en-US" sz="1500" b="0" i="0" u="none" strike="noStrike" cap="none">
                  <a:solidFill>
                    <a:schemeClr val="dk2"/>
                  </a:solidFill>
                  <a:latin typeface="Avenir"/>
                  <a:ea typeface="Avenir"/>
                  <a:cs typeface="Avenir"/>
                  <a:sym typeface="Avenir"/>
                </a:rPr>
                <a:t>Housing</a:t>
              </a:r>
              <a:endParaRPr sz="1500" b="0" i="0" u="none" strike="noStrike" cap="none">
                <a:solidFill>
                  <a:srgbClr val="000000"/>
                </a:solidFill>
                <a:latin typeface="Arial"/>
                <a:ea typeface="Arial"/>
                <a:cs typeface="Arial"/>
                <a:sym typeface="Arial"/>
              </a:endParaRPr>
            </a:p>
            <a:p>
              <a:pPr marL="0" marR="0" lvl="0" indent="0" algn="ctr" rtl="0">
                <a:lnSpc>
                  <a:spcPct val="200000"/>
                </a:lnSpc>
                <a:spcBef>
                  <a:spcPts val="0"/>
                </a:spcBef>
                <a:spcAft>
                  <a:spcPts val="0"/>
                </a:spcAft>
                <a:buClr>
                  <a:srgbClr val="000000"/>
                </a:buClr>
                <a:buSzPts val="1500"/>
                <a:buFont typeface="Arial"/>
                <a:buNone/>
              </a:pPr>
              <a:r>
                <a:rPr lang="en-US" sz="1500" b="0" i="0" u="none" strike="noStrike" cap="none">
                  <a:solidFill>
                    <a:schemeClr val="dk2"/>
                  </a:solidFill>
                  <a:latin typeface="Avenir"/>
                  <a:ea typeface="Avenir"/>
                  <a:cs typeface="Avenir"/>
                  <a:sym typeface="Avenir"/>
                </a:rPr>
                <a:t>Economy</a:t>
              </a:r>
              <a:endParaRPr sz="1500" b="0" i="0" u="none" strike="noStrike" cap="none">
                <a:solidFill>
                  <a:srgbClr val="000000"/>
                </a:solidFill>
                <a:latin typeface="Arial"/>
                <a:ea typeface="Arial"/>
                <a:cs typeface="Arial"/>
                <a:sym typeface="Arial"/>
              </a:endParaRPr>
            </a:p>
            <a:p>
              <a:pPr marL="0" marR="0" lvl="0" indent="0" algn="ctr" rtl="0">
                <a:lnSpc>
                  <a:spcPct val="200000"/>
                </a:lnSpc>
                <a:spcBef>
                  <a:spcPts val="0"/>
                </a:spcBef>
                <a:spcAft>
                  <a:spcPts val="0"/>
                </a:spcAft>
                <a:buClr>
                  <a:srgbClr val="000000"/>
                </a:buClr>
                <a:buSzPts val="1500"/>
                <a:buFont typeface="Arial"/>
                <a:buNone/>
              </a:pPr>
              <a:r>
                <a:rPr lang="en-US" sz="1500" b="0" i="0" u="none" strike="noStrike" cap="none">
                  <a:solidFill>
                    <a:schemeClr val="dk2"/>
                  </a:solidFill>
                  <a:latin typeface="Avenir"/>
                  <a:ea typeface="Avenir"/>
                  <a:cs typeface="Avenir"/>
                  <a:sym typeface="Avenir"/>
                </a:rPr>
                <a:t>Education</a:t>
              </a:r>
              <a:endParaRPr sz="1500" b="0" i="0" u="none" strike="noStrike" cap="none">
                <a:solidFill>
                  <a:srgbClr val="000000"/>
                </a:solidFill>
                <a:latin typeface="Arial"/>
                <a:ea typeface="Arial"/>
                <a:cs typeface="Arial"/>
                <a:sym typeface="Arial"/>
              </a:endParaRPr>
            </a:p>
          </p:txBody>
        </p:sp>
      </p:grpSp>
      <p:grpSp>
        <p:nvGrpSpPr>
          <p:cNvPr id="365" name="Google Shape;365;g138b86c2161_0_6"/>
          <p:cNvGrpSpPr/>
          <p:nvPr/>
        </p:nvGrpSpPr>
        <p:grpSpPr>
          <a:xfrm>
            <a:off x="7931882" y="2265137"/>
            <a:ext cx="894382" cy="731523"/>
            <a:chOff x="3195450" y="3094050"/>
            <a:chExt cx="349000" cy="285450"/>
          </a:xfrm>
        </p:grpSpPr>
        <p:sp>
          <p:nvSpPr>
            <p:cNvPr id="366" name="Google Shape;366;g138b86c2161_0_6"/>
            <p:cNvSpPr/>
            <p:nvPr/>
          </p:nvSpPr>
          <p:spPr>
            <a:xfrm>
              <a:off x="3392175" y="3132825"/>
              <a:ext cx="11900" cy="7550"/>
            </a:xfrm>
            <a:custGeom>
              <a:avLst/>
              <a:gdLst/>
              <a:ahLst/>
              <a:cxnLst/>
              <a:rect l="l" t="t" r="r" b="b"/>
              <a:pathLst>
                <a:path w="476" h="302" extrusionOk="0">
                  <a:moveTo>
                    <a:pt x="258" y="1"/>
                  </a:moveTo>
                  <a:cubicBezTo>
                    <a:pt x="1" y="1"/>
                    <a:pt x="256" y="302"/>
                    <a:pt x="397" y="302"/>
                  </a:cubicBezTo>
                  <a:cubicBezTo>
                    <a:pt x="442" y="302"/>
                    <a:pt x="476" y="270"/>
                    <a:pt x="476" y="187"/>
                  </a:cubicBezTo>
                  <a:cubicBezTo>
                    <a:pt x="476" y="94"/>
                    <a:pt x="383" y="1"/>
                    <a:pt x="25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7" name="Google Shape;367;g138b86c2161_0_6"/>
            <p:cNvSpPr/>
            <p:nvPr/>
          </p:nvSpPr>
          <p:spPr>
            <a:xfrm>
              <a:off x="3392025" y="3179350"/>
              <a:ext cx="12050" cy="7900"/>
            </a:xfrm>
            <a:custGeom>
              <a:avLst/>
              <a:gdLst/>
              <a:ahLst/>
              <a:cxnLst/>
              <a:rect l="l" t="t" r="r" b="b"/>
              <a:pathLst>
                <a:path w="482" h="316" extrusionOk="0">
                  <a:moveTo>
                    <a:pt x="264" y="1"/>
                  </a:moveTo>
                  <a:cubicBezTo>
                    <a:pt x="1" y="1"/>
                    <a:pt x="274" y="316"/>
                    <a:pt x="412" y="316"/>
                  </a:cubicBezTo>
                  <a:cubicBezTo>
                    <a:pt x="453" y="316"/>
                    <a:pt x="482" y="289"/>
                    <a:pt x="482" y="218"/>
                  </a:cubicBezTo>
                  <a:cubicBezTo>
                    <a:pt x="482" y="94"/>
                    <a:pt x="389" y="1"/>
                    <a:pt x="26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8" name="Google Shape;368;g138b86c2161_0_6"/>
            <p:cNvSpPr/>
            <p:nvPr/>
          </p:nvSpPr>
          <p:spPr>
            <a:xfrm>
              <a:off x="3392175" y="3226675"/>
              <a:ext cx="11900" cy="7550"/>
            </a:xfrm>
            <a:custGeom>
              <a:avLst/>
              <a:gdLst/>
              <a:ahLst/>
              <a:cxnLst/>
              <a:rect l="l" t="t" r="r" b="b"/>
              <a:pathLst>
                <a:path w="476" h="302" extrusionOk="0">
                  <a:moveTo>
                    <a:pt x="258" y="0"/>
                  </a:moveTo>
                  <a:cubicBezTo>
                    <a:pt x="1" y="0"/>
                    <a:pt x="239" y="301"/>
                    <a:pt x="384" y="301"/>
                  </a:cubicBezTo>
                  <a:cubicBezTo>
                    <a:pt x="431" y="301"/>
                    <a:pt x="468" y="270"/>
                    <a:pt x="476" y="186"/>
                  </a:cubicBezTo>
                  <a:cubicBezTo>
                    <a:pt x="476" y="93"/>
                    <a:pt x="383" y="0"/>
                    <a:pt x="25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9" name="Google Shape;369;g138b86c2161_0_6"/>
            <p:cNvSpPr/>
            <p:nvPr/>
          </p:nvSpPr>
          <p:spPr>
            <a:xfrm>
              <a:off x="3195450" y="3094050"/>
              <a:ext cx="349000" cy="285450"/>
            </a:xfrm>
            <a:custGeom>
              <a:avLst/>
              <a:gdLst/>
              <a:ahLst/>
              <a:cxnLst/>
              <a:rect l="l" t="t" r="r" b="b"/>
              <a:pathLst>
                <a:path w="13960" h="11418" extrusionOk="0">
                  <a:moveTo>
                    <a:pt x="4343" y="1707"/>
                  </a:moveTo>
                  <a:cubicBezTo>
                    <a:pt x="5553" y="1707"/>
                    <a:pt x="6359" y="2917"/>
                    <a:pt x="5925" y="4033"/>
                  </a:cubicBezTo>
                  <a:cubicBezTo>
                    <a:pt x="5863" y="3630"/>
                    <a:pt x="5770" y="3227"/>
                    <a:pt x="5615" y="2824"/>
                  </a:cubicBezTo>
                  <a:cubicBezTo>
                    <a:pt x="5584" y="2699"/>
                    <a:pt x="5491" y="2606"/>
                    <a:pt x="5367" y="2544"/>
                  </a:cubicBezTo>
                  <a:cubicBezTo>
                    <a:pt x="5323" y="2522"/>
                    <a:pt x="5271" y="2512"/>
                    <a:pt x="5217" y="2512"/>
                  </a:cubicBezTo>
                  <a:cubicBezTo>
                    <a:pt x="5119" y="2512"/>
                    <a:pt x="5013" y="2546"/>
                    <a:pt x="4932" y="2606"/>
                  </a:cubicBezTo>
                  <a:cubicBezTo>
                    <a:pt x="4839" y="2668"/>
                    <a:pt x="4715" y="2730"/>
                    <a:pt x="4622" y="2824"/>
                  </a:cubicBezTo>
                  <a:cubicBezTo>
                    <a:pt x="4560" y="2886"/>
                    <a:pt x="4467" y="2917"/>
                    <a:pt x="4343" y="2948"/>
                  </a:cubicBezTo>
                  <a:cubicBezTo>
                    <a:pt x="4250" y="2948"/>
                    <a:pt x="4157" y="2886"/>
                    <a:pt x="4064" y="2824"/>
                  </a:cubicBezTo>
                  <a:cubicBezTo>
                    <a:pt x="3964" y="2723"/>
                    <a:pt x="3722" y="2502"/>
                    <a:pt x="3486" y="2502"/>
                  </a:cubicBezTo>
                  <a:cubicBezTo>
                    <a:pt x="3429" y="2502"/>
                    <a:pt x="3373" y="2514"/>
                    <a:pt x="3319" y="2544"/>
                  </a:cubicBezTo>
                  <a:cubicBezTo>
                    <a:pt x="3195" y="2606"/>
                    <a:pt x="3133" y="2699"/>
                    <a:pt x="3071" y="2824"/>
                  </a:cubicBezTo>
                  <a:cubicBezTo>
                    <a:pt x="2916" y="3196"/>
                    <a:pt x="2823" y="3599"/>
                    <a:pt x="2761" y="4033"/>
                  </a:cubicBezTo>
                  <a:cubicBezTo>
                    <a:pt x="2668" y="3816"/>
                    <a:pt x="2637" y="3599"/>
                    <a:pt x="2637" y="3413"/>
                  </a:cubicBezTo>
                  <a:cubicBezTo>
                    <a:pt x="2637" y="2451"/>
                    <a:pt x="3413" y="1707"/>
                    <a:pt x="4343" y="1707"/>
                  </a:cubicBezTo>
                  <a:close/>
                  <a:moveTo>
                    <a:pt x="5181" y="2948"/>
                  </a:moveTo>
                  <a:cubicBezTo>
                    <a:pt x="5212" y="2979"/>
                    <a:pt x="5212" y="2979"/>
                    <a:pt x="5212" y="3010"/>
                  </a:cubicBezTo>
                  <a:cubicBezTo>
                    <a:pt x="5398" y="3444"/>
                    <a:pt x="5491" y="3909"/>
                    <a:pt x="5553" y="4374"/>
                  </a:cubicBezTo>
                  <a:cubicBezTo>
                    <a:pt x="5615" y="4995"/>
                    <a:pt x="5367" y="5584"/>
                    <a:pt x="4839" y="5925"/>
                  </a:cubicBezTo>
                  <a:cubicBezTo>
                    <a:pt x="4684" y="6019"/>
                    <a:pt x="4506" y="6065"/>
                    <a:pt x="4328" y="6065"/>
                  </a:cubicBezTo>
                  <a:cubicBezTo>
                    <a:pt x="4149" y="6065"/>
                    <a:pt x="3971" y="6019"/>
                    <a:pt x="3816" y="5925"/>
                  </a:cubicBezTo>
                  <a:cubicBezTo>
                    <a:pt x="3319" y="5584"/>
                    <a:pt x="3040" y="4995"/>
                    <a:pt x="3133" y="4374"/>
                  </a:cubicBezTo>
                  <a:cubicBezTo>
                    <a:pt x="3164" y="3909"/>
                    <a:pt x="3257" y="3444"/>
                    <a:pt x="3444" y="3010"/>
                  </a:cubicBezTo>
                  <a:cubicBezTo>
                    <a:pt x="3444" y="2979"/>
                    <a:pt x="3475" y="2948"/>
                    <a:pt x="3475" y="2948"/>
                  </a:cubicBezTo>
                  <a:cubicBezTo>
                    <a:pt x="3599" y="3010"/>
                    <a:pt x="3692" y="3072"/>
                    <a:pt x="3785" y="3165"/>
                  </a:cubicBezTo>
                  <a:cubicBezTo>
                    <a:pt x="3940" y="3289"/>
                    <a:pt x="4126" y="3351"/>
                    <a:pt x="4343" y="3351"/>
                  </a:cubicBezTo>
                  <a:cubicBezTo>
                    <a:pt x="4529" y="3351"/>
                    <a:pt x="4715" y="3289"/>
                    <a:pt x="4870" y="3165"/>
                  </a:cubicBezTo>
                  <a:cubicBezTo>
                    <a:pt x="4963" y="3072"/>
                    <a:pt x="5057" y="3010"/>
                    <a:pt x="5181" y="2948"/>
                  </a:cubicBezTo>
                  <a:close/>
                  <a:moveTo>
                    <a:pt x="4746" y="6391"/>
                  </a:moveTo>
                  <a:cubicBezTo>
                    <a:pt x="4746" y="6546"/>
                    <a:pt x="4839" y="6701"/>
                    <a:pt x="4963" y="6763"/>
                  </a:cubicBezTo>
                  <a:lnTo>
                    <a:pt x="6142" y="7197"/>
                  </a:lnTo>
                  <a:cubicBezTo>
                    <a:pt x="6266" y="7259"/>
                    <a:pt x="6359" y="7352"/>
                    <a:pt x="6390" y="7476"/>
                  </a:cubicBezTo>
                  <a:cubicBezTo>
                    <a:pt x="6421" y="7476"/>
                    <a:pt x="6421" y="7507"/>
                    <a:pt x="6421" y="7538"/>
                  </a:cubicBezTo>
                  <a:lnTo>
                    <a:pt x="2172" y="7538"/>
                  </a:lnTo>
                  <a:cubicBezTo>
                    <a:pt x="2172" y="7507"/>
                    <a:pt x="2203" y="7476"/>
                    <a:pt x="2203" y="7476"/>
                  </a:cubicBezTo>
                  <a:cubicBezTo>
                    <a:pt x="2265" y="7352"/>
                    <a:pt x="2358" y="7259"/>
                    <a:pt x="2482" y="7228"/>
                  </a:cubicBezTo>
                  <a:lnTo>
                    <a:pt x="3630" y="6763"/>
                  </a:lnTo>
                  <a:cubicBezTo>
                    <a:pt x="3785" y="6701"/>
                    <a:pt x="3878" y="6577"/>
                    <a:pt x="3878" y="6422"/>
                  </a:cubicBezTo>
                  <a:lnTo>
                    <a:pt x="3878" y="6391"/>
                  </a:lnTo>
                  <a:cubicBezTo>
                    <a:pt x="4002" y="6422"/>
                    <a:pt x="4188" y="6453"/>
                    <a:pt x="4343" y="6453"/>
                  </a:cubicBezTo>
                  <a:cubicBezTo>
                    <a:pt x="4467" y="6453"/>
                    <a:pt x="4622" y="6453"/>
                    <a:pt x="4746" y="6391"/>
                  </a:cubicBezTo>
                  <a:close/>
                  <a:moveTo>
                    <a:pt x="8314" y="9462"/>
                  </a:moveTo>
                  <a:lnTo>
                    <a:pt x="8500" y="11013"/>
                  </a:lnTo>
                  <a:lnTo>
                    <a:pt x="5491" y="11013"/>
                  </a:lnTo>
                  <a:lnTo>
                    <a:pt x="5708" y="9462"/>
                  </a:lnTo>
                  <a:close/>
                  <a:moveTo>
                    <a:pt x="745" y="1"/>
                  </a:moveTo>
                  <a:cubicBezTo>
                    <a:pt x="311" y="1"/>
                    <a:pt x="0" y="342"/>
                    <a:pt x="0" y="745"/>
                  </a:cubicBezTo>
                  <a:lnTo>
                    <a:pt x="0" y="8717"/>
                  </a:lnTo>
                  <a:cubicBezTo>
                    <a:pt x="0" y="9120"/>
                    <a:pt x="311" y="9462"/>
                    <a:pt x="745" y="9462"/>
                  </a:cubicBezTo>
                  <a:lnTo>
                    <a:pt x="5274" y="9462"/>
                  </a:lnTo>
                  <a:lnTo>
                    <a:pt x="5057" y="11013"/>
                  </a:lnTo>
                  <a:lnTo>
                    <a:pt x="4374" y="11013"/>
                  </a:lnTo>
                  <a:cubicBezTo>
                    <a:pt x="4157" y="11044"/>
                    <a:pt x="4157" y="11385"/>
                    <a:pt x="4374" y="11416"/>
                  </a:cubicBezTo>
                  <a:lnTo>
                    <a:pt x="9554" y="11416"/>
                  </a:lnTo>
                  <a:cubicBezTo>
                    <a:pt x="9561" y="11417"/>
                    <a:pt x="9568" y="11417"/>
                    <a:pt x="9575" y="11417"/>
                  </a:cubicBezTo>
                  <a:cubicBezTo>
                    <a:pt x="9765" y="11417"/>
                    <a:pt x="9765" y="11011"/>
                    <a:pt x="9575" y="11011"/>
                  </a:cubicBezTo>
                  <a:cubicBezTo>
                    <a:pt x="9568" y="11011"/>
                    <a:pt x="9561" y="11012"/>
                    <a:pt x="9554" y="11013"/>
                  </a:cubicBezTo>
                  <a:lnTo>
                    <a:pt x="8872" y="11013"/>
                  </a:lnTo>
                  <a:lnTo>
                    <a:pt x="8655" y="9462"/>
                  </a:lnTo>
                  <a:lnTo>
                    <a:pt x="13184" y="9462"/>
                  </a:lnTo>
                  <a:cubicBezTo>
                    <a:pt x="13618" y="9462"/>
                    <a:pt x="13959" y="9120"/>
                    <a:pt x="13959" y="8717"/>
                  </a:cubicBezTo>
                  <a:lnTo>
                    <a:pt x="13959" y="745"/>
                  </a:lnTo>
                  <a:cubicBezTo>
                    <a:pt x="13959" y="342"/>
                    <a:pt x="13618" y="1"/>
                    <a:pt x="13184" y="1"/>
                  </a:cubicBezTo>
                  <a:lnTo>
                    <a:pt x="3940" y="1"/>
                  </a:lnTo>
                  <a:cubicBezTo>
                    <a:pt x="3661" y="1"/>
                    <a:pt x="3661" y="435"/>
                    <a:pt x="3940" y="435"/>
                  </a:cubicBezTo>
                  <a:lnTo>
                    <a:pt x="13246" y="435"/>
                  </a:lnTo>
                  <a:cubicBezTo>
                    <a:pt x="13432" y="435"/>
                    <a:pt x="13587" y="559"/>
                    <a:pt x="13587" y="745"/>
                  </a:cubicBezTo>
                  <a:lnTo>
                    <a:pt x="13587" y="7569"/>
                  </a:lnTo>
                  <a:lnTo>
                    <a:pt x="11198" y="7569"/>
                  </a:lnTo>
                  <a:cubicBezTo>
                    <a:pt x="11074" y="7569"/>
                    <a:pt x="10981" y="7663"/>
                    <a:pt x="10981" y="7787"/>
                  </a:cubicBezTo>
                  <a:cubicBezTo>
                    <a:pt x="10981" y="7880"/>
                    <a:pt x="11074" y="7973"/>
                    <a:pt x="11198" y="7973"/>
                  </a:cubicBezTo>
                  <a:lnTo>
                    <a:pt x="13587" y="7973"/>
                  </a:lnTo>
                  <a:lnTo>
                    <a:pt x="13587" y="8717"/>
                  </a:lnTo>
                  <a:cubicBezTo>
                    <a:pt x="13587" y="8903"/>
                    <a:pt x="13432" y="9027"/>
                    <a:pt x="13246" y="9027"/>
                  </a:cubicBezTo>
                  <a:lnTo>
                    <a:pt x="776" y="9027"/>
                  </a:lnTo>
                  <a:cubicBezTo>
                    <a:pt x="590" y="9027"/>
                    <a:pt x="435" y="8903"/>
                    <a:pt x="435" y="8717"/>
                  </a:cubicBezTo>
                  <a:lnTo>
                    <a:pt x="435" y="7973"/>
                  </a:lnTo>
                  <a:lnTo>
                    <a:pt x="10361" y="7973"/>
                  </a:lnTo>
                  <a:cubicBezTo>
                    <a:pt x="10485" y="7973"/>
                    <a:pt x="10578" y="7880"/>
                    <a:pt x="10578" y="7787"/>
                  </a:cubicBezTo>
                  <a:cubicBezTo>
                    <a:pt x="10578" y="7663"/>
                    <a:pt x="10485" y="7569"/>
                    <a:pt x="10361" y="7569"/>
                  </a:cubicBezTo>
                  <a:lnTo>
                    <a:pt x="6887" y="7569"/>
                  </a:lnTo>
                  <a:cubicBezTo>
                    <a:pt x="6856" y="7507"/>
                    <a:pt x="6825" y="7414"/>
                    <a:pt x="6794" y="7321"/>
                  </a:cubicBezTo>
                  <a:cubicBezTo>
                    <a:pt x="6701" y="7104"/>
                    <a:pt x="6514" y="6949"/>
                    <a:pt x="6297" y="6856"/>
                  </a:cubicBezTo>
                  <a:lnTo>
                    <a:pt x="5150" y="6391"/>
                  </a:lnTo>
                  <a:lnTo>
                    <a:pt x="5150" y="6236"/>
                  </a:lnTo>
                  <a:cubicBezTo>
                    <a:pt x="5150" y="6236"/>
                    <a:pt x="5150" y="6205"/>
                    <a:pt x="5150" y="6205"/>
                  </a:cubicBezTo>
                  <a:cubicBezTo>
                    <a:pt x="5584" y="5863"/>
                    <a:pt x="5894" y="5367"/>
                    <a:pt x="5925" y="4778"/>
                  </a:cubicBezTo>
                  <a:cubicBezTo>
                    <a:pt x="5925" y="4778"/>
                    <a:pt x="5925" y="4778"/>
                    <a:pt x="5956" y="4747"/>
                  </a:cubicBezTo>
                  <a:cubicBezTo>
                    <a:pt x="7095" y="3392"/>
                    <a:pt x="6126" y="1303"/>
                    <a:pt x="4351" y="1303"/>
                  </a:cubicBezTo>
                  <a:cubicBezTo>
                    <a:pt x="4338" y="1303"/>
                    <a:pt x="4325" y="1303"/>
                    <a:pt x="4312" y="1304"/>
                  </a:cubicBezTo>
                  <a:cubicBezTo>
                    <a:pt x="2513" y="1304"/>
                    <a:pt x="1551" y="3413"/>
                    <a:pt x="2699" y="4778"/>
                  </a:cubicBezTo>
                  <a:cubicBezTo>
                    <a:pt x="2761" y="5336"/>
                    <a:pt x="3009" y="5832"/>
                    <a:pt x="3444" y="6174"/>
                  </a:cubicBezTo>
                  <a:lnTo>
                    <a:pt x="3444" y="6391"/>
                  </a:lnTo>
                  <a:lnTo>
                    <a:pt x="2265" y="6856"/>
                  </a:lnTo>
                  <a:cubicBezTo>
                    <a:pt x="2079" y="6949"/>
                    <a:pt x="1893" y="7104"/>
                    <a:pt x="1800" y="7321"/>
                  </a:cubicBezTo>
                  <a:cubicBezTo>
                    <a:pt x="1769" y="7414"/>
                    <a:pt x="1737" y="7476"/>
                    <a:pt x="1706" y="7569"/>
                  </a:cubicBezTo>
                  <a:lnTo>
                    <a:pt x="404" y="7569"/>
                  </a:lnTo>
                  <a:lnTo>
                    <a:pt x="404" y="745"/>
                  </a:lnTo>
                  <a:cubicBezTo>
                    <a:pt x="404" y="559"/>
                    <a:pt x="559" y="435"/>
                    <a:pt x="745" y="435"/>
                  </a:cubicBezTo>
                  <a:lnTo>
                    <a:pt x="3071" y="435"/>
                  </a:lnTo>
                  <a:cubicBezTo>
                    <a:pt x="3319" y="435"/>
                    <a:pt x="3319" y="1"/>
                    <a:pt x="307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0" name="Google Shape;370;g138b86c2161_0_6"/>
            <p:cNvSpPr/>
            <p:nvPr/>
          </p:nvSpPr>
          <p:spPr>
            <a:xfrm>
              <a:off x="3411800" y="3132825"/>
              <a:ext cx="103175" cy="10125"/>
            </a:xfrm>
            <a:custGeom>
              <a:avLst/>
              <a:gdLst/>
              <a:ahLst/>
              <a:cxnLst/>
              <a:rect l="l" t="t" r="r" b="b"/>
              <a:pathLst>
                <a:path w="4127" h="405" extrusionOk="0">
                  <a:moveTo>
                    <a:pt x="280" y="1"/>
                  </a:moveTo>
                  <a:cubicBezTo>
                    <a:pt x="1" y="1"/>
                    <a:pt x="1" y="404"/>
                    <a:pt x="280" y="404"/>
                  </a:cubicBezTo>
                  <a:lnTo>
                    <a:pt x="3878" y="404"/>
                  </a:lnTo>
                  <a:cubicBezTo>
                    <a:pt x="4126" y="404"/>
                    <a:pt x="4126" y="1"/>
                    <a:pt x="387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1" name="Google Shape;371;g138b86c2161_0_6"/>
            <p:cNvSpPr/>
            <p:nvPr/>
          </p:nvSpPr>
          <p:spPr>
            <a:xfrm>
              <a:off x="3413350" y="3153000"/>
              <a:ext cx="55100" cy="10100"/>
            </a:xfrm>
            <a:custGeom>
              <a:avLst/>
              <a:gdLst/>
              <a:ahLst/>
              <a:cxnLst/>
              <a:rect l="l" t="t" r="r" b="b"/>
              <a:pathLst>
                <a:path w="2204" h="404" extrusionOk="0">
                  <a:moveTo>
                    <a:pt x="218" y="0"/>
                  </a:moveTo>
                  <a:cubicBezTo>
                    <a:pt x="94" y="0"/>
                    <a:pt x="1" y="93"/>
                    <a:pt x="1" y="186"/>
                  </a:cubicBezTo>
                  <a:cubicBezTo>
                    <a:pt x="1" y="310"/>
                    <a:pt x="94" y="404"/>
                    <a:pt x="218" y="404"/>
                  </a:cubicBezTo>
                  <a:lnTo>
                    <a:pt x="2017" y="404"/>
                  </a:lnTo>
                  <a:cubicBezTo>
                    <a:pt x="2110" y="404"/>
                    <a:pt x="2203" y="310"/>
                    <a:pt x="2203" y="186"/>
                  </a:cubicBezTo>
                  <a:cubicBezTo>
                    <a:pt x="2203" y="93"/>
                    <a:pt x="2110" y="0"/>
                    <a:pt x="201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2" name="Google Shape;372;g138b86c2161_0_6"/>
            <p:cNvSpPr/>
            <p:nvPr/>
          </p:nvSpPr>
          <p:spPr>
            <a:xfrm>
              <a:off x="3413350" y="3178575"/>
              <a:ext cx="100075" cy="10125"/>
            </a:xfrm>
            <a:custGeom>
              <a:avLst/>
              <a:gdLst/>
              <a:ahLst/>
              <a:cxnLst/>
              <a:rect l="l" t="t" r="r" b="b"/>
              <a:pathLst>
                <a:path w="4003" h="405" extrusionOk="0">
                  <a:moveTo>
                    <a:pt x="218" y="1"/>
                  </a:moveTo>
                  <a:cubicBezTo>
                    <a:pt x="94" y="1"/>
                    <a:pt x="1" y="94"/>
                    <a:pt x="1" y="218"/>
                  </a:cubicBezTo>
                  <a:cubicBezTo>
                    <a:pt x="1" y="311"/>
                    <a:pt x="94" y="404"/>
                    <a:pt x="218" y="404"/>
                  </a:cubicBezTo>
                  <a:lnTo>
                    <a:pt x="3816" y="404"/>
                  </a:lnTo>
                  <a:cubicBezTo>
                    <a:pt x="3909" y="404"/>
                    <a:pt x="4002" y="311"/>
                    <a:pt x="4002" y="218"/>
                  </a:cubicBezTo>
                  <a:cubicBezTo>
                    <a:pt x="4002" y="94"/>
                    <a:pt x="3909" y="1"/>
                    <a:pt x="381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3" name="Google Shape;373;g138b86c2161_0_6"/>
            <p:cNvSpPr/>
            <p:nvPr/>
          </p:nvSpPr>
          <p:spPr>
            <a:xfrm>
              <a:off x="3411800" y="3198750"/>
              <a:ext cx="58200" cy="10875"/>
            </a:xfrm>
            <a:custGeom>
              <a:avLst/>
              <a:gdLst/>
              <a:ahLst/>
              <a:cxnLst/>
              <a:rect l="l" t="t" r="r" b="b"/>
              <a:pathLst>
                <a:path w="2328" h="435" extrusionOk="0">
                  <a:moveTo>
                    <a:pt x="280" y="0"/>
                  </a:moveTo>
                  <a:cubicBezTo>
                    <a:pt x="1" y="0"/>
                    <a:pt x="1" y="435"/>
                    <a:pt x="280" y="435"/>
                  </a:cubicBezTo>
                  <a:lnTo>
                    <a:pt x="2079" y="435"/>
                  </a:lnTo>
                  <a:cubicBezTo>
                    <a:pt x="2327" y="435"/>
                    <a:pt x="2327" y="0"/>
                    <a:pt x="207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4" name="Google Shape;374;g138b86c2161_0_6"/>
            <p:cNvSpPr/>
            <p:nvPr/>
          </p:nvSpPr>
          <p:spPr>
            <a:xfrm>
              <a:off x="3413350" y="3225125"/>
              <a:ext cx="100075" cy="10100"/>
            </a:xfrm>
            <a:custGeom>
              <a:avLst/>
              <a:gdLst/>
              <a:ahLst/>
              <a:cxnLst/>
              <a:rect l="l" t="t" r="r" b="b"/>
              <a:pathLst>
                <a:path w="4003" h="404" extrusionOk="0">
                  <a:moveTo>
                    <a:pt x="218" y="0"/>
                  </a:moveTo>
                  <a:cubicBezTo>
                    <a:pt x="94" y="0"/>
                    <a:pt x="1" y="93"/>
                    <a:pt x="1" y="186"/>
                  </a:cubicBezTo>
                  <a:cubicBezTo>
                    <a:pt x="1" y="310"/>
                    <a:pt x="94" y="403"/>
                    <a:pt x="218" y="403"/>
                  </a:cubicBezTo>
                  <a:lnTo>
                    <a:pt x="3816" y="403"/>
                  </a:lnTo>
                  <a:cubicBezTo>
                    <a:pt x="3909" y="403"/>
                    <a:pt x="4002" y="310"/>
                    <a:pt x="4002" y="186"/>
                  </a:cubicBezTo>
                  <a:cubicBezTo>
                    <a:pt x="4002" y="93"/>
                    <a:pt x="3909" y="0"/>
                    <a:pt x="381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5" name="Google Shape;375;g138b86c2161_0_6"/>
            <p:cNvSpPr/>
            <p:nvPr/>
          </p:nvSpPr>
          <p:spPr>
            <a:xfrm>
              <a:off x="3413350" y="3245275"/>
              <a:ext cx="55100" cy="10100"/>
            </a:xfrm>
            <a:custGeom>
              <a:avLst/>
              <a:gdLst/>
              <a:ahLst/>
              <a:cxnLst/>
              <a:rect l="l" t="t" r="r" b="b"/>
              <a:pathLst>
                <a:path w="2204" h="404" extrusionOk="0">
                  <a:moveTo>
                    <a:pt x="218" y="1"/>
                  </a:moveTo>
                  <a:cubicBezTo>
                    <a:pt x="94" y="1"/>
                    <a:pt x="1" y="94"/>
                    <a:pt x="1" y="218"/>
                  </a:cubicBezTo>
                  <a:cubicBezTo>
                    <a:pt x="1" y="311"/>
                    <a:pt x="94" y="404"/>
                    <a:pt x="218" y="404"/>
                  </a:cubicBezTo>
                  <a:lnTo>
                    <a:pt x="2017" y="404"/>
                  </a:lnTo>
                  <a:cubicBezTo>
                    <a:pt x="2110" y="404"/>
                    <a:pt x="2203" y="311"/>
                    <a:pt x="2203" y="218"/>
                  </a:cubicBezTo>
                  <a:cubicBezTo>
                    <a:pt x="2203" y="94"/>
                    <a:pt x="2110" y="1"/>
                    <a:pt x="201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76" name="Google Shape;376;g138b86c2161_0_6"/>
          <p:cNvGrpSpPr/>
          <p:nvPr/>
        </p:nvGrpSpPr>
        <p:grpSpPr>
          <a:xfrm flipH="1">
            <a:off x="7216143" y="2917889"/>
            <a:ext cx="890474" cy="728326"/>
            <a:chOff x="3195450" y="3094050"/>
            <a:chExt cx="349000" cy="285450"/>
          </a:xfrm>
        </p:grpSpPr>
        <p:sp>
          <p:nvSpPr>
            <p:cNvPr id="377" name="Google Shape;377;g138b86c2161_0_6"/>
            <p:cNvSpPr/>
            <p:nvPr/>
          </p:nvSpPr>
          <p:spPr>
            <a:xfrm>
              <a:off x="3392175" y="3132825"/>
              <a:ext cx="11900" cy="7550"/>
            </a:xfrm>
            <a:custGeom>
              <a:avLst/>
              <a:gdLst/>
              <a:ahLst/>
              <a:cxnLst/>
              <a:rect l="l" t="t" r="r" b="b"/>
              <a:pathLst>
                <a:path w="476" h="302" extrusionOk="0">
                  <a:moveTo>
                    <a:pt x="258" y="1"/>
                  </a:moveTo>
                  <a:cubicBezTo>
                    <a:pt x="1" y="1"/>
                    <a:pt x="256" y="302"/>
                    <a:pt x="397" y="302"/>
                  </a:cubicBezTo>
                  <a:cubicBezTo>
                    <a:pt x="442" y="302"/>
                    <a:pt x="476" y="270"/>
                    <a:pt x="476" y="187"/>
                  </a:cubicBezTo>
                  <a:cubicBezTo>
                    <a:pt x="476" y="94"/>
                    <a:pt x="383" y="1"/>
                    <a:pt x="25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8" name="Google Shape;378;g138b86c2161_0_6"/>
            <p:cNvSpPr/>
            <p:nvPr/>
          </p:nvSpPr>
          <p:spPr>
            <a:xfrm>
              <a:off x="3392025" y="3179350"/>
              <a:ext cx="12050" cy="7900"/>
            </a:xfrm>
            <a:custGeom>
              <a:avLst/>
              <a:gdLst/>
              <a:ahLst/>
              <a:cxnLst/>
              <a:rect l="l" t="t" r="r" b="b"/>
              <a:pathLst>
                <a:path w="482" h="316" extrusionOk="0">
                  <a:moveTo>
                    <a:pt x="264" y="1"/>
                  </a:moveTo>
                  <a:cubicBezTo>
                    <a:pt x="1" y="1"/>
                    <a:pt x="274" y="316"/>
                    <a:pt x="412" y="316"/>
                  </a:cubicBezTo>
                  <a:cubicBezTo>
                    <a:pt x="453" y="316"/>
                    <a:pt x="482" y="289"/>
                    <a:pt x="482" y="218"/>
                  </a:cubicBezTo>
                  <a:cubicBezTo>
                    <a:pt x="482" y="94"/>
                    <a:pt x="389" y="1"/>
                    <a:pt x="26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9" name="Google Shape;379;g138b86c2161_0_6"/>
            <p:cNvSpPr/>
            <p:nvPr/>
          </p:nvSpPr>
          <p:spPr>
            <a:xfrm>
              <a:off x="3392175" y="3226675"/>
              <a:ext cx="11900" cy="7550"/>
            </a:xfrm>
            <a:custGeom>
              <a:avLst/>
              <a:gdLst/>
              <a:ahLst/>
              <a:cxnLst/>
              <a:rect l="l" t="t" r="r" b="b"/>
              <a:pathLst>
                <a:path w="476" h="302" extrusionOk="0">
                  <a:moveTo>
                    <a:pt x="258" y="0"/>
                  </a:moveTo>
                  <a:cubicBezTo>
                    <a:pt x="1" y="0"/>
                    <a:pt x="239" y="301"/>
                    <a:pt x="384" y="301"/>
                  </a:cubicBezTo>
                  <a:cubicBezTo>
                    <a:pt x="431" y="301"/>
                    <a:pt x="468" y="270"/>
                    <a:pt x="476" y="186"/>
                  </a:cubicBezTo>
                  <a:cubicBezTo>
                    <a:pt x="476" y="93"/>
                    <a:pt x="383" y="0"/>
                    <a:pt x="25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0" name="Google Shape;380;g138b86c2161_0_6"/>
            <p:cNvSpPr/>
            <p:nvPr/>
          </p:nvSpPr>
          <p:spPr>
            <a:xfrm>
              <a:off x="3195450" y="3094050"/>
              <a:ext cx="349000" cy="285450"/>
            </a:xfrm>
            <a:custGeom>
              <a:avLst/>
              <a:gdLst/>
              <a:ahLst/>
              <a:cxnLst/>
              <a:rect l="l" t="t" r="r" b="b"/>
              <a:pathLst>
                <a:path w="13960" h="11418" extrusionOk="0">
                  <a:moveTo>
                    <a:pt x="4343" y="1707"/>
                  </a:moveTo>
                  <a:cubicBezTo>
                    <a:pt x="5553" y="1707"/>
                    <a:pt x="6359" y="2917"/>
                    <a:pt x="5925" y="4033"/>
                  </a:cubicBezTo>
                  <a:cubicBezTo>
                    <a:pt x="5863" y="3630"/>
                    <a:pt x="5770" y="3227"/>
                    <a:pt x="5615" y="2824"/>
                  </a:cubicBezTo>
                  <a:cubicBezTo>
                    <a:pt x="5584" y="2699"/>
                    <a:pt x="5491" y="2606"/>
                    <a:pt x="5367" y="2544"/>
                  </a:cubicBezTo>
                  <a:cubicBezTo>
                    <a:pt x="5323" y="2522"/>
                    <a:pt x="5271" y="2512"/>
                    <a:pt x="5217" y="2512"/>
                  </a:cubicBezTo>
                  <a:cubicBezTo>
                    <a:pt x="5119" y="2512"/>
                    <a:pt x="5013" y="2546"/>
                    <a:pt x="4932" y="2606"/>
                  </a:cubicBezTo>
                  <a:cubicBezTo>
                    <a:pt x="4839" y="2668"/>
                    <a:pt x="4715" y="2730"/>
                    <a:pt x="4622" y="2824"/>
                  </a:cubicBezTo>
                  <a:cubicBezTo>
                    <a:pt x="4560" y="2886"/>
                    <a:pt x="4467" y="2917"/>
                    <a:pt x="4343" y="2948"/>
                  </a:cubicBezTo>
                  <a:cubicBezTo>
                    <a:pt x="4250" y="2948"/>
                    <a:pt x="4157" y="2886"/>
                    <a:pt x="4064" y="2824"/>
                  </a:cubicBezTo>
                  <a:cubicBezTo>
                    <a:pt x="3964" y="2723"/>
                    <a:pt x="3722" y="2502"/>
                    <a:pt x="3486" y="2502"/>
                  </a:cubicBezTo>
                  <a:cubicBezTo>
                    <a:pt x="3429" y="2502"/>
                    <a:pt x="3373" y="2514"/>
                    <a:pt x="3319" y="2544"/>
                  </a:cubicBezTo>
                  <a:cubicBezTo>
                    <a:pt x="3195" y="2606"/>
                    <a:pt x="3133" y="2699"/>
                    <a:pt x="3071" y="2824"/>
                  </a:cubicBezTo>
                  <a:cubicBezTo>
                    <a:pt x="2916" y="3196"/>
                    <a:pt x="2823" y="3599"/>
                    <a:pt x="2761" y="4033"/>
                  </a:cubicBezTo>
                  <a:cubicBezTo>
                    <a:pt x="2668" y="3816"/>
                    <a:pt x="2637" y="3599"/>
                    <a:pt x="2637" y="3413"/>
                  </a:cubicBezTo>
                  <a:cubicBezTo>
                    <a:pt x="2637" y="2451"/>
                    <a:pt x="3413" y="1707"/>
                    <a:pt x="4343" y="1707"/>
                  </a:cubicBezTo>
                  <a:close/>
                  <a:moveTo>
                    <a:pt x="5181" y="2948"/>
                  </a:moveTo>
                  <a:cubicBezTo>
                    <a:pt x="5212" y="2979"/>
                    <a:pt x="5212" y="2979"/>
                    <a:pt x="5212" y="3010"/>
                  </a:cubicBezTo>
                  <a:cubicBezTo>
                    <a:pt x="5398" y="3444"/>
                    <a:pt x="5491" y="3909"/>
                    <a:pt x="5553" y="4374"/>
                  </a:cubicBezTo>
                  <a:cubicBezTo>
                    <a:pt x="5615" y="4995"/>
                    <a:pt x="5367" y="5584"/>
                    <a:pt x="4839" y="5925"/>
                  </a:cubicBezTo>
                  <a:cubicBezTo>
                    <a:pt x="4684" y="6019"/>
                    <a:pt x="4506" y="6065"/>
                    <a:pt x="4328" y="6065"/>
                  </a:cubicBezTo>
                  <a:cubicBezTo>
                    <a:pt x="4149" y="6065"/>
                    <a:pt x="3971" y="6019"/>
                    <a:pt x="3816" y="5925"/>
                  </a:cubicBezTo>
                  <a:cubicBezTo>
                    <a:pt x="3319" y="5584"/>
                    <a:pt x="3040" y="4995"/>
                    <a:pt x="3133" y="4374"/>
                  </a:cubicBezTo>
                  <a:cubicBezTo>
                    <a:pt x="3164" y="3909"/>
                    <a:pt x="3257" y="3444"/>
                    <a:pt x="3444" y="3010"/>
                  </a:cubicBezTo>
                  <a:cubicBezTo>
                    <a:pt x="3444" y="2979"/>
                    <a:pt x="3475" y="2948"/>
                    <a:pt x="3475" y="2948"/>
                  </a:cubicBezTo>
                  <a:cubicBezTo>
                    <a:pt x="3599" y="3010"/>
                    <a:pt x="3692" y="3072"/>
                    <a:pt x="3785" y="3165"/>
                  </a:cubicBezTo>
                  <a:cubicBezTo>
                    <a:pt x="3940" y="3289"/>
                    <a:pt x="4126" y="3351"/>
                    <a:pt x="4343" y="3351"/>
                  </a:cubicBezTo>
                  <a:cubicBezTo>
                    <a:pt x="4529" y="3351"/>
                    <a:pt x="4715" y="3289"/>
                    <a:pt x="4870" y="3165"/>
                  </a:cubicBezTo>
                  <a:cubicBezTo>
                    <a:pt x="4963" y="3072"/>
                    <a:pt x="5057" y="3010"/>
                    <a:pt x="5181" y="2948"/>
                  </a:cubicBezTo>
                  <a:close/>
                  <a:moveTo>
                    <a:pt x="4746" y="6391"/>
                  </a:moveTo>
                  <a:cubicBezTo>
                    <a:pt x="4746" y="6546"/>
                    <a:pt x="4839" y="6701"/>
                    <a:pt x="4963" y="6763"/>
                  </a:cubicBezTo>
                  <a:lnTo>
                    <a:pt x="6142" y="7197"/>
                  </a:lnTo>
                  <a:cubicBezTo>
                    <a:pt x="6266" y="7259"/>
                    <a:pt x="6359" y="7352"/>
                    <a:pt x="6390" y="7476"/>
                  </a:cubicBezTo>
                  <a:cubicBezTo>
                    <a:pt x="6421" y="7476"/>
                    <a:pt x="6421" y="7507"/>
                    <a:pt x="6421" y="7538"/>
                  </a:cubicBezTo>
                  <a:lnTo>
                    <a:pt x="2172" y="7538"/>
                  </a:lnTo>
                  <a:cubicBezTo>
                    <a:pt x="2172" y="7507"/>
                    <a:pt x="2203" y="7476"/>
                    <a:pt x="2203" y="7476"/>
                  </a:cubicBezTo>
                  <a:cubicBezTo>
                    <a:pt x="2265" y="7352"/>
                    <a:pt x="2358" y="7259"/>
                    <a:pt x="2482" y="7228"/>
                  </a:cubicBezTo>
                  <a:lnTo>
                    <a:pt x="3630" y="6763"/>
                  </a:lnTo>
                  <a:cubicBezTo>
                    <a:pt x="3785" y="6701"/>
                    <a:pt x="3878" y="6577"/>
                    <a:pt x="3878" y="6422"/>
                  </a:cubicBezTo>
                  <a:lnTo>
                    <a:pt x="3878" y="6391"/>
                  </a:lnTo>
                  <a:cubicBezTo>
                    <a:pt x="4002" y="6422"/>
                    <a:pt x="4188" y="6453"/>
                    <a:pt x="4343" y="6453"/>
                  </a:cubicBezTo>
                  <a:cubicBezTo>
                    <a:pt x="4467" y="6453"/>
                    <a:pt x="4622" y="6453"/>
                    <a:pt x="4746" y="6391"/>
                  </a:cubicBezTo>
                  <a:close/>
                  <a:moveTo>
                    <a:pt x="8314" y="9462"/>
                  </a:moveTo>
                  <a:lnTo>
                    <a:pt x="8500" y="11013"/>
                  </a:lnTo>
                  <a:lnTo>
                    <a:pt x="5491" y="11013"/>
                  </a:lnTo>
                  <a:lnTo>
                    <a:pt x="5708" y="9462"/>
                  </a:lnTo>
                  <a:close/>
                  <a:moveTo>
                    <a:pt x="745" y="1"/>
                  </a:moveTo>
                  <a:cubicBezTo>
                    <a:pt x="311" y="1"/>
                    <a:pt x="0" y="342"/>
                    <a:pt x="0" y="745"/>
                  </a:cubicBezTo>
                  <a:lnTo>
                    <a:pt x="0" y="8717"/>
                  </a:lnTo>
                  <a:cubicBezTo>
                    <a:pt x="0" y="9120"/>
                    <a:pt x="311" y="9462"/>
                    <a:pt x="745" y="9462"/>
                  </a:cubicBezTo>
                  <a:lnTo>
                    <a:pt x="5274" y="9462"/>
                  </a:lnTo>
                  <a:lnTo>
                    <a:pt x="5057" y="11013"/>
                  </a:lnTo>
                  <a:lnTo>
                    <a:pt x="4374" y="11013"/>
                  </a:lnTo>
                  <a:cubicBezTo>
                    <a:pt x="4157" y="11044"/>
                    <a:pt x="4157" y="11385"/>
                    <a:pt x="4374" y="11416"/>
                  </a:cubicBezTo>
                  <a:lnTo>
                    <a:pt x="9554" y="11416"/>
                  </a:lnTo>
                  <a:cubicBezTo>
                    <a:pt x="9561" y="11417"/>
                    <a:pt x="9568" y="11417"/>
                    <a:pt x="9575" y="11417"/>
                  </a:cubicBezTo>
                  <a:cubicBezTo>
                    <a:pt x="9765" y="11417"/>
                    <a:pt x="9765" y="11011"/>
                    <a:pt x="9575" y="11011"/>
                  </a:cubicBezTo>
                  <a:cubicBezTo>
                    <a:pt x="9568" y="11011"/>
                    <a:pt x="9561" y="11012"/>
                    <a:pt x="9554" y="11013"/>
                  </a:cubicBezTo>
                  <a:lnTo>
                    <a:pt x="8872" y="11013"/>
                  </a:lnTo>
                  <a:lnTo>
                    <a:pt x="8655" y="9462"/>
                  </a:lnTo>
                  <a:lnTo>
                    <a:pt x="13184" y="9462"/>
                  </a:lnTo>
                  <a:cubicBezTo>
                    <a:pt x="13618" y="9462"/>
                    <a:pt x="13959" y="9120"/>
                    <a:pt x="13959" y="8717"/>
                  </a:cubicBezTo>
                  <a:lnTo>
                    <a:pt x="13959" y="745"/>
                  </a:lnTo>
                  <a:cubicBezTo>
                    <a:pt x="13959" y="342"/>
                    <a:pt x="13618" y="1"/>
                    <a:pt x="13184" y="1"/>
                  </a:cubicBezTo>
                  <a:lnTo>
                    <a:pt x="3940" y="1"/>
                  </a:lnTo>
                  <a:cubicBezTo>
                    <a:pt x="3661" y="1"/>
                    <a:pt x="3661" y="435"/>
                    <a:pt x="3940" y="435"/>
                  </a:cubicBezTo>
                  <a:lnTo>
                    <a:pt x="13246" y="435"/>
                  </a:lnTo>
                  <a:cubicBezTo>
                    <a:pt x="13432" y="435"/>
                    <a:pt x="13587" y="559"/>
                    <a:pt x="13587" y="745"/>
                  </a:cubicBezTo>
                  <a:lnTo>
                    <a:pt x="13587" y="7569"/>
                  </a:lnTo>
                  <a:lnTo>
                    <a:pt x="11198" y="7569"/>
                  </a:lnTo>
                  <a:cubicBezTo>
                    <a:pt x="11074" y="7569"/>
                    <a:pt x="10981" y="7663"/>
                    <a:pt x="10981" y="7787"/>
                  </a:cubicBezTo>
                  <a:cubicBezTo>
                    <a:pt x="10981" y="7880"/>
                    <a:pt x="11074" y="7973"/>
                    <a:pt x="11198" y="7973"/>
                  </a:cubicBezTo>
                  <a:lnTo>
                    <a:pt x="13587" y="7973"/>
                  </a:lnTo>
                  <a:lnTo>
                    <a:pt x="13587" y="8717"/>
                  </a:lnTo>
                  <a:cubicBezTo>
                    <a:pt x="13587" y="8903"/>
                    <a:pt x="13432" y="9027"/>
                    <a:pt x="13246" y="9027"/>
                  </a:cubicBezTo>
                  <a:lnTo>
                    <a:pt x="776" y="9027"/>
                  </a:lnTo>
                  <a:cubicBezTo>
                    <a:pt x="590" y="9027"/>
                    <a:pt x="435" y="8903"/>
                    <a:pt x="435" y="8717"/>
                  </a:cubicBezTo>
                  <a:lnTo>
                    <a:pt x="435" y="7973"/>
                  </a:lnTo>
                  <a:lnTo>
                    <a:pt x="10361" y="7973"/>
                  </a:lnTo>
                  <a:cubicBezTo>
                    <a:pt x="10485" y="7973"/>
                    <a:pt x="10578" y="7880"/>
                    <a:pt x="10578" y="7787"/>
                  </a:cubicBezTo>
                  <a:cubicBezTo>
                    <a:pt x="10578" y="7663"/>
                    <a:pt x="10485" y="7569"/>
                    <a:pt x="10361" y="7569"/>
                  </a:cubicBezTo>
                  <a:lnTo>
                    <a:pt x="6887" y="7569"/>
                  </a:lnTo>
                  <a:cubicBezTo>
                    <a:pt x="6856" y="7507"/>
                    <a:pt x="6825" y="7414"/>
                    <a:pt x="6794" y="7321"/>
                  </a:cubicBezTo>
                  <a:cubicBezTo>
                    <a:pt x="6701" y="7104"/>
                    <a:pt x="6514" y="6949"/>
                    <a:pt x="6297" y="6856"/>
                  </a:cubicBezTo>
                  <a:lnTo>
                    <a:pt x="5150" y="6391"/>
                  </a:lnTo>
                  <a:lnTo>
                    <a:pt x="5150" y="6236"/>
                  </a:lnTo>
                  <a:cubicBezTo>
                    <a:pt x="5150" y="6236"/>
                    <a:pt x="5150" y="6205"/>
                    <a:pt x="5150" y="6205"/>
                  </a:cubicBezTo>
                  <a:cubicBezTo>
                    <a:pt x="5584" y="5863"/>
                    <a:pt x="5894" y="5367"/>
                    <a:pt x="5925" y="4778"/>
                  </a:cubicBezTo>
                  <a:cubicBezTo>
                    <a:pt x="5925" y="4778"/>
                    <a:pt x="5925" y="4778"/>
                    <a:pt x="5956" y="4747"/>
                  </a:cubicBezTo>
                  <a:cubicBezTo>
                    <a:pt x="7095" y="3392"/>
                    <a:pt x="6126" y="1303"/>
                    <a:pt x="4351" y="1303"/>
                  </a:cubicBezTo>
                  <a:cubicBezTo>
                    <a:pt x="4338" y="1303"/>
                    <a:pt x="4325" y="1303"/>
                    <a:pt x="4312" y="1304"/>
                  </a:cubicBezTo>
                  <a:cubicBezTo>
                    <a:pt x="2513" y="1304"/>
                    <a:pt x="1551" y="3413"/>
                    <a:pt x="2699" y="4778"/>
                  </a:cubicBezTo>
                  <a:cubicBezTo>
                    <a:pt x="2761" y="5336"/>
                    <a:pt x="3009" y="5832"/>
                    <a:pt x="3444" y="6174"/>
                  </a:cubicBezTo>
                  <a:lnTo>
                    <a:pt x="3444" y="6391"/>
                  </a:lnTo>
                  <a:lnTo>
                    <a:pt x="2265" y="6856"/>
                  </a:lnTo>
                  <a:cubicBezTo>
                    <a:pt x="2079" y="6949"/>
                    <a:pt x="1893" y="7104"/>
                    <a:pt x="1800" y="7321"/>
                  </a:cubicBezTo>
                  <a:cubicBezTo>
                    <a:pt x="1769" y="7414"/>
                    <a:pt x="1737" y="7476"/>
                    <a:pt x="1706" y="7569"/>
                  </a:cubicBezTo>
                  <a:lnTo>
                    <a:pt x="404" y="7569"/>
                  </a:lnTo>
                  <a:lnTo>
                    <a:pt x="404" y="745"/>
                  </a:lnTo>
                  <a:cubicBezTo>
                    <a:pt x="404" y="559"/>
                    <a:pt x="559" y="435"/>
                    <a:pt x="745" y="435"/>
                  </a:cubicBezTo>
                  <a:lnTo>
                    <a:pt x="3071" y="435"/>
                  </a:lnTo>
                  <a:cubicBezTo>
                    <a:pt x="3319" y="435"/>
                    <a:pt x="3319" y="1"/>
                    <a:pt x="307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1" name="Google Shape;381;g138b86c2161_0_6"/>
            <p:cNvSpPr/>
            <p:nvPr/>
          </p:nvSpPr>
          <p:spPr>
            <a:xfrm>
              <a:off x="3411800" y="3132825"/>
              <a:ext cx="103175" cy="10125"/>
            </a:xfrm>
            <a:custGeom>
              <a:avLst/>
              <a:gdLst/>
              <a:ahLst/>
              <a:cxnLst/>
              <a:rect l="l" t="t" r="r" b="b"/>
              <a:pathLst>
                <a:path w="4127" h="405" extrusionOk="0">
                  <a:moveTo>
                    <a:pt x="280" y="1"/>
                  </a:moveTo>
                  <a:cubicBezTo>
                    <a:pt x="1" y="1"/>
                    <a:pt x="1" y="404"/>
                    <a:pt x="280" y="404"/>
                  </a:cubicBezTo>
                  <a:lnTo>
                    <a:pt x="3878" y="404"/>
                  </a:lnTo>
                  <a:cubicBezTo>
                    <a:pt x="4126" y="404"/>
                    <a:pt x="4126" y="1"/>
                    <a:pt x="387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2" name="Google Shape;382;g138b86c2161_0_6"/>
            <p:cNvSpPr/>
            <p:nvPr/>
          </p:nvSpPr>
          <p:spPr>
            <a:xfrm>
              <a:off x="3413350" y="3153000"/>
              <a:ext cx="55100" cy="10100"/>
            </a:xfrm>
            <a:custGeom>
              <a:avLst/>
              <a:gdLst/>
              <a:ahLst/>
              <a:cxnLst/>
              <a:rect l="l" t="t" r="r" b="b"/>
              <a:pathLst>
                <a:path w="2204" h="404" extrusionOk="0">
                  <a:moveTo>
                    <a:pt x="218" y="0"/>
                  </a:moveTo>
                  <a:cubicBezTo>
                    <a:pt x="94" y="0"/>
                    <a:pt x="1" y="93"/>
                    <a:pt x="1" y="186"/>
                  </a:cubicBezTo>
                  <a:cubicBezTo>
                    <a:pt x="1" y="310"/>
                    <a:pt x="94" y="404"/>
                    <a:pt x="218" y="404"/>
                  </a:cubicBezTo>
                  <a:lnTo>
                    <a:pt x="2017" y="404"/>
                  </a:lnTo>
                  <a:cubicBezTo>
                    <a:pt x="2110" y="404"/>
                    <a:pt x="2203" y="310"/>
                    <a:pt x="2203" y="186"/>
                  </a:cubicBezTo>
                  <a:cubicBezTo>
                    <a:pt x="2203" y="93"/>
                    <a:pt x="2110" y="0"/>
                    <a:pt x="201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3" name="Google Shape;383;g138b86c2161_0_6"/>
            <p:cNvSpPr/>
            <p:nvPr/>
          </p:nvSpPr>
          <p:spPr>
            <a:xfrm>
              <a:off x="3413350" y="3178575"/>
              <a:ext cx="100075" cy="10125"/>
            </a:xfrm>
            <a:custGeom>
              <a:avLst/>
              <a:gdLst/>
              <a:ahLst/>
              <a:cxnLst/>
              <a:rect l="l" t="t" r="r" b="b"/>
              <a:pathLst>
                <a:path w="4003" h="405" extrusionOk="0">
                  <a:moveTo>
                    <a:pt x="218" y="1"/>
                  </a:moveTo>
                  <a:cubicBezTo>
                    <a:pt x="94" y="1"/>
                    <a:pt x="1" y="94"/>
                    <a:pt x="1" y="218"/>
                  </a:cubicBezTo>
                  <a:cubicBezTo>
                    <a:pt x="1" y="311"/>
                    <a:pt x="94" y="404"/>
                    <a:pt x="218" y="404"/>
                  </a:cubicBezTo>
                  <a:lnTo>
                    <a:pt x="3816" y="404"/>
                  </a:lnTo>
                  <a:cubicBezTo>
                    <a:pt x="3909" y="404"/>
                    <a:pt x="4002" y="311"/>
                    <a:pt x="4002" y="218"/>
                  </a:cubicBezTo>
                  <a:cubicBezTo>
                    <a:pt x="4002" y="94"/>
                    <a:pt x="3909" y="1"/>
                    <a:pt x="381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4" name="Google Shape;384;g138b86c2161_0_6"/>
            <p:cNvSpPr/>
            <p:nvPr/>
          </p:nvSpPr>
          <p:spPr>
            <a:xfrm>
              <a:off x="3411800" y="3198750"/>
              <a:ext cx="58200" cy="10875"/>
            </a:xfrm>
            <a:custGeom>
              <a:avLst/>
              <a:gdLst/>
              <a:ahLst/>
              <a:cxnLst/>
              <a:rect l="l" t="t" r="r" b="b"/>
              <a:pathLst>
                <a:path w="2328" h="435" extrusionOk="0">
                  <a:moveTo>
                    <a:pt x="280" y="0"/>
                  </a:moveTo>
                  <a:cubicBezTo>
                    <a:pt x="1" y="0"/>
                    <a:pt x="1" y="435"/>
                    <a:pt x="280" y="435"/>
                  </a:cubicBezTo>
                  <a:lnTo>
                    <a:pt x="2079" y="435"/>
                  </a:lnTo>
                  <a:cubicBezTo>
                    <a:pt x="2327" y="435"/>
                    <a:pt x="2327" y="0"/>
                    <a:pt x="207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5" name="Google Shape;385;g138b86c2161_0_6"/>
            <p:cNvSpPr/>
            <p:nvPr/>
          </p:nvSpPr>
          <p:spPr>
            <a:xfrm>
              <a:off x="3413350" y="3225125"/>
              <a:ext cx="100075" cy="10100"/>
            </a:xfrm>
            <a:custGeom>
              <a:avLst/>
              <a:gdLst/>
              <a:ahLst/>
              <a:cxnLst/>
              <a:rect l="l" t="t" r="r" b="b"/>
              <a:pathLst>
                <a:path w="4003" h="404" extrusionOk="0">
                  <a:moveTo>
                    <a:pt x="218" y="0"/>
                  </a:moveTo>
                  <a:cubicBezTo>
                    <a:pt x="94" y="0"/>
                    <a:pt x="1" y="93"/>
                    <a:pt x="1" y="186"/>
                  </a:cubicBezTo>
                  <a:cubicBezTo>
                    <a:pt x="1" y="310"/>
                    <a:pt x="94" y="403"/>
                    <a:pt x="218" y="403"/>
                  </a:cubicBezTo>
                  <a:lnTo>
                    <a:pt x="3816" y="403"/>
                  </a:lnTo>
                  <a:cubicBezTo>
                    <a:pt x="3909" y="403"/>
                    <a:pt x="4002" y="310"/>
                    <a:pt x="4002" y="186"/>
                  </a:cubicBezTo>
                  <a:cubicBezTo>
                    <a:pt x="4002" y="93"/>
                    <a:pt x="3909" y="0"/>
                    <a:pt x="381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6" name="Google Shape;386;g138b86c2161_0_6"/>
            <p:cNvSpPr/>
            <p:nvPr/>
          </p:nvSpPr>
          <p:spPr>
            <a:xfrm>
              <a:off x="3413350" y="3245275"/>
              <a:ext cx="55100" cy="10100"/>
            </a:xfrm>
            <a:custGeom>
              <a:avLst/>
              <a:gdLst/>
              <a:ahLst/>
              <a:cxnLst/>
              <a:rect l="l" t="t" r="r" b="b"/>
              <a:pathLst>
                <a:path w="2204" h="404" extrusionOk="0">
                  <a:moveTo>
                    <a:pt x="218" y="1"/>
                  </a:moveTo>
                  <a:cubicBezTo>
                    <a:pt x="94" y="1"/>
                    <a:pt x="1" y="94"/>
                    <a:pt x="1" y="218"/>
                  </a:cubicBezTo>
                  <a:cubicBezTo>
                    <a:pt x="1" y="311"/>
                    <a:pt x="94" y="404"/>
                    <a:pt x="218" y="404"/>
                  </a:cubicBezTo>
                  <a:lnTo>
                    <a:pt x="2017" y="404"/>
                  </a:lnTo>
                  <a:cubicBezTo>
                    <a:pt x="2110" y="404"/>
                    <a:pt x="2203" y="311"/>
                    <a:pt x="2203" y="218"/>
                  </a:cubicBezTo>
                  <a:cubicBezTo>
                    <a:pt x="2203" y="94"/>
                    <a:pt x="2110" y="1"/>
                    <a:pt x="201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87" name="Google Shape;387;g138b86c2161_0_6"/>
          <p:cNvSpPr txBox="1"/>
          <p:nvPr/>
        </p:nvSpPr>
        <p:spPr>
          <a:xfrm>
            <a:off x="6921500" y="3863837"/>
            <a:ext cx="2274900" cy="83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dk2"/>
                </a:solidFill>
                <a:latin typeface="Avenir"/>
                <a:ea typeface="Avenir"/>
                <a:cs typeface="Avenir"/>
                <a:sym typeface="Avenir"/>
              </a:rPr>
              <a:t>Policy discussion re: Accessory Dwelling Units (ADUs</a:t>
            </a:r>
            <a:endParaRPr sz="1400" b="0" i="0" u="none" strike="noStrike" cap="none">
              <a:solidFill>
                <a:srgbClr val="000000"/>
              </a:solidFill>
              <a:latin typeface="Arial"/>
              <a:ea typeface="Arial"/>
              <a:cs typeface="Arial"/>
              <a:sym typeface="Arial"/>
            </a:endParaRPr>
          </a:p>
        </p:txBody>
      </p:sp>
      <p:sp>
        <p:nvSpPr>
          <p:cNvPr id="388" name="Google Shape;388;g138b86c2161_0_6"/>
          <p:cNvSpPr/>
          <p:nvPr/>
        </p:nvSpPr>
        <p:spPr>
          <a:xfrm rot="10503065">
            <a:off x="717539" y="3415860"/>
            <a:ext cx="1895266" cy="1400528"/>
          </a:xfrm>
          <a:prstGeom prst="arc">
            <a:avLst>
              <a:gd name="adj1" fmla="val 16200000"/>
              <a:gd name="adj2" fmla="val 678864"/>
            </a:avLst>
          </a:prstGeom>
          <a:noFill/>
          <a:ln w="9525" cap="flat" cmpd="sng">
            <a:solidFill>
              <a:srgbClr val="A5A5A5"/>
            </a:solidFill>
            <a:prstDash val="solid"/>
            <a:round/>
            <a:headEnd type="stealth" w="med" len="med"/>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389" name="Google Shape;389;g138b86c2161_0_6"/>
          <p:cNvSpPr txBox="1"/>
          <p:nvPr/>
        </p:nvSpPr>
        <p:spPr>
          <a:xfrm>
            <a:off x="1692550" y="4718182"/>
            <a:ext cx="36426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venir"/>
                <a:ea typeface="Avenir"/>
                <a:cs typeface="Avenir"/>
                <a:sym typeface="Avenir"/>
              </a:rPr>
              <a:t>Connected team with the Housing Innovation Lab</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g138b86c2161_0_51"/>
          <p:cNvSpPr txBox="1">
            <a:spLocks noGrp="1"/>
          </p:cNvSpPr>
          <p:nvPr>
            <p:ph type="title"/>
          </p:nvPr>
        </p:nvSpPr>
        <p:spPr>
          <a:xfrm>
            <a:off x="457200" y="411475"/>
            <a:ext cx="8229600" cy="371400"/>
          </a:xfrm>
          <a:prstGeom prst="rect">
            <a:avLst/>
          </a:prstGeom>
          <a:noFill/>
          <a:ln>
            <a:noFill/>
          </a:ln>
        </p:spPr>
        <p:txBody>
          <a:bodyPr spcFirstLastPara="1" wrap="square" lIns="91425" tIns="91425" rIns="91425" bIns="91425" anchor="ctr" anchorCtr="0">
            <a:normAutofit fontScale="90000"/>
          </a:bodyPr>
          <a:lstStyle/>
          <a:p>
            <a:pPr marL="0" lvl="0" indent="0" algn="ctr" rtl="0">
              <a:lnSpc>
                <a:spcPct val="100000"/>
              </a:lnSpc>
              <a:spcBef>
                <a:spcPts val="0"/>
              </a:spcBef>
              <a:spcAft>
                <a:spcPts val="0"/>
              </a:spcAft>
              <a:buSzPct val="111111"/>
              <a:buNone/>
            </a:pPr>
            <a:r>
              <a:rPr lang="en-US" b="0">
                <a:latin typeface="Fira Sans Extra Condensed Medium"/>
                <a:ea typeface="Fira Sans Extra Condensed Medium"/>
                <a:cs typeface="Fira Sans Extra Condensed Medium"/>
                <a:sym typeface="Fira Sans Extra Condensed Medium"/>
              </a:rPr>
              <a:t>Phase 1 Recap</a:t>
            </a:r>
            <a:endParaRPr/>
          </a:p>
        </p:txBody>
      </p:sp>
      <p:sp>
        <p:nvSpPr>
          <p:cNvPr id="395" name="Google Shape;395;g138b86c2161_0_51"/>
          <p:cNvSpPr txBox="1"/>
          <p:nvPr/>
        </p:nvSpPr>
        <p:spPr>
          <a:xfrm>
            <a:off x="4921288" y="1265588"/>
            <a:ext cx="1578300" cy="877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700"/>
              <a:buFont typeface="Arial"/>
              <a:buNone/>
            </a:pPr>
            <a:r>
              <a:rPr lang="en-US" sz="1700">
                <a:solidFill>
                  <a:srgbClr val="334656"/>
                </a:solidFill>
                <a:latin typeface="Libre Franklin Medium"/>
                <a:ea typeface="Libre Franklin Medium"/>
                <a:cs typeface="Libre Franklin Medium"/>
                <a:sym typeface="Libre Franklin Medium"/>
              </a:rPr>
              <a:t>Virtual Youth-led </a:t>
            </a:r>
            <a:r>
              <a:rPr lang="en-US" sz="1700" b="0" i="0" u="none" strike="noStrike" cap="none">
                <a:solidFill>
                  <a:srgbClr val="334656"/>
                </a:solidFill>
                <a:latin typeface="Libre Franklin Medium"/>
                <a:ea typeface="Libre Franklin Medium"/>
                <a:cs typeface="Libre Franklin Medium"/>
                <a:sym typeface="Libre Franklin Medium"/>
              </a:rPr>
              <a:t>Fo</a:t>
            </a:r>
            <a:r>
              <a:rPr lang="en-US" sz="1700">
                <a:solidFill>
                  <a:srgbClr val="334656"/>
                </a:solidFill>
                <a:latin typeface="Libre Franklin Medium"/>
                <a:ea typeface="Libre Franklin Medium"/>
                <a:cs typeface="Libre Franklin Medium"/>
                <a:sym typeface="Libre Franklin Medium"/>
              </a:rPr>
              <a:t>r</a:t>
            </a:r>
            <a:r>
              <a:rPr lang="en-US" sz="1700" b="0" i="0" u="none" strike="noStrike" cap="none">
                <a:solidFill>
                  <a:srgbClr val="334656"/>
                </a:solidFill>
                <a:latin typeface="Libre Franklin Medium"/>
                <a:ea typeface="Libre Franklin Medium"/>
                <a:cs typeface="Libre Franklin Medium"/>
                <a:sym typeface="Libre Franklin Medium"/>
              </a:rPr>
              <a:t>um</a:t>
            </a:r>
            <a:endParaRPr sz="1100" b="0" i="0" u="none" strike="noStrike" cap="none">
              <a:solidFill>
                <a:srgbClr val="000000"/>
              </a:solidFill>
              <a:latin typeface="Arial"/>
              <a:ea typeface="Arial"/>
              <a:cs typeface="Arial"/>
              <a:sym typeface="Arial"/>
            </a:endParaRPr>
          </a:p>
        </p:txBody>
      </p:sp>
      <p:sp>
        <p:nvSpPr>
          <p:cNvPr id="396" name="Google Shape;396;g138b86c2161_0_51"/>
          <p:cNvSpPr txBox="1"/>
          <p:nvPr/>
        </p:nvSpPr>
        <p:spPr>
          <a:xfrm>
            <a:off x="7216158" y="1204298"/>
            <a:ext cx="1286700" cy="877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700"/>
              <a:buFont typeface="Arial"/>
              <a:buNone/>
            </a:pPr>
            <a:r>
              <a:rPr lang="en-US" sz="1700">
                <a:solidFill>
                  <a:srgbClr val="334656"/>
                </a:solidFill>
                <a:latin typeface="Libre Franklin Medium"/>
                <a:ea typeface="Libre Franklin Medium"/>
                <a:cs typeface="Libre Franklin Medium"/>
                <a:sym typeface="Libre Franklin Medium"/>
              </a:rPr>
              <a:t>Virtual </a:t>
            </a:r>
            <a:r>
              <a:rPr lang="en-US" sz="1700" b="0" i="0" u="none" strike="noStrike" cap="none">
                <a:solidFill>
                  <a:srgbClr val="334656"/>
                </a:solidFill>
                <a:latin typeface="Libre Franklin Medium"/>
                <a:ea typeface="Libre Franklin Medium"/>
                <a:cs typeface="Libre Franklin Medium"/>
                <a:sym typeface="Libre Franklin Medium"/>
              </a:rPr>
              <a:t>Policy Event</a:t>
            </a:r>
            <a:endParaRPr sz="1100" b="0" i="0" u="none" strike="noStrike" cap="none">
              <a:solidFill>
                <a:srgbClr val="000000"/>
              </a:solidFill>
              <a:latin typeface="Arial"/>
              <a:ea typeface="Arial"/>
              <a:cs typeface="Arial"/>
              <a:sym typeface="Arial"/>
            </a:endParaRPr>
          </a:p>
        </p:txBody>
      </p:sp>
      <p:sp>
        <p:nvSpPr>
          <p:cNvPr id="397" name="Google Shape;397;g138b86c2161_0_51"/>
          <p:cNvSpPr txBox="1"/>
          <p:nvPr/>
        </p:nvSpPr>
        <p:spPr>
          <a:xfrm>
            <a:off x="3808911" y="786821"/>
            <a:ext cx="15261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5E9784"/>
                </a:solidFill>
                <a:latin typeface="Libre Franklin Medium"/>
                <a:ea typeface="Libre Franklin Medium"/>
                <a:cs typeface="Libre Franklin Medium"/>
                <a:sym typeface="Libre Franklin Medium"/>
              </a:rPr>
              <a:t>PORTLAND</a:t>
            </a:r>
            <a:endParaRPr sz="1800" b="0" i="0" u="none" strike="noStrike" cap="none">
              <a:solidFill>
                <a:srgbClr val="5E9784"/>
              </a:solidFill>
              <a:latin typeface="Libre Franklin Medium"/>
              <a:ea typeface="Libre Franklin Medium"/>
              <a:cs typeface="Libre Franklin Medium"/>
              <a:sym typeface="Libre Franklin Medium"/>
            </a:endParaRPr>
          </a:p>
        </p:txBody>
      </p:sp>
      <p:grpSp>
        <p:nvGrpSpPr>
          <p:cNvPr id="398" name="Google Shape;398;g138b86c2161_0_51"/>
          <p:cNvGrpSpPr/>
          <p:nvPr/>
        </p:nvGrpSpPr>
        <p:grpSpPr>
          <a:xfrm>
            <a:off x="284566" y="1997404"/>
            <a:ext cx="2487507" cy="2347838"/>
            <a:chOff x="18959" y="69834"/>
            <a:chExt cx="2487507" cy="2347838"/>
          </a:xfrm>
        </p:grpSpPr>
        <p:sp>
          <p:nvSpPr>
            <p:cNvPr id="399" name="Google Shape;399;g138b86c2161_0_51"/>
            <p:cNvSpPr/>
            <p:nvPr/>
          </p:nvSpPr>
          <p:spPr>
            <a:xfrm>
              <a:off x="540313" y="69834"/>
              <a:ext cx="1444800" cy="1444800"/>
            </a:xfrm>
            <a:prstGeom prst="ellipse">
              <a:avLst/>
            </a:prstGeom>
            <a:solidFill>
              <a:srgbClr val="9FE2E2">
                <a:alpha val="49410"/>
              </a:srgbClr>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0" name="Google Shape;400;g138b86c2161_0_51"/>
            <p:cNvSpPr txBox="1"/>
            <p:nvPr/>
          </p:nvSpPr>
          <p:spPr>
            <a:xfrm>
              <a:off x="732961" y="322685"/>
              <a:ext cx="1059600" cy="6501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0" i="0" u="none" strike="noStrike" cap="none">
                  <a:solidFill>
                    <a:schemeClr val="dk2"/>
                  </a:solidFill>
                  <a:latin typeface="Avenir"/>
                  <a:ea typeface="Avenir"/>
                  <a:cs typeface="Avenir"/>
                  <a:sym typeface="Avenir"/>
                </a:rPr>
                <a:t>Momentum Alliance</a:t>
              </a:r>
              <a:endParaRPr sz="1400" b="0" i="0" u="none" strike="noStrike" cap="none">
                <a:solidFill>
                  <a:srgbClr val="000000"/>
                </a:solidFill>
                <a:latin typeface="Arial"/>
                <a:ea typeface="Arial"/>
                <a:cs typeface="Arial"/>
                <a:sym typeface="Arial"/>
              </a:endParaRPr>
            </a:p>
          </p:txBody>
        </p:sp>
        <p:sp>
          <p:nvSpPr>
            <p:cNvPr id="401" name="Google Shape;401;g138b86c2161_0_51"/>
            <p:cNvSpPr/>
            <p:nvPr/>
          </p:nvSpPr>
          <p:spPr>
            <a:xfrm>
              <a:off x="1061666" y="972872"/>
              <a:ext cx="1444800" cy="1444800"/>
            </a:xfrm>
            <a:prstGeom prst="ellipse">
              <a:avLst/>
            </a:prstGeom>
            <a:solidFill>
              <a:schemeClr val="accent3">
                <a:alpha val="49410"/>
              </a:schemeClr>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2" name="Google Shape;402;g138b86c2161_0_51"/>
            <p:cNvSpPr txBox="1"/>
            <p:nvPr/>
          </p:nvSpPr>
          <p:spPr>
            <a:xfrm>
              <a:off x="1503552" y="1346127"/>
              <a:ext cx="867000" cy="7947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0" i="0" u="none" strike="noStrike" cap="none">
                  <a:solidFill>
                    <a:schemeClr val="dk2"/>
                  </a:solidFill>
                  <a:latin typeface="Avenir"/>
                  <a:ea typeface="Avenir"/>
                  <a:cs typeface="Avenir"/>
                  <a:sym typeface="Avenir"/>
                </a:rPr>
                <a:t>Oregon Museum of Science and Industry</a:t>
              </a:r>
              <a:endParaRPr sz="1400" b="0" i="0" u="none" strike="noStrike" cap="none">
                <a:solidFill>
                  <a:srgbClr val="000000"/>
                </a:solidFill>
                <a:latin typeface="Arial"/>
                <a:ea typeface="Arial"/>
                <a:cs typeface="Arial"/>
                <a:sym typeface="Arial"/>
              </a:endParaRPr>
            </a:p>
          </p:txBody>
        </p:sp>
        <p:sp>
          <p:nvSpPr>
            <p:cNvPr id="403" name="Google Shape;403;g138b86c2161_0_51"/>
            <p:cNvSpPr/>
            <p:nvPr/>
          </p:nvSpPr>
          <p:spPr>
            <a:xfrm>
              <a:off x="18959" y="972872"/>
              <a:ext cx="1444800" cy="1444800"/>
            </a:xfrm>
            <a:prstGeom prst="ellipse">
              <a:avLst/>
            </a:prstGeom>
            <a:solidFill>
              <a:srgbClr val="F3D096">
                <a:alpha val="49410"/>
              </a:srgbClr>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4" name="Google Shape;404;g138b86c2161_0_51"/>
            <p:cNvSpPr txBox="1"/>
            <p:nvPr/>
          </p:nvSpPr>
          <p:spPr>
            <a:xfrm>
              <a:off x="155017" y="1346127"/>
              <a:ext cx="867000" cy="7947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0" i="0" u="none" strike="noStrike" cap="none">
                  <a:solidFill>
                    <a:schemeClr val="dk2"/>
                  </a:solidFill>
                  <a:latin typeface="Avenir"/>
                  <a:ea typeface="Avenir"/>
                  <a:cs typeface="Avenir"/>
                  <a:sym typeface="Avenir"/>
                </a:rPr>
                <a:t>Metro</a:t>
              </a:r>
              <a:endParaRPr sz="1400" b="0" i="0" u="none" strike="noStrike" cap="none">
                <a:solidFill>
                  <a:srgbClr val="000000"/>
                </a:solidFill>
                <a:latin typeface="Arial"/>
                <a:ea typeface="Arial"/>
                <a:cs typeface="Arial"/>
                <a:sym typeface="Arial"/>
              </a:endParaRPr>
            </a:p>
          </p:txBody>
        </p:sp>
      </p:grpSp>
      <p:sp>
        <p:nvSpPr>
          <p:cNvPr id="405" name="Google Shape;405;g138b86c2161_0_51"/>
          <p:cNvSpPr txBox="1"/>
          <p:nvPr/>
        </p:nvSpPr>
        <p:spPr>
          <a:xfrm>
            <a:off x="1084213" y="1465904"/>
            <a:ext cx="888300" cy="354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700"/>
              <a:buFont typeface="Arial"/>
              <a:buNone/>
            </a:pPr>
            <a:r>
              <a:rPr lang="en-US" sz="1700" b="0" i="0" u="none" strike="noStrike" cap="none">
                <a:solidFill>
                  <a:srgbClr val="334656"/>
                </a:solidFill>
                <a:latin typeface="Libre Franklin Medium"/>
                <a:ea typeface="Libre Franklin Medium"/>
                <a:cs typeface="Libre Franklin Medium"/>
                <a:sym typeface="Libre Franklin Medium"/>
              </a:rPr>
              <a:t>Team</a:t>
            </a:r>
            <a:endParaRPr sz="1500" b="0" i="0" u="none" strike="noStrike" cap="none">
              <a:solidFill>
                <a:srgbClr val="334656"/>
              </a:solidFill>
              <a:latin typeface="Libre Franklin Medium"/>
              <a:ea typeface="Libre Franklin Medium"/>
              <a:cs typeface="Libre Franklin Medium"/>
              <a:sym typeface="Libre Franklin Medium"/>
            </a:endParaRPr>
          </a:p>
        </p:txBody>
      </p:sp>
      <p:grpSp>
        <p:nvGrpSpPr>
          <p:cNvPr id="406" name="Google Shape;406;g138b86c2161_0_51"/>
          <p:cNvGrpSpPr/>
          <p:nvPr/>
        </p:nvGrpSpPr>
        <p:grpSpPr>
          <a:xfrm>
            <a:off x="3063955" y="1402080"/>
            <a:ext cx="1320300" cy="3126300"/>
            <a:chOff x="3063955" y="1402080"/>
            <a:chExt cx="1320300" cy="3126300"/>
          </a:xfrm>
        </p:grpSpPr>
        <p:sp>
          <p:nvSpPr>
            <p:cNvPr id="407" name="Google Shape;407;g138b86c2161_0_51"/>
            <p:cNvSpPr/>
            <p:nvPr/>
          </p:nvSpPr>
          <p:spPr>
            <a:xfrm>
              <a:off x="3122565" y="1402080"/>
              <a:ext cx="1223100" cy="3126300"/>
            </a:xfrm>
            <a:prstGeom prst="roundRect">
              <a:avLst>
                <a:gd name="adj" fmla="val 16667"/>
              </a:avLst>
            </a:prstGeom>
            <a:solidFill>
              <a:srgbClr val="D1E2D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sp>
          <p:nvSpPr>
            <p:cNvPr id="408" name="Google Shape;408;g138b86c2161_0_51"/>
            <p:cNvSpPr txBox="1"/>
            <p:nvPr/>
          </p:nvSpPr>
          <p:spPr>
            <a:xfrm>
              <a:off x="3102769" y="1465903"/>
              <a:ext cx="1242900" cy="554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US" sz="1500" b="0" i="0" u="none" strike="noStrike" cap="none">
                  <a:solidFill>
                    <a:srgbClr val="334656"/>
                  </a:solidFill>
                  <a:latin typeface="Libre Franklin Medium"/>
                  <a:ea typeface="Libre Franklin Medium"/>
                  <a:cs typeface="Libre Franklin Medium"/>
                  <a:sym typeface="Libre Franklin Medium"/>
                </a:rPr>
                <a:t>Topics</a:t>
              </a:r>
              <a:endParaRPr sz="11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500"/>
                <a:buFont typeface="Arial"/>
                <a:buNone/>
              </a:pPr>
              <a:r>
                <a:rPr lang="en-US" sz="1500" b="0" i="0" u="none" strike="noStrike" cap="none">
                  <a:solidFill>
                    <a:srgbClr val="334656"/>
                  </a:solidFill>
                  <a:latin typeface="Libre Franklin Medium"/>
                  <a:ea typeface="Libre Franklin Medium"/>
                  <a:cs typeface="Libre Franklin Medium"/>
                  <a:sym typeface="Libre Franklin Medium"/>
                </a:rPr>
                <a:t>Considered</a:t>
              </a:r>
              <a:endParaRPr sz="1100" b="0" i="0" u="none" strike="noStrike" cap="none">
                <a:solidFill>
                  <a:srgbClr val="000000"/>
                </a:solidFill>
                <a:latin typeface="Arial"/>
                <a:ea typeface="Arial"/>
                <a:cs typeface="Arial"/>
                <a:sym typeface="Arial"/>
              </a:endParaRPr>
            </a:p>
          </p:txBody>
        </p:sp>
        <p:sp>
          <p:nvSpPr>
            <p:cNvPr id="409" name="Google Shape;409;g138b86c2161_0_51"/>
            <p:cNvSpPr txBox="1"/>
            <p:nvPr/>
          </p:nvSpPr>
          <p:spPr>
            <a:xfrm>
              <a:off x="3063955" y="2571750"/>
              <a:ext cx="1320300" cy="1231500"/>
            </a:xfrm>
            <a:prstGeom prst="rect">
              <a:avLst/>
            </a:prstGeom>
            <a:noFill/>
            <a:ln>
              <a:noFill/>
            </a:ln>
          </p:spPr>
          <p:txBody>
            <a:bodyPr spcFirstLastPara="1" wrap="square" lIns="91425" tIns="45700" rIns="91425" bIns="45700" anchor="t" anchorCtr="0">
              <a:spAutoFit/>
            </a:bodyPr>
            <a:lstStyle/>
            <a:p>
              <a:pPr marL="0" marR="0" lvl="0" indent="0" algn="ctr" rtl="0">
                <a:lnSpc>
                  <a:spcPct val="200000"/>
                </a:lnSpc>
                <a:spcBef>
                  <a:spcPts val="0"/>
                </a:spcBef>
                <a:spcAft>
                  <a:spcPts val="0"/>
                </a:spcAft>
                <a:buClr>
                  <a:srgbClr val="000000"/>
                </a:buClr>
                <a:buSzPts val="1600"/>
                <a:buFont typeface="Arial"/>
                <a:buNone/>
              </a:pPr>
              <a:r>
                <a:rPr lang="en-US" sz="1600" b="0" i="0" u="none" strike="noStrike" cap="none">
                  <a:solidFill>
                    <a:schemeClr val="dk2"/>
                  </a:solidFill>
                  <a:latin typeface="Avenir"/>
                  <a:ea typeface="Avenir"/>
                  <a:cs typeface="Avenir"/>
                  <a:sym typeface="Avenir"/>
                </a:rPr>
                <a:t>Education</a:t>
              </a:r>
              <a:endParaRPr sz="1600" b="0" i="0" u="none" strike="noStrike" cap="none">
                <a:solidFill>
                  <a:srgbClr val="000000"/>
                </a:solidFill>
                <a:latin typeface="Arial"/>
                <a:ea typeface="Arial"/>
                <a:cs typeface="Arial"/>
                <a:sym typeface="Arial"/>
              </a:endParaRPr>
            </a:p>
            <a:p>
              <a:pPr marL="0" marR="0" lvl="0" indent="0" algn="ctr" rtl="0">
                <a:lnSpc>
                  <a:spcPct val="100000"/>
                </a:lnSpc>
                <a:spcBef>
                  <a:spcPts val="1200"/>
                </a:spcBef>
                <a:spcAft>
                  <a:spcPts val="0"/>
                </a:spcAft>
                <a:buClr>
                  <a:srgbClr val="000000"/>
                </a:buClr>
                <a:buSzPts val="1600"/>
                <a:buFont typeface="Arial"/>
                <a:buNone/>
              </a:pPr>
              <a:r>
                <a:rPr lang="en-US" sz="1600" b="0" i="0" u="none" strike="noStrike" cap="none">
                  <a:solidFill>
                    <a:schemeClr val="dk2"/>
                  </a:solidFill>
                  <a:latin typeface="Avenir"/>
                  <a:ea typeface="Avenir"/>
                  <a:cs typeface="Avenir"/>
                  <a:sym typeface="Avenir"/>
                </a:rPr>
                <a:t>Climate Change</a:t>
              </a:r>
              <a:endParaRPr sz="1600" b="0" i="0" u="none" strike="noStrike" cap="none">
                <a:solidFill>
                  <a:srgbClr val="000000"/>
                </a:solidFill>
                <a:latin typeface="Arial"/>
                <a:ea typeface="Arial"/>
                <a:cs typeface="Arial"/>
                <a:sym typeface="Arial"/>
              </a:endParaRPr>
            </a:p>
          </p:txBody>
        </p:sp>
      </p:grpSp>
      <p:grpSp>
        <p:nvGrpSpPr>
          <p:cNvPr id="410" name="Google Shape;410;g138b86c2161_0_51"/>
          <p:cNvGrpSpPr/>
          <p:nvPr/>
        </p:nvGrpSpPr>
        <p:grpSpPr>
          <a:xfrm>
            <a:off x="7839181" y="2146135"/>
            <a:ext cx="790241" cy="646344"/>
            <a:chOff x="3195450" y="3094050"/>
            <a:chExt cx="349000" cy="285450"/>
          </a:xfrm>
        </p:grpSpPr>
        <p:sp>
          <p:nvSpPr>
            <p:cNvPr id="411" name="Google Shape;411;g138b86c2161_0_51"/>
            <p:cNvSpPr/>
            <p:nvPr/>
          </p:nvSpPr>
          <p:spPr>
            <a:xfrm>
              <a:off x="3392175" y="3132825"/>
              <a:ext cx="11900" cy="7550"/>
            </a:xfrm>
            <a:custGeom>
              <a:avLst/>
              <a:gdLst/>
              <a:ahLst/>
              <a:cxnLst/>
              <a:rect l="l" t="t" r="r" b="b"/>
              <a:pathLst>
                <a:path w="476" h="302" extrusionOk="0">
                  <a:moveTo>
                    <a:pt x="258" y="1"/>
                  </a:moveTo>
                  <a:cubicBezTo>
                    <a:pt x="1" y="1"/>
                    <a:pt x="256" y="302"/>
                    <a:pt x="397" y="302"/>
                  </a:cubicBezTo>
                  <a:cubicBezTo>
                    <a:pt x="442" y="302"/>
                    <a:pt x="476" y="270"/>
                    <a:pt x="476" y="187"/>
                  </a:cubicBezTo>
                  <a:cubicBezTo>
                    <a:pt x="476" y="94"/>
                    <a:pt x="383" y="1"/>
                    <a:pt x="25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2" name="Google Shape;412;g138b86c2161_0_51"/>
            <p:cNvSpPr/>
            <p:nvPr/>
          </p:nvSpPr>
          <p:spPr>
            <a:xfrm>
              <a:off x="3392025" y="3179350"/>
              <a:ext cx="12050" cy="7900"/>
            </a:xfrm>
            <a:custGeom>
              <a:avLst/>
              <a:gdLst/>
              <a:ahLst/>
              <a:cxnLst/>
              <a:rect l="l" t="t" r="r" b="b"/>
              <a:pathLst>
                <a:path w="482" h="316" extrusionOk="0">
                  <a:moveTo>
                    <a:pt x="264" y="1"/>
                  </a:moveTo>
                  <a:cubicBezTo>
                    <a:pt x="1" y="1"/>
                    <a:pt x="274" y="316"/>
                    <a:pt x="412" y="316"/>
                  </a:cubicBezTo>
                  <a:cubicBezTo>
                    <a:pt x="453" y="316"/>
                    <a:pt x="482" y="289"/>
                    <a:pt x="482" y="218"/>
                  </a:cubicBezTo>
                  <a:cubicBezTo>
                    <a:pt x="482" y="94"/>
                    <a:pt x="389" y="1"/>
                    <a:pt x="26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3" name="Google Shape;413;g138b86c2161_0_51"/>
            <p:cNvSpPr/>
            <p:nvPr/>
          </p:nvSpPr>
          <p:spPr>
            <a:xfrm>
              <a:off x="3392175" y="3226675"/>
              <a:ext cx="11900" cy="7550"/>
            </a:xfrm>
            <a:custGeom>
              <a:avLst/>
              <a:gdLst/>
              <a:ahLst/>
              <a:cxnLst/>
              <a:rect l="l" t="t" r="r" b="b"/>
              <a:pathLst>
                <a:path w="476" h="302" extrusionOk="0">
                  <a:moveTo>
                    <a:pt x="258" y="0"/>
                  </a:moveTo>
                  <a:cubicBezTo>
                    <a:pt x="1" y="0"/>
                    <a:pt x="239" y="301"/>
                    <a:pt x="384" y="301"/>
                  </a:cubicBezTo>
                  <a:cubicBezTo>
                    <a:pt x="431" y="301"/>
                    <a:pt x="468" y="270"/>
                    <a:pt x="476" y="186"/>
                  </a:cubicBezTo>
                  <a:cubicBezTo>
                    <a:pt x="476" y="93"/>
                    <a:pt x="383" y="0"/>
                    <a:pt x="25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4" name="Google Shape;414;g138b86c2161_0_51"/>
            <p:cNvSpPr/>
            <p:nvPr/>
          </p:nvSpPr>
          <p:spPr>
            <a:xfrm>
              <a:off x="3195450" y="3094050"/>
              <a:ext cx="349000" cy="285450"/>
            </a:xfrm>
            <a:custGeom>
              <a:avLst/>
              <a:gdLst/>
              <a:ahLst/>
              <a:cxnLst/>
              <a:rect l="l" t="t" r="r" b="b"/>
              <a:pathLst>
                <a:path w="13960" h="11418" extrusionOk="0">
                  <a:moveTo>
                    <a:pt x="4343" y="1707"/>
                  </a:moveTo>
                  <a:cubicBezTo>
                    <a:pt x="5553" y="1707"/>
                    <a:pt x="6359" y="2917"/>
                    <a:pt x="5925" y="4033"/>
                  </a:cubicBezTo>
                  <a:cubicBezTo>
                    <a:pt x="5863" y="3630"/>
                    <a:pt x="5770" y="3227"/>
                    <a:pt x="5615" y="2824"/>
                  </a:cubicBezTo>
                  <a:cubicBezTo>
                    <a:pt x="5584" y="2699"/>
                    <a:pt x="5491" y="2606"/>
                    <a:pt x="5367" y="2544"/>
                  </a:cubicBezTo>
                  <a:cubicBezTo>
                    <a:pt x="5323" y="2522"/>
                    <a:pt x="5271" y="2512"/>
                    <a:pt x="5217" y="2512"/>
                  </a:cubicBezTo>
                  <a:cubicBezTo>
                    <a:pt x="5119" y="2512"/>
                    <a:pt x="5013" y="2546"/>
                    <a:pt x="4932" y="2606"/>
                  </a:cubicBezTo>
                  <a:cubicBezTo>
                    <a:pt x="4839" y="2668"/>
                    <a:pt x="4715" y="2730"/>
                    <a:pt x="4622" y="2824"/>
                  </a:cubicBezTo>
                  <a:cubicBezTo>
                    <a:pt x="4560" y="2886"/>
                    <a:pt x="4467" y="2917"/>
                    <a:pt x="4343" y="2948"/>
                  </a:cubicBezTo>
                  <a:cubicBezTo>
                    <a:pt x="4250" y="2948"/>
                    <a:pt x="4157" y="2886"/>
                    <a:pt x="4064" y="2824"/>
                  </a:cubicBezTo>
                  <a:cubicBezTo>
                    <a:pt x="3964" y="2723"/>
                    <a:pt x="3722" y="2502"/>
                    <a:pt x="3486" y="2502"/>
                  </a:cubicBezTo>
                  <a:cubicBezTo>
                    <a:pt x="3429" y="2502"/>
                    <a:pt x="3373" y="2514"/>
                    <a:pt x="3319" y="2544"/>
                  </a:cubicBezTo>
                  <a:cubicBezTo>
                    <a:pt x="3195" y="2606"/>
                    <a:pt x="3133" y="2699"/>
                    <a:pt x="3071" y="2824"/>
                  </a:cubicBezTo>
                  <a:cubicBezTo>
                    <a:pt x="2916" y="3196"/>
                    <a:pt x="2823" y="3599"/>
                    <a:pt x="2761" y="4033"/>
                  </a:cubicBezTo>
                  <a:cubicBezTo>
                    <a:pt x="2668" y="3816"/>
                    <a:pt x="2637" y="3599"/>
                    <a:pt x="2637" y="3413"/>
                  </a:cubicBezTo>
                  <a:cubicBezTo>
                    <a:pt x="2637" y="2451"/>
                    <a:pt x="3413" y="1707"/>
                    <a:pt x="4343" y="1707"/>
                  </a:cubicBezTo>
                  <a:close/>
                  <a:moveTo>
                    <a:pt x="5181" y="2948"/>
                  </a:moveTo>
                  <a:cubicBezTo>
                    <a:pt x="5212" y="2979"/>
                    <a:pt x="5212" y="2979"/>
                    <a:pt x="5212" y="3010"/>
                  </a:cubicBezTo>
                  <a:cubicBezTo>
                    <a:pt x="5398" y="3444"/>
                    <a:pt x="5491" y="3909"/>
                    <a:pt x="5553" y="4374"/>
                  </a:cubicBezTo>
                  <a:cubicBezTo>
                    <a:pt x="5615" y="4995"/>
                    <a:pt x="5367" y="5584"/>
                    <a:pt x="4839" y="5925"/>
                  </a:cubicBezTo>
                  <a:cubicBezTo>
                    <a:pt x="4684" y="6019"/>
                    <a:pt x="4506" y="6065"/>
                    <a:pt x="4328" y="6065"/>
                  </a:cubicBezTo>
                  <a:cubicBezTo>
                    <a:pt x="4149" y="6065"/>
                    <a:pt x="3971" y="6019"/>
                    <a:pt x="3816" y="5925"/>
                  </a:cubicBezTo>
                  <a:cubicBezTo>
                    <a:pt x="3319" y="5584"/>
                    <a:pt x="3040" y="4995"/>
                    <a:pt x="3133" y="4374"/>
                  </a:cubicBezTo>
                  <a:cubicBezTo>
                    <a:pt x="3164" y="3909"/>
                    <a:pt x="3257" y="3444"/>
                    <a:pt x="3444" y="3010"/>
                  </a:cubicBezTo>
                  <a:cubicBezTo>
                    <a:pt x="3444" y="2979"/>
                    <a:pt x="3475" y="2948"/>
                    <a:pt x="3475" y="2948"/>
                  </a:cubicBezTo>
                  <a:cubicBezTo>
                    <a:pt x="3599" y="3010"/>
                    <a:pt x="3692" y="3072"/>
                    <a:pt x="3785" y="3165"/>
                  </a:cubicBezTo>
                  <a:cubicBezTo>
                    <a:pt x="3940" y="3289"/>
                    <a:pt x="4126" y="3351"/>
                    <a:pt x="4343" y="3351"/>
                  </a:cubicBezTo>
                  <a:cubicBezTo>
                    <a:pt x="4529" y="3351"/>
                    <a:pt x="4715" y="3289"/>
                    <a:pt x="4870" y="3165"/>
                  </a:cubicBezTo>
                  <a:cubicBezTo>
                    <a:pt x="4963" y="3072"/>
                    <a:pt x="5057" y="3010"/>
                    <a:pt x="5181" y="2948"/>
                  </a:cubicBezTo>
                  <a:close/>
                  <a:moveTo>
                    <a:pt x="4746" y="6391"/>
                  </a:moveTo>
                  <a:cubicBezTo>
                    <a:pt x="4746" y="6546"/>
                    <a:pt x="4839" y="6701"/>
                    <a:pt x="4963" y="6763"/>
                  </a:cubicBezTo>
                  <a:lnTo>
                    <a:pt x="6142" y="7197"/>
                  </a:lnTo>
                  <a:cubicBezTo>
                    <a:pt x="6266" y="7259"/>
                    <a:pt x="6359" y="7352"/>
                    <a:pt x="6390" y="7476"/>
                  </a:cubicBezTo>
                  <a:cubicBezTo>
                    <a:pt x="6421" y="7476"/>
                    <a:pt x="6421" y="7507"/>
                    <a:pt x="6421" y="7538"/>
                  </a:cubicBezTo>
                  <a:lnTo>
                    <a:pt x="2172" y="7538"/>
                  </a:lnTo>
                  <a:cubicBezTo>
                    <a:pt x="2172" y="7507"/>
                    <a:pt x="2203" y="7476"/>
                    <a:pt x="2203" y="7476"/>
                  </a:cubicBezTo>
                  <a:cubicBezTo>
                    <a:pt x="2265" y="7352"/>
                    <a:pt x="2358" y="7259"/>
                    <a:pt x="2482" y="7228"/>
                  </a:cubicBezTo>
                  <a:lnTo>
                    <a:pt x="3630" y="6763"/>
                  </a:lnTo>
                  <a:cubicBezTo>
                    <a:pt x="3785" y="6701"/>
                    <a:pt x="3878" y="6577"/>
                    <a:pt x="3878" y="6422"/>
                  </a:cubicBezTo>
                  <a:lnTo>
                    <a:pt x="3878" y="6391"/>
                  </a:lnTo>
                  <a:cubicBezTo>
                    <a:pt x="4002" y="6422"/>
                    <a:pt x="4188" y="6453"/>
                    <a:pt x="4343" y="6453"/>
                  </a:cubicBezTo>
                  <a:cubicBezTo>
                    <a:pt x="4467" y="6453"/>
                    <a:pt x="4622" y="6453"/>
                    <a:pt x="4746" y="6391"/>
                  </a:cubicBezTo>
                  <a:close/>
                  <a:moveTo>
                    <a:pt x="8314" y="9462"/>
                  </a:moveTo>
                  <a:lnTo>
                    <a:pt x="8500" y="11013"/>
                  </a:lnTo>
                  <a:lnTo>
                    <a:pt x="5491" y="11013"/>
                  </a:lnTo>
                  <a:lnTo>
                    <a:pt x="5708" y="9462"/>
                  </a:lnTo>
                  <a:close/>
                  <a:moveTo>
                    <a:pt x="745" y="1"/>
                  </a:moveTo>
                  <a:cubicBezTo>
                    <a:pt x="311" y="1"/>
                    <a:pt x="0" y="342"/>
                    <a:pt x="0" y="745"/>
                  </a:cubicBezTo>
                  <a:lnTo>
                    <a:pt x="0" y="8717"/>
                  </a:lnTo>
                  <a:cubicBezTo>
                    <a:pt x="0" y="9120"/>
                    <a:pt x="311" y="9462"/>
                    <a:pt x="745" y="9462"/>
                  </a:cubicBezTo>
                  <a:lnTo>
                    <a:pt x="5274" y="9462"/>
                  </a:lnTo>
                  <a:lnTo>
                    <a:pt x="5057" y="11013"/>
                  </a:lnTo>
                  <a:lnTo>
                    <a:pt x="4374" y="11013"/>
                  </a:lnTo>
                  <a:cubicBezTo>
                    <a:pt x="4157" y="11044"/>
                    <a:pt x="4157" y="11385"/>
                    <a:pt x="4374" y="11416"/>
                  </a:cubicBezTo>
                  <a:lnTo>
                    <a:pt x="9554" y="11416"/>
                  </a:lnTo>
                  <a:cubicBezTo>
                    <a:pt x="9561" y="11417"/>
                    <a:pt x="9568" y="11417"/>
                    <a:pt x="9575" y="11417"/>
                  </a:cubicBezTo>
                  <a:cubicBezTo>
                    <a:pt x="9765" y="11417"/>
                    <a:pt x="9765" y="11011"/>
                    <a:pt x="9575" y="11011"/>
                  </a:cubicBezTo>
                  <a:cubicBezTo>
                    <a:pt x="9568" y="11011"/>
                    <a:pt x="9561" y="11012"/>
                    <a:pt x="9554" y="11013"/>
                  </a:cubicBezTo>
                  <a:lnTo>
                    <a:pt x="8872" y="11013"/>
                  </a:lnTo>
                  <a:lnTo>
                    <a:pt x="8655" y="9462"/>
                  </a:lnTo>
                  <a:lnTo>
                    <a:pt x="13184" y="9462"/>
                  </a:lnTo>
                  <a:cubicBezTo>
                    <a:pt x="13618" y="9462"/>
                    <a:pt x="13959" y="9120"/>
                    <a:pt x="13959" y="8717"/>
                  </a:cubicBezTo>
                  <a:lnTo>
                    <a:pt x="13959" y="745"/>
                  </a:lnTo>
                  <a:cubicBezTo>
                    <a:pt x="13959" y="342"/>
                    <a:pt x="13618" y="1"/>
                    <a:pt x="13184" y="1"/>
                  </a:cubicBezTo>
                  <a:lnTo>
                    <a:pt x="3940" y="1"/>
                  </a:lnTo>
                  <a:cubicBezTo>
                    <a:pt x="3661" y="1"/>
                    <a:pt x="3661" y="435"/>
                    <a:pt x="3940" y="435"/>
                  </a:cubicBezTo>
                  <a:lnTo>
                    <a:pt x="13246" y="435"/>
                  </a:lnTo>
                  <a:cubicBezTo>
                    <a:pt x="13432" y="435"/>
                    <a:pt x="13587" y="559"/>
                    <a:pt x="13587" y="745"/>
                  </a:cubicBezTo>
                  <a:lnTo>
                    <a:pt x="13587" y="7569"/>
                  </a:lnTo>
                  <a:lnTo>
                    <a:pt x="11198" y="7569"/>
                  </a:lnTo>
                  <a:cubicBezTo>
                    <a:pt x="11074" y="7569"/>
                    <a:pt x="10981" y="7663"/>
                    <a:pt x="10981" y="7787"/>
                  </a:cubicBezTo>
                  <a:cubicBezTo>
                    <a:pt x="10981" y="7880"/>
                    <a:pt x="11074" y="7973"/>
                    <a:pt x="11198" y="7973"/>
                  </a:cubicBezTo>
                  <a:lnTo>
                    <a:pt x="13587" y="7973"/>
                  </a:lnTo>
                  <a:lnTo>
                    <a:pt x="13587" y="8717"/>
                  </a:lnTo>
                  <a:cubicBezTo>
                    <a:pt x="13587" y="8903"/>
                    <a:pt x="13432" y="9027"/>
                    <a:pt x="13246" y="9027"/>
                  </a:cubicBezTo>
                  <a:lnTo>
                    <a:pt x="776" y="9027"/>
                  </a:lnTo>
                  <a:cubicBezTo>
                    <a:pt x="590" y="9027"/>
                    <a:pt x="435" y="8903"/>
                    <a:pt x="435" y="8717"/>
                  </a:cubicBezTo>
                  <a:lnTo>
                    <a:pt x="435" y="7973"/>
                  </a:lnTo>
                  <a:lnTo>
                    <a:pt x="10361" y="7973"/>
                  </a:lnTo>
                  <a:cubicBezTo>
                    <a:pt x="10485" y="7973"/>
                    <a:pt x="10578" y="7880"/>
                    <a:pt x="10578" y="7787"/>
                  </a:cubicBezTo>
                  <a:cubicBezTo>
                    <a:pt x="10578" y="7663"/>
                    <a:pt x="10485" y="7569"/>
                    <a:pt x="10361" y="7569"/>
                  </a:cubicBezTo>
                  <a:lnTo>
                    <a:pt x="6887" y="7569"/>
                  </a:lnTo>
                  <a:cubicBezTo>
                    <a:pt x="6856" y="7507"/>
                    <a:pt x="6825" y="7414"/>
                    <a:pt x="6794" y="7321"/>
                  </a:cubicBezTo>
                  <a:cubicBezTo>
                    <a:pt x="6701" y="7104"/>
                    <a:pt x="6514" y="6949"/>
                    <a:pt x="6297" y="6856"/>
                  </a:cubicBezTo>
                  <a:lnTo>
                    <a:pt x="5150" y="6391"/>
                  </a:lnTo>
                  <a:lnTo>
                    <a:pt x="5150" y="6236"/>
                  </a:lnTo>
                  <a:cubicBezTo>
                    <a:pt x="5150" y="6236"/>
                    <a:pt x="5150" y="6205"/>
                    <a:pt x="5150" y="6205"/>
                  </a:cubicBezTo>
                  <a:cubicBezTo>
                    <a:pt x="5584" y="5863"/>
                    <a:pt x="5894" y="5367"/>
                    <a:pt x="5925" y="4778"/>
                  </a:cubicBezTo>
                  <a:cubicBezTo>
                    <a:pt x="5925" y="4778"/>
                    <a:pt x="5925" y="4778"/>
                    <a:pt x="5956" y="4747"/>
                  </a:cubicBezTo>
                  <a:cubicBezTo>
                    <a:pt x="7095" y="3392"/>
                    <a:pt x="6126" y="1303"/>
                    <a:pt x="4351" y="1303"/>
                  </a:cubicBezTo>
                  <a:cubicBezTo>
                    <a:pt x="4338" y="1303"/>
                    <a:pt x="4325" y="1303"/>
                    <a:pt x="4312" y="1304"/>
                  </a:cubicBezTo>
                  <a:cubicBezTo>
                    <a:pt x="2513" y="1304"/>
                    <a:pt x="1551" y="3413"/>
                    <a:pt x="2699" y="4778"/>
                  </a:cubicBezTo>
                  <a:cubicBezTo>
                    <a:pt x="2761" y="5336"/>
                    <a:pt x="3009" y="5832"/>
                    <a:pt x="3444" y="6174"/>
                  </a:cubicBezTo>
                  <a:lnTo>
                    <a:pt x="3444" y="6391"/>
                  </a:lnTo>
                  <a:lnTo>
                    <a:pt x="2265" y="6856"/>
                  </a:lnTo>
                  <a:cubicBezTo>
                    <a:pt x="2079" y="6949"/>
                    <a:pt x="1893" y="7104"/>
                    <a:pt x="1800" y="7321"/>
                  </a:cubicBezTo>
                  <a:cubicBezTo>
                    <a:pt x="1769" y="7414"/>
                    <a:pt x="1737" y="7476"/>
                    <a:pt x="1706" y="7569"/>
                  </a:cubicBezTo>
                  <a:lnTo>
                    <a:pt x="404" y="7569"/>
                  </a:lnTo>
                  <a:lnTo>
                    <a:pt x="404" y="745"/>
                  </a:lnTo>
                  <a:cubicBezTo>
                    <a:pt x="404" y="559"/>
                    <a:pt x="559" y="435"/>
                    <a:pt x="745" y="435"/>
                  </a:cubicBezTo>
                  <a:lnTo>
                    <a:pt x="3071" y="435"/>
                  </a:lnTo>
                  <a:cubicBezTo>
                    <a:pt x="3319" y="435"/>
                    <a:pt x="3319" y="1"/>
                    <a:pt x="30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5" name="Google Shape;415;g138b86c2161_0_51"/>
            <p:cNvSpPr/>
            <p:nvPr/>
          </p:nvSpPr>
          <p:spPr>
            <a:xfrm>
              <a:off x="3411800" y="3132825"/>
              <a:ext cx="103175" cy="10125"/>
            </a:xfrm>
            <a:custGeom>
              <a:avLst/>
              <a:gdLst/>
              <a:ahLst/>
              <a:cxnLst/>
              <a:rect l="l" t="t" r="r" b="b"/>
              <a:pathLst>
                <a:path w="4127" h="405" extrusionOk="0">
                  <a:moveTo>
                    <a:pt x="280" y="1"/>
                  </a:moveTo>
                  <a:cubicBezTo>
                    <a:pt x="1" y="1"/>
                    <a:pt x="1" y="404"/>
                    <a:pt x="280" y="404"/>
                  </a:cubicBezTo>
                  <a:lnTo>
                    <a:pt x="3878" y="404"/>
                  </a:lnTo>
                  <a:cubicBezTo>
                    <a:pt x="4126" y="404"/>
                    <a:pt x="4126" y="1"/>
                    <a:pt x="387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6" name="Google Shape;416;g138b86c2161_0_51"/>
            <p:cNvSpPr/>
            <p:nvPr/>
          </p:nvSpPr>
          <p:spPr>
            <a:xfrm>
              <a:off x="3413350" y="3153000"/>
              <a:ext cx="55100" cy="10100"/>
            </a:xfrm>
            <a:custGeom>
              <a:avLst/>
              <a:gdLst/>
              <a:ahLst/>
              <a:cxnLst/>
              <a:rect l="l" t="t" r="r" b="b"/>
              <a:pathLst>
                <a:path w="2204" h="404" extrusionOk="0">
                  <a:moveTo>
                    <a:pt x="218" y="0"/>
                  </a:moveTo>
                  <a:cubicBezTo>
                    <a:pt x="94" y="0"/>
                    <a:pt x="1" y="93"/>
                    <a:pt x="1" y="186"/>
                  </a:cubicBezTo>
                  <a:cubicBezTo>
                    <a:pt x="1" y="310"/>
                    <a:pt x="94" y="404"/>
                    <a:pt x="218" y="404"/>
                  </a:cubicBezTo>
                  <a:lnTo>
                    <a:pt x="2017" y="404"/>
                  </a:lnTo>
                  <a:cubicBezTo>
                    <a:pt x="2110" y="404"/>
                    <a:pt x="2203" y="310"/>
                    <a:pt x="2203" y="186"/>
                  </a:cubicBezTo>
                  <a:cubicBezTo>
                    <a:pt x="2203" y="93"/>
                    <a:pt x="2110" y="0"/>
                    <a:pt x="201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7" name="Google Shape;417;g138b86c2161_0_51"/>
            <p:cNvSpPr/>
            <p:nvPr/>
          </p:nvSpPr>
          <p:spPr>
            <a:xfrm>
              <a:off x="3413350" y="3178575"/>
              <a:ext cx="100075" cy="10125"/>
            </a:xfrm>
            <a:custGeom>
              <a:avLst/>
              <a:gdLst/>
              <a:ahLst/>
              <a:cxnLst/>
              <a:rect l="l" t="t" r="r" b="b"/>
              <a:pathLst>
                <a:path w="4003" h="405" extrusionOk="0">
                  <a:moveTo>
                    <a:pt x="218" y="1"/>
                  </a:moveTo>
                  <a:cubicBezTo>
                    <a:pt x="94" y="1"/>
                    <a:pt x="1" y="94"/>
                    <a:pt x="1" y="218"/>
                  </a:cubicBezTo>
                  <a:cubicBezTo>
                    <a:pt x="1" y="311"/>
                    <a:pt x="94" y="404"/>
                    <a:pt x="218" y="404"/>
                  </a:cubicBezTo>
                  <a:lnTo>
                    <a:pt x="3816" y="404"/>
                  </a:lnTo>
                  <a:cubicBezTo>
                    <a:pt x="3909" y="404"/>
                    <a:pt x="4002" y="311"/>
                    <a:pt x="4002" y="218"/>
                  </a:cubicBezTo>
                  <a:cubicBezTo>
                    <a:pt x="4002" y="94"/>
                    <a:pt x="3909" y="1"/>
                    <a:pt x="381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8" name="Google Shape;418;g138b86c2161_0_51"/>
            <p:cNvSpPr/>
            <p:nvPr/>
          </p:nvSpPr>
          <p:spPr>
            <a:xfrm>
              <a:off x="3411800" y="3198750"/>
              <a:ext cx="58200" cy="10875"/>
            </a:xfrm>
            <a:custGeom>
              <a:avLst/>
              <a:gdLst/>
              <a:ahLst/>
              <a:cxnLst/>
              <a:rect l="l" t="t" r="r" b="b"/>
              <a:pathLst>
                <a:path w="2328" h="435" extrusionOk="0">
                  <a:moveTo>
                    <a:pt x="280" y="0"/>
                  </a:moveTo>
                  <a:cubicBezTo>
                    <a:pt x="1" y="0"/>
                    <a:pt x="1" y="435"/>
                    <a:pt x="280" y="435"/>
                  </a:cubicBezTo>
                  <a:lnTo>
                    <a:pt x="2079" y="435"/>
                  </a:lnTo>
                  <a:cubicBezTo>
                    <a:pt x="2327" y="435"/>
                    <a:pt x="2327" y="0"/>
                    <a:pt x="207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9" name="Google Shape;419;g138b86c2161_0_51"/>
            <p:cNvSpPr/>
            <p:nvPr/>
          </p:nvSpPr>
          <p:spPr>
            <a:xfrm>
              <a:off x="3413350" y="3225125"/>
              <a:ext cx="100075" cy="10100"/>
            </a:xfrm>
            <a:custGeom>
              <a:avLst/>
              <a:gdLst/>
              <a:ahLst/>
              <a:cxnLst/>
              <a:rect l="l" t="t" r="r" b="b"/>
              <a:pathLst>
                <a:path w="4003" h="404" extrusionOk="0">
                  <a:moveTo>
                    <a:pt x="218" y="0"/>
                  </a:moveTo>
                  <a:cubicBezTo>
                    <a:pt x="94" y="0"/>
                    <a:pt x="1" y="93"/>
                    <a:pt x="1" y="186"/>
                  </a:cubicBezTo>
                  <a:cubicBezTo>
                    <a:pt x="1" y="310"/>
                    <a:pt x="94" y="403"/>
                    <a:pt x="218" y="403"/>
                  </a:cubicBezTo>
                  <a:lnTo>
                    <a:pt x="3816" y="403"/>
                  </a:lnTo>
                  <a:cubicBezTo>
                    <a:pt x="3909" y="403"/>
                    <a:pt x="4002" y="310"/>
                    <a:pt x="4002" y="186"/>
                  </a:cubicBezTo>
                  <a:cubicBezTo>
                    <a:pt x="4002" y="93"/>
                    <a:pt x="3909" y="0"/>
                    <a:pt x="381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0" name="Google Shape;420;g138b86c2161_0_51"/>
            <p:cNvSpPr/>
            <p:nvPr/>
          </p:nvSpPr>
          <p:spPr>
            <a:xfrm>
              <a:off x="3413350" y="3245275"/>
              <a:ext cx="55100" cy="10100"/>
            </a:xfrm>
            <a:custGeom>
              <a:avLst/>
              <a:gdLst/>
              <a:ahLst/>
              <a:cxnLst/>
              <a:rect l="l" t="t" r="r" b="b"/>
              <a:pathLst>
                <a:path w="2204" h="404" extrusionOk="0">
                  <a:moveTo>
                    <a:pt x="218" y="1"/>
                  </a:moveTo>
                  <a:cubicBezTo>
                    <a:pt x="94" y="1"/>
                    <a:pt x="1" y="94"/>
                    <a:pt x="1" y="218"/>
                  </a:cubicBezTo>
                  <a:cubicBezTo>
                    <a:pt x="1" y="311"/>
                    <a:pt x="94" y="404"/>
                    <a:pt x="218" y="404"/>
                  </a:cubicBezTo>
                  <a:lnTo>
                    <a:pt x="2017" y="404"/>
                  </a:lnTo>
                  <a:cubicBezTo>
                    <a:pt x="2110" y="404"/>
                    <a:pt x="2203" y="311"/>
                    <a:pt x="2203" y="218"/>
                  </a:cubicBezTo>
                  <a:cubicBezTo>
                    <a:pt x="2203" y="94"/>
                    <a:pt x="2110" y="1"/>
                    <a:pt x="201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21" name="Google Shape;421;g138b86c2161_0_51"/>
          <p:cNvGrpSpPr/>
          <p:nvPr/>
        </p:nvGrpSpPr>
        <p:grpSpPr>
          <a:xfrm flipH="1">
            <a:off x="7123195" y="2798876"/>
            <a:ext cx="786786" cy="643518"/>
            <a:chOff x="3195450" y="3094050"/>
            <a:chExt cx="349000" cy="285450"/>
          </a:xfrm>
        </p:grpSpPr>
        <p:sp>
          <p:nvSpPr>
            <p:cNvPr id="422" name="Google Shape;422;g138b86c2161_0_51"/>
            <p:cNvSpPr/>
            <p:nvPr/>
          </p:nvSpPr>
          <p:spPr>
            <a:xfrm>
              <a:off x="3392175" y="3132825"/>
              <a:ext cx="11900" cy="7550"/>
            </a:xfrm>
            <a:custGeom>
              <a:avLst/>
              <a:gdLst/>
              <a:ahLst/>
              <a:cxnLst/>
              <a:rect l="l" t="t" r="r" b="b"/>
              <a:pathLst>
                <a:path w="476" h="302" extrusionOk="0">
                  <a:moveTo>
                    <a:pt x="258" y="1"/>
                  </a:moveTo>
                  <a:cubicBezTo>
                    <a:pt x="1" y="1"/>
                    <a:pt x="256" y="302"/>
                    <a:pt x="397" y="302"/>
                  </a:cubicBezTo>
                  <a:cubicBezTo>
                    <a:pt x="442" y="302"/>
                    <a:pt x="476" y="270"/>
                    <a:pt x="476" y="187"/>
                  </a:cubicBezTo>
                  <a:cubicBezTo>
                    <a:pt x="476" y="94"/>
                    <a:pt x="383" y="1"/>
                    <a:pt x="25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3" name="Google Shape;423;g138b86c2161_0_51"/>
            <p:cNvSpPr/>
            <p:nvPr/>
          </p:nvSpPr>
          <p:spPr>
            <a:xfrm>
              <a:off x="3392025" y="3179350"/>
              <a:ext cx="12050" cy="7900"/>
            </a:xfrm>
            <a:custGeom>
              <a:avLst/>
              <a:gdLst/>
              <a:ahLst/>
              <a:cxnLst/>
              <a:rect l="l" t="t" r="r" b="b"/>
              <a:pathLst>
                <a:path w="482" h="316" extrusionOk="0">
                  <a:moveTo>
                    <a:pt x="264" y="1"/>
                  </a:moveTo>
                  <a:cubicBezTo>
                    <a:pt x="1" y="1"/>
                    <a:pt x="274" y="316"/>
                    <a:pt x="412" y="316"/>
                  </a:cubicBezTo>
                  <a:cubicBezTo>
                    <a:pt x="453" y="316"/>
                    <a:pt x="482" y="289"/>
                    <a:pt x="482" y="218"/>
                  </a:cubicBezTo>
                  <a:cubicBezTo>
                    <a:pt x="482" y="94"/>
                    <a:pt x="389" y="1"/>
                    <a:pt x="26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4" name="Google Shape;424;g138b86c2161_0_51"/>
            <p:cNvSpPr/>
            <p:nvPr/>
          </p:nvSpPr>
          <p:spPr>
            <a:xfrm>
              <a:off x="3392175" y="3226675"/>
              <a:ext cx="11900" cy="7550"/>
            </a:xfrm>
            <a:custGeom>
              <a:avLst/>
              <a:gdLst/>
              <a:ahLst/>
              <a:cxnLst/>
              <a:rect l="l" t="t" r="r" b="b"/>
              <a:pathLst>
                <a:path w="476" h="302" extrusionOk="0">
                  <a:moveTo>
                    <a:pt x="258" y="0"/>
                  </a:moveTo>
                  <a:cubicBezTo>
                    <a:pt x="1" y="0"/>
                    <a:pt x="239" y="301"/>
                    <a:pt x="384" y="301"/>
                  </a:cubicBezTo>
                  <a:cubicBezTo>
                    <a:pt x="431" y="301"/>
                    <a:pt x="468" y="270"/>
                    <a:pt x="476" y="186"/>
                  </a:cubicBezTo>
                  <a:cubicBezTo>
                    <a:pt x="476" y="93"/>
                    <a:pt x="383" y="0"/>
                    <a:pt x="25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5" name="Google Shape;425;g138b86c2161_0_51"/>
            <p:cNvSpPr/>
            <p:nvPr/>
          </p:nvSpPr>
          <p:spPr>
            <a:xfrm>
              <a:off x="3195450" y="3094050"/>
              <a:ext cx="349000" cy="285450"/>
            </a:xfrm>
            <a:custGeom>
              <a:avLst/>
              <a:gdLst/>
              <a:ahLst/>
              <a:cxnLst/>
              <a:rect l="l" t="t" r="r" b="b"/>
              <a:pathLst>
                <a:path w="13960" h="11418" extrusionOk="0">
                  <a:moveTo>
                    <a:pt x="4343" y="1707"/>
                  </a:moveTo>
                  <a:cubicBezTo>
                    <a:pt x="5553" y="1707"/>
                    <a:pt x="6359" y="2917"/>
                    <a:pt x="5925" y="4033"/>
                  </a:cubicBezTo>
                  <a:cubicBezTo>
                    <a:pt x="5863" y="3630"/>
                    <a:pt x="5770" y="3227"/>
                    <a:pt x="5615" y="2824"/>
                  </a:cubicBezTo>
                  <a:cubicBezTo>
                    <a:pt x="5584" y="2699"/>
                    <a:pt x="5491" y="2606"/>
                    <a:pt x="5367" y="2544"/>
                  </a:cubicBezTo>
                  <a:cubicBezTo>
                    <a:pt x="5323" y="2522"/>
                    <a:pt x="5271" y="2512"/>
                    <a:pt x="5217" y="2512"/>
                  </a:cubicBezTo>
                  <a:cubicBezTo>
                    <a:pt x="5119" y="2512"/>
                    <a:pt x="5013" y="2546"/>
                    <a:pt x="4932" y="2606"/>
                  </a:cubicBezTo>
                  <a:cubicBezTo>
                    <a:pt x="4839" y="2668"/>
                    <a:pt x="4715" y="2730"/>
                    <a:pt x="4622" y="2824"/>
                  </a:cubicBezTo>
                  <a:cubicBezTo>
                    <a:pt x="4560" y="2886"/>
                    <a:pt x="4467" y="2917"/>
                    <a:pt x="4343" y="2948"/>
                  </a:cubicBezTo>
                  <a:cubicBezTo>
                    <a:pt x="4250" y="2948"/>
                    <a:pt x="4157" y="2886"/>
                    <a:pt x="4064" y="2824"/>
                  </a:cubicBezTo>
                  <a:cubicBezTo>
                    <a:pt x="3964" y="2723"/>
                    <a:pt x="3722" y="2502"/>
                    <a:pt x="3486" y="2502"/>
                  </a:cubicBezTo>
                  <a:cubicBezTo>
                    <a:pt x="3429" y="2502"/>
                    <a:pt x="3373" y="2514"/>
                    <a:pt x="3319" y="2544"/>
                  </a:cubicBezTo>
                  <a:cubicBezTo>
                    <a:pt x="3195" y="2606"/>
                    <a:pt x="3133" y="2699"/>
                    <a:pt x="3071" y="2824"/>
                  </a:cubicBezTo>
                  <a:cubicBezTo>
                    <a:pt x="2916" y="3196"/>
                    <a:pt x="2823" y="3599"/>
                    <a:pt x="2761" y="4033"/>
                  </a:cubicBezTo>
                  <a:cubicBezTo>
                    <a:pt x="2668" y="3816"/>
                    <a:pt x="2637" y="3599"/>
                    <a:pt x="2637" y="3413"/>
                  </a:cubicBezTo>
                  <a:cubicBezTo>
                    <a:pt x="2637" y="2451"/>
                    <a:pt x="3413" y="1707"/>
                    <a:pt x="4343" y="1707"/>
                  </a:cubicBezTo>
                  <a:close/>
                  <a:moveTo>
                    <a:pt x="5181" y="2948"/>
                  </a:moveTo>
                  <a:cubicBezTo>
                    <a:pt x="5212" y="2979"/>
                    <a:pt x="5212" y="2979"/>
                    <a:pt x="5212" y="3010"/>
                  </a:cubicBezTo>
                  <a:cubicBezTo>
                    <a:pt x="5398" y="3444"/>
                    <a:pt x="5491" y="3909"/>
                    <a:pt x="5553" y="4374"/>
                  </a:cubicBezTo>
                  <a:cubicBezTo>
                    <a:pt x="5615" y="4995"/>
                    <a:pt x="5367" y="5584"/>
                    <a:pt x="4839" y="5925"/>
                  </a:cubicBezTo>
                  <a:cubicBezTo>
                    <a:pt x="4684" y="6019"/>
                    <a:pt x="4506" y="6065"/>
                    <a:pt x="4328" y="6065"/>
                  </a:cubicBezTo>
                  <a:cubicBezTo>
                    <a:pt x="4149" y="6065"/>
                    <a:pt x="3971" y="6019"/>
                    <a:pt x="3816" y="5925"/>
                  </a:cubicBezTo>
                  <a:cubicBezTo>
                    <a:pt x="3319" y="5584"/>
                    <a:pt x="3040" y="4995"/>
                    <a:pt x="3133" y="4374"/>
                  </a:cubicBezTo>
                  <a:cubicBezTo>
                    <a:pt x="3164" y="3909"/>
                    <a:pt x="3257" y="3444"/>
                    <a:pt x="3444" y="3010"/>
                  </a:cubicBezTo>
                  <a:cubicBezTo>
                    <a:pt x="3444" y="2979"/>
                    <a:pt x="3475" y="2948"/>
                    <a:pt x="3475" y="2948"/>
                  </a:cubicBezTo>
                  <a:cubicBezTo>
                    <a:pt x="3599" y="3010"/>
                    <a:pt x="3692" y="3072"/>
                    <a:pt x="3785" y="3165"/>
                  </a:cubicBezTo>
                  <a:cubicBezTo>
                    <a:pt x="3940" y="3289"/>
                    <a:pt x="4126" y="3351"/>
                    <a:pt x="4343" y="3351"/>
                  </a:cubicBezTo>
                  <a:cubicBezTo>
                    <a:pt x="4529" y="3351"/>
                    <a:pt x="4715" y="3289"/>
                    <a:pt x="4870" y="3165"/>
                  </a:cubicBezTo>
                  <a:cubicBezTo>
                    <a:pt x="4963" y="3072"/>
                    <a:pt x="5057" y="3010"/>
                    <a:pt x="5181" y="2948"/>
                  </a:cubicBezTo>
                  <a:close/>
                  <a:moveTo>
                    <a:pt x="4746" y="6391"/>
                  </a:moveTo>
                  <a:cubicBezTo>
                    <a:pt x="4746" y="6546"/>
                    <a:pt x="4839" y="6701"/>
                    <a:pt x="4963" y="6763"/>
                  </a:cubicBezTo>
                  <a:lnTo>
                    <a:pt x="6142" y="7197"/>
                  </a:lnTo>
                  <a:cubicBezTo>
                    <a:pt x="6266" y="7259"/>
                    <a:pt x="6359" y="7352"/>
                    <a:pt x="6390" y="7476"/>
                  </a:cubicBezTo>
                  <a:cubicBezTo>
                    <a:pt x="6421" y="7476"/>
                    <a:pt x="6421" y="7507"/>
                    <a:pt x="6421" y="7538"/>
                  </a:cubicBezTo>
                  <a:lnTo>
                    <a:pt x="2172" y="7538"/>
                  </a:lnTo>
                  <a:cubicBezTo>
                    <a:pt x="2172" y="7507"/>
                    <a:pt x="2203" y="7476"/>
                    <a:pt x="2203" y="7476"/>
                  </a:cubicBezTo>
                  <a:cubicBezTo>
                    <a:pt x="2265" y="7352"/>
                    <a:pt x="2358" y="7259"/>
                    <a:pt x="2482" y="7228"/>
                  </a:cubicBezTo>
                  <a:lnTo>
                    <a:pt x="3630" y="6763"/>
                  </a:lnTo>
                  <a:cubicBezTo>
                    <a:pt x="3785" y="6701"/>
                    <a:pt x="3878" y="6577"/>
                    <a:pt x="3878" y="6422"/>
                  </a:cubicBezTo>
                  <a:lnTo>
                    <a:pt x="3878" y="6391"/>
                  </a:lnTo>
                  <a:cubicBezTo>
                    <a:pt x="4002" y="6422"/>
                    <a:pt x="4188" y="6453"/>
                    <a:pt x="4343" y="6453"/>
                  </a:cubicBezTo>
                  <a:cubicBezTo>
                    <a:pt x="4467" y="6453"/>
                    <a:pt x="4622" y="6453"/>
                    <a:pt x="4746" y="6391"/>
                  </a:cubicBezTo>
                  <a:close/>
                  <a:moveTo>
                    <a:pt x="8314" y="9462"/>
                  </a:moveTo>
                  <a:lnTo>
                    <a:pt x="8500" y="11013"/>
                  </a:lnTo>
                  <a:lnTo>
                    <a:pt x="5491" y="11013"/>
                  </a:lnTo>
                  <a:lnTo>
                    <a:pt x="5708" y="9462"/>
                  </a:lnTo>
                  <a:close/>
                  <a:moveTo>
                    <a:pt x="745" y="1"/>
                  </a:moveTo>
                  <a:cubicBezTo>
                    <a:pt x="311" y="1"/>
                    <a:pt x="0" y="342"/>
                    <a:pt x="0" y="745"/>
                  </a:cubicBezTo>
                  <a:lnTo>
                    <a:pt x="0" y="8717"/>
                  </a:lnTo>
                  <a:cubicBezTo>
                    <a:pt x="0" y="9120"/>
                    <a:pt x="311" y="9462"/>
                    <a:pt x="745" y="9462"/>
                  </a:cubicBezTo>
                  <a:lnTo>
                    <a:pt x="5274" y="9462"/>
                  </a:lnTo>
                  <a:lnTo>
                    <a:pt x="5057" y="11013"/>
                  </a:lnTo>
                  <a:lnTo>
                    <a:pt x="4374" y="11013"/>
                  </a:lnTo>
                  <a:cubicBezTo>
                    <a:pt x="4157" y="11044"/>
                    <a:pt x="4157" y="11385"/>
                    <a:pt x="4374" y="11416"/>
                  </a:cubicBezTo>
                  <a:lnTo>
                    <a:pt x="9554" y="11416"/>
                  </a:lnTo>
                  <a:cubicBezTo>
                    <a:pt x="9561" y="11417"/>
                    <a:pt x="9568" y="11417"/>
                    <a:pt x="9575" y="11417"/>
                  </a:cubicBezTo>
                  <a:cubicBezTo>
                    <a:pt x="9765" y="11417"/>
                    <a:pt x="9765" y="11011"/>
                    <a:pt x="9575" y="11011"/>
                  </a:cubicBezTo>
                  <a:cubicBezTo>
                    <a:pt x="9568" y="11011"/>
                    <a:pt x="9561" y="11012"/>
                    <a:pt x="9554" y="11013"/>
                  </a:cubicBezTo>
                  <a:lnTo>
                    <a:pt x="8872" y="11013"/>
                  </a:lnTo>
                  <a:lnTo>
                    <a:pt x="8655" y="9462"/>
                  </a:lnTo>
                  <a:lnTo>
                    <a:pt x="13184" y="9462"/>
                  </a:lnTo>
                  <a:cubicBezTo>
                    <a:pt x="13618" y="9462"/>
                    <a:pt x="13959" y="9120"/>
                    <a:pt x="13959" y="8717"/>
                  </a:cubicBezTo>
                  <a:lnTo>
                    <a:pt x="13959" y="745"/>
                  </a:lnTo>
                  <a:cubicBezTo>
                    <a:pt x="13959" y="342"/>
                    <a:pt x="13618" y="1"/>
                    <a:pt x="13184" y="1"/>
                  </a:cubicBezTo>
                  <a:lnTo>
                    <a:pt x="3940" y="1"/>
                  </a:lnTo>
                  <a:cubicBezTo>
                    <a:pt x="3661" y="1"/>
                    <a:pt x="3661" y="435"/>
                    <a:pt x="3940" y="435"/>
                  </a:cubicBezTo>
                  <a:lnTo>
                    <a:pt x="13246" y="435"/>
                  </a:lnTo>
                  <a:cubicBezTo>
                    <a:pt x="13432" y="435"/>
                    <a:pt x="13587" y="559"/>
                    <a:pt x="13587" y="745"/>
                  </a:cubicBezTo>
                  <a:lnTo>
                    <a:pt x="13587" y="7569"/>
                  </a:lnTo>
                  <a:lnTo>
                    <a:pt x="11198" y="7569"/>
                  </a:lnTo>
                  <a:cubicBezTo>
                    <a:pt x="11074" y="7569"/>
                    <a:pt x="10981" y="7663"/>
                    <a:pt x="10981" y="7787"/>
                  </a:cubicBezTo>
                  <a:cubicBezTo>
                    <a:pt x="10981" y="7880"/>
                    <a:pt x="11074" y="7973"/>
                    <a:pt x="11198" y="7973"/>
                  </a:cubicBezTo>
                  <a:lnTo>
                    <a:pt x="13587" y="7973"/>
                  </a:lnTo>
                  <a:lnTo>
                    <a:pt x="13587" y="8717"/>
                  </a:lnTo>
                  <a:cubicBezTo>
                    <a:pt x="13587" y="8903"/>
                    <a:pt x="13432" y="9027"/>
                    <a:pt x="13246" y="9027"/>
                  </a:cubicBezTo>
                  <a:lnTo>
                    <a:pt x="776" y="9027"/>
                  </a:lnTo>
                  <a:cubicBezTo>
                    <a:pt x="590" y="9027"/>
                    <a:pt x="435" y="8903"/>
                    <a:pt x="435" y="8717"/>
                  </a:cubicBezTo>
                  <a:lnTo>
                    <a:pt x="435" y="7973"/>
                  </a:lnTo>
                  <a:lnTo>
                    <a:pt x="10361" y="7973"/>
                  </a:lnTo>
                  <a:cubicBezTo>
                    <a:pt x="10485" y="7973"/>
                    <a:pt x="10578" y="7880"/>
                    <a:pt x="10578" y="7787"/>
                  </a:cubicBezTo>
                  <a:cubicBezTo>
                    <a:pt x="10578" y="7663"/>
                    <a:pt x="10485" y="7569"/>
                    <a:pt x="10361" y="7569"/>
                  </a:cubicBezTo>
                  <a:lnTo>
                    <a:pt x="6887" y="7569"/>
                  </a:lnTo>
                  <a:cubicBezTo>
                    <a:pt x="6856" y="7507"/>
                    <a:pt x="6825" y="7414"/>
                    <a:pt x="6794" y="7321"/>
                  </a:cubicBezTo>
                  <a:cubicBezTo>
                    <a:pt x="6701" y="7104"/>
                    <a:pt x="6514" y="6949"/>
                    <a:pt x="6297" y="6856"/>
                  </a:cubicBezTo>
                  <a:lnTo>
                    <a:pt x="5150" y="6391"/>
                  </a:lnTo>
                  <a:lnTo>
                    <a:pt x="5150" y="6236"/>
                  </a:lnTo>
                  <a:cubicBezTo>
                    <a:pt x="5150" y="6236"/>
                    <a:pt x="5150" y="6205"/>
                    <a:pt x="5150" y="6205"/>
                  </a:cubicBezTo>
                  <a:cubicBezTo>
                    <a:pt x="5584" y="5863"/>
                    <a:pt x="5894" y="5367"/>
                    <a:pt x="5925" y="4778"/>
                  </a:cubicBezTo>
                  <a:cubicBezTo>
                    <a:pt x="5925" y="4778"/>
                    <a:pt x="5925" y="4778"/>
                    <a:pt x="5956" y="4747"/>
                  </a:cubicBezTo>
                  <a:cubicBezTo>
                    <a:pt x="7095" y="3392"/>
                    <a:pt x="6126" y="1303"/>
                    <a:pt x="4351" y="1303"/>
                  </a:cubicBezTo>
                  <a:cubicBezTo>
                    <a:pt x="4338" y="1303"/>
                    <a:pt x="4325" y="1303"/>
                    <a:pt x="4312" y="1304"/>
                  </a:cubicBezTo>
                  <a:cubicBezTo>
                    <a:pt x="2513" y="1304"/>
                    <a:pt x="1551" y="3413"/>
                    <a:pt x="2699" y="4778"/>
                  </a:cubicBezTo>
                  <a:cubicBezTo>
                    <a:pt x="2761" y="5336"/>
                    <a:pt x="3009" y="5832"/>
                    <a:pt x="3444" y="6174"/>
                  </a:cubicBezTo>
                  <a:lnTo>
                    <a:pt x="3444" y="6391"/>
                  </a:lnTo>
                  <a:lnTo>
                    <a:pt x="2265" y="6856"/>
                  </a:lnTo>
                  <a:cubicBezTo>
                    <a:pt x="2079" y="6949"/>
                    <a:pt x="1893" y="7104"/>
                    <a:pt x="1800" y="7321"/>
                  </a:cubicBezTo>
                  <a:cubicBezTo>
                    <a:pt x="1769" y="7414"/>
                    <a:pt x="1737" y="7476"/>
                    <a:pt x="1706" y="7569"/>
                  </a:cubicBezTo>
                  <a:lnTo>
                    <a:pt x="404" y="7569"/>
                  </a:lnTo>
                  <a:lnTo>
                    <a:pt x="404" y="745"/>
                  </a:lnTo>
                  <a:cubicBezTo>
                    <a:pt x="404" y="559"/>
                    <a:pt x="559" y="435"/>
                    <a:pt x="745" y="435"/>
                  </a:cubicBezTo>
                  <a:lnTo>
                    <a:pt x="3071" y="435"/>
                  </a:lnTo>
                  <a:cubicBezTo>
                    <a:pt x="3319" y="435"/>
                    <a:pt x="3319" y="1"/>
                    <a:pt x="30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6" name="Google Shape;426;g138b86c2161_0_51"/>
            <p:cNvSpPr/>
            <p:nvPr/>
          </p:nvSpPr>
          <p:spPr>
            <a:xfrm>
              <a:off x="3411800" y="3132825"/>
              <a:ext cx="103175" cy="10125"/>
            </a:xfrm>
            <a:custGeom>
              <a:avLst/>
              <a:gdLst/>
              <a:ahLst/>
              <a:cxnLst/>
              <a:rect l="l" t="t" r="r" b="b"/>
              <a:pathLst>
                <a:path w="4127" h="405" extrusionOk="0">
                  <a:moveTo>
                    <a:pt x="280" y="1"/>
                  </a:moveTo>
                  <a:cubicBezTo>
                    <a:pt x="1" y="1"/>
                    <a:pt x="1" y="404"/>
                    <a:pt x="280" y="404"/>
                  </a:cubicBezTo>
                  <a:lnTo>
                    <a:pt x="3878" y="404"/>
                  </a:lnTo>
                  <a:cubicBezTo>
                    <a:pt x="4126" y="404"/>
                    <a:pt x="4126" y="1"/>
                    <a:pt x="387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7" name="Google Shape;427;g138b86c2161_0_51"/>
            <p:cNvSpPr/>
            <p:nvPr/>
          </p:nvSpPr>
          <p:spPr>
            <a:xfrm>
              <a:off x="3413350" y="3153000"/>
              <a:ext cx="55100" cy="10100"/>
            </a:xfrm>
            <a:custGeom>
              <a:avLst/>
              <a:gdLst/>
              <a:ahLst/>
              <a:cxnLst/>
              <a:rect l="l" t="t" r="r" b="b"/>
              <a:pathLst>
                <a:path w="2204" h="404" extrusionOk="0">
                  <a:moveTo>
                    <a:pt x="218" y="0"/>
                  </a:moveTo>
                  <a:cubicBezTo>
                    <a:pt x="94" y="0"/>
                    <a:pt x="1" y="93"/>
                    <a:pt x="1" y="186"/>
                  </a:cubicBezTo>
                  <a:cubicBezTo>
                    <a:pt x="1" y="310"/>
                    <a:pt x="94" y="404"/>
                    <a:pt x="218" y="404"/>
                  </a:cubicBezTo>
                  <a:lnTo>
                    <a:pt x="2017" y="404"/>
                  </a:lnTo>
                  <a:cubicBezTo>
                    <a:pt x="2110" y="404"/>
                    <a:pt x="2203" y="310"/>
                    <a:pt x="2203" y="186"/>
                  </a:cubicBezTo>
                  <a:cubicBezTo>
                    <a:pt x="2203" y="93"/>
                    <a:pt x="2110" y="0"/>
                    <a:pt x="201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8" name="Google Shape;428;g138b86c2161_0_51"/>
            <p:cNvSpPr/>
            <p:nvPr/>
          </p:nvSpPr>
          <p:spPr>
            <a:xfrm>
              <a:off x="3413350" y="3178575"/>
              <a:ext cx="100075" cy="10125"/>
            </a:xfrm>
            <a:custGeom>
              <a:avLst/>
              <a:gdLst/>
              <a:ahLst/>
              <a:cxnLst/>
              <a:rect l="l" t="t" r="r" b="b"/>
              <a:pathLst>
                <a:path w="4003" h="405" extrusionOk="0">
                  <a:moveTo>
                    <a:pt x="218" y="1"/>
                  </a:moveTo>
                  <a:cubicBezTo>
                    <a:pt x="94" y="1"/>
                    <a:pt x="1" y="94"/>
                    <a:pt x="1" y="218"/>
                  </a:cubicBezTo>
                  <a:cubicBezTo>
                    <a:pt x="1" y="311"/>
                    <a:pt x="94" y="404"/>
                    <a:pt x="218" y="404"/>
                  </a:cubicBezTo>
                  <a:lnTo>
                    <a:pt x="3816" y="404"/>
                  </a:lnTo>
                  <a:cubicBezTo>
                    <a:pt x="3909" y="404"/>
                    <a:pt x="4002" y="311"/>
                    <a:pt x="4002" y="218"/>
                  </a:cubicBezTo>
                  <a:cubicBezTo>
                    <a:pt x="4002" y="94"/>
                    <a:pt x="3909" y="1"/>
                    <a:pt x="381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9" name="Google Shape;429;g138b86c2161_0_51"/>
            <p:cNvSpPr/>
            <p:nvPr/>
          </p:nvSpPr>
          <p:spPr>
            <a:xfrm>
              <a:off x="3411800" y="3198750"/>
              <a:ext cx="58200" cy="10875"/>
            </a:xfrm>
            <a:custGeom>
              <a:avLst/>
              <a:gdLst/>
              <a:ahLst/>
              <a:cxnLst/>
              <a:rect l="l" t="t" r="r" b="b"/>
              <a:pathLst>
                <a:path w="2328" h="435" extrusionOk="0">
                  <a:moveTo>
                    <a:pt x="280" y="0"/>
                  </a:moveTo>
                  <a:cubicBezTo>
                    <a:pt x="1" y="0"/>
                    <a:pt x="1" y="435"/>
                    <a:pt x="280" y="435"/>
                  </a:cubicBezTo>
                  <a:lnTo>
                    <a:pt x="2079" y="435"/>
                  </a:lnTo>
                  <a:cubicBezTo>
                    <a:pt x="2327" y="435"/>
                    <a:pt x="2327" y="0"/>
                    <a:pt x="207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0" name="Google Shape;430;g138b86c2161_0_51"/>
            <p:cNvSpPr/>
            <p:nvPr/>
          </p:nvSpPr>
          <p:spPr>
            <a:xfrm>
              <a:off x="3413350" y="3225125"/>
              <a:ext cx="100075" cy="10100"/>
            </a:xfrm>
            <a:custGeom>
              <a:avLst/>
              <a:gdLst/>
              <a:ahLst/>
              <a:cxnLst/>
              <a:rect l="l" t="t" r="r" b="b"/>
              <a:pathLst>
                <a:path w="4003" h="404" extrusionOk="0">
                  <a:moveTo>
                    <a:pt x="218" y="0"/>
                  </a:moveTo>
                  <a:cubicBezTo>
                    <a:pt x="94" y="0"/>
                    <a:pt x="1" y="93"/>
                    <a:pt x="1" y="186"/>
                  </a:cubicBezTo>
                  <a:cubicBezTo>
                    <a:pt x="1" y="310"/>
                    <a:pt x="94" y="403"/>
                    <a:pt x="218" y="403"/>
                  </a:cubicBezTo>
                  <a:lnTo>
                    <a:pt x="3816" y="403"/>
                  </a:lnTo>
                  <a:cubicBezTo>
                    <a:pt x="3909" y="403"/>
                    <a:pt x="4002" y="310"/>
                    <a:pt x="4002" y="186"/>
                  </a:cubicBezTo>
                  <a:cubicBezTo>
                    <a:pt x="4002" y="93"/>
                    <a:pt x="3909" y="0"/>
                    <a:pt x="381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1" name="Google Shape;431;g138b86c2161_0_51"/>
            <p:cNvSpPr/>
            <p:nvPr/>
          </p:nvSpPr>
          <p:spPr>
            <a:xfrm>
              <a:off x="3413350" y="3245275"/>
              <a:ext cx="55100" cy="10100"/>
            </a:xfrm>
            <a:custGeom>
              <a:avLst/>
              <a:gdLst/>
              <a:ahLst/>
              <a:cxnLst/>
              <a:rect l="l" t="t" r="r" b="b"/>
              <a:pathLst>
                <a:path w="2204" h="404" extrusionOk="0">
                  <a:moveTo>
                    <a:pt x="218" y="1"/>
                  </a:moveTo>
                  <a:cubicBezTo>
                    <a:pt x="94" y="1"/>
                    <a:pt x="1" y="94"/>
                    <a:pt x="1" y="218"/>
                  </a:cubicBezTo>
                  <a:cubicBezTo>
                    <a:pt x="1" y="311"/>
                    <a:pt x="94" y="404"/>
                    <a:pt x="218" y="404"/>
                  </a:cubicBezTo>
                  <a:lnTo>
                    <a:pt x="2017" y="404"/>
                  </a:lnTo>
                  <a:cubicBezTo>
                    <a:pt x="2110" y="404"/>
                    <a:pt x="2203" y="311"/>
                    <a:pt x="2203" y="218"/>
                  </a:cubicBezTo>
                  <a:cubicBezTo>
                    <a:pt x="2203" y="94"/>
                    <a:pt x="2110" y="1"/>
                    <a:pt x="201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32" name="Google Shape;432;g138b86c2161_0_51"/>
          <p:cNvSpPr txBox="1"/>
          <p:nvPr/>
        </p:nvSpPr>
        <p:spPr>
          <a:xfrm>
            <a:off x="7123333" y="3765285"/>
            <a:ext cx="1872300" cy="585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0" i="1" u="none" strike="noStrike" cap="none">
                <a:solidFill>
                  <a:schemeClr val="dk2"/>
                </a:solidFill>
                <a:latin typeface="Avenir"/>
                <a:ea typeface="Avenir"/>
                <a:cs typeface="Avenir"/>
                <a:sym typeface="Avenir"/>
              </a:rPr>
              <a:t>Climate Stories </a:t>
            </a:r>
            <a:r>
              <a:rPr lang="en-US" sz="1600" b="0" i="0" u="none" strike="noStrike" cap="none">
                <a:solidFill>
                  <a:schemeClr val="dk2"/>
                </a:solidFill>
                <a:latin typeface="Avenir"/>
                <a:ea typeface="Avenir"/>
                <a:cs typeface="Avenir"/>
                <a:sym typeface="Avenir"/>
              </a:rPr>
              <a:t>workshop</a:t>
            </a:r>
            <a:endParaRPr sz="1400" b="0" i="0" u="none" strike="noStrike" cap="none">
              <a:solidFill>
                <a:srgbClr val="000000"/>
              </a:solidFill>
              <a:latin typeface="Arial"/>
              <a:ea typeface="Arial"/>
              <a:cs typeface="Arial"/>
              <a:sym typeface="Arial"/>
            </a:endParaRPr>
          </a:p>
        </p:txBody>
      </p:sp>
      <p:sp>
        <p:nvSpPr>
          <p:cNvPr id="433" name="Google Shape;433;g138b86c2161_0_51"/>
          <p:cNvSpPr/>
          <p:nvPr/>
        </p:nvSpPr>
        <p:spPr>
          <a:xfrm>
            <a:off x="5154351" y="2252258"/>
            <a:ext cx="1112181" cy="1112181"/>
          </a:xfrm>
          <a:custGeom>
            <a:avLst/>
            <a:gdLst/>
            <a:ahLst/>
            <a:cxnLst/>
            <a:rect l="l" t="t" r="r" b="b"/>
            <a:pathLst>
              <a:path w="11169" h="11169" extrusionOk="0">
                <a:moveTo>
                  <a:pt x="5585" y="382"/>
                </a:moveTo>
                <a:cubicBezTo>
                  <a:pt x="6990" y="382"/>
                  <a:pt x="8311" y="930"/>
                  <a:pt x="9311" y="1906"/>
                </a:cubicBezTo>
                <a:cubicBezTo>
                  <a:pt x="10300" y="2906"/>
                  <a:pt x="10835" y="4216"/>
                  <a:pt x="10835" y="5633"/>
                </a:cubicBezTo>
                <a:cubicBezTo>
                  <a:pt x="10835" y="7002"/>
                  <a:pt x="10288" y="8311"/>
                  <a:pt x="9311" y="9312"/>
                </a:cubicBezTo>
                <a:cubicBezTo>
                  <a:pt x="8311" y="10300"/>
                  <a:pt x="7002" y="10836"/>
                  <a:pt x="5585" y="10836"/>
                </a:cubicBezTo>
                <a:cubicBezTo>
                  <a:pt x="4192" y="10836"/>
                  <a:pt x="2858" y="10288"/>
                  <a:pt x="1870" y="9312"/>
                </a:cubicBezTo>
                <a:cubicBezTo>
                  <a:pt x="870" y="8311"/>
                  <a:pt x="334" y="7002"/>
                  <a:pt x="334" y="5585"/>
                </a:cubicBezTo>
                <a:cubicBezTo>
                  <a:pt x="334" y="4192"/>
                  <a:pt x="882" y="2858"/>
                  <a:pt x="1870" y="1870"/>
                </a:cubicBezTo>
                <a:cubicBezTo>
                  <a:pt x="1953" y="1775"/>
                  <a:pt x="2061" y="1668"/>
                  <a:pt x="2168" y="1596"/>
                </a:cubicBezTo>
                <a:lnTo>
                  <a:pt x="2418" y="2001"/>
                </a:lnTo>
                <a:cubicBezTo>
                  <a:pt x="2465" y="2073"/>
                  <a:pt x="2489" y="2180"/>
                  <a:pt x="2465" y="2263"/>
                </a:cubicBezTo>
                <a:lnTo>
                  <a:pt x="2168" y="3537"/>
                </a:lnTo>
                <a:cubicBezTo>
                  <a:pt x="2120" y="3692"/>
                  <a:pt x="2180" y="3870"/>
                  <a:pt x="2299" y="4013"/>
                </a:cubicBezTo>
                <a:lnTo>
                  <a:pt x="3489" y="5228"/>
                </a:lnTo>
                <a:cubicBezTo>
                  <a:pt x="3586" y="5335"/>
                  <a:pt x="3721" y="5384"/>
                  <a:pt x="3869" y="5384"/>
                </a:cubicBezTo>
                <a:cubicBezTo>
                  <a:pt x="3885" y="5384"/>
                  <a:pt x="3901" y="5384"/>
                  <a:pt x="3918" y="5382"/>
                </a:cubicBezTo>
                <a:lnTo>
                  <a:pt x="4811" y="5275"/>
                </a:lnTo>
                <a:lnTo>
                  <a:pt x="5692" y="6014"/>
                </a:lnTo>
                <a:lnTo>
                  <a:pt x="5418" y="6752"/>
                </a:lnTo>
                <a:cubicBezTo>
                  <a:pt x="5406" y="6787"/>
                  <a:pt x="5406" y="6847"/>
                  <a:pt x="5442" y="6883"/>
                </a:cubicBezTo>
                <a:lnTo>
                  <a:pt x="5573" y="7109"/>
                </a:lnTo>
                <a:cubicBezTo>
                  <a:pt x="5606" y="7158"/>
                  <a:pt x="5661" y="7185"/>
                  <a:pt x="5720" y="7185"/>
                </a:cubicBezTo>
                <a:cubicBezTo>
                  <a:pt x="5746" y="7185"/>
                  <a:pt x="5773" y="7179"/>
                  <a:pt x="5799" y="7168"/>
                </a:cubicBezTo>
                <a:cubicBezTo>
                  <a:pt x="5871" y="7121"/>
                  <a:pt x="5894" y="7014"/>
                  <a:pt x="5859" y="6942"/>
                </a:cubicBezTo>
                <a:lnTo>
                  <a:pt x="5763" y="6787"/>
                </a:lnTo>
                <a:lnTo>
                  <a:pt x="6133" y="5799"/>
                </a:lnTo>
                <a:lnTo>
                  <a:pt x="7621" y="6002"/>
                </a:lnTo>
                <a:lnTo>
                  <a:pt x="8930" y="6930"/>
                </a:lnTo>
                <a:cubicBezTo>
                  <a:pt x="8978" y="6954"/>
                  <a:pt x="9014" y="7002"/>
                  <a:pt x="9014" y="7061"/>
                </a:cubicBezTo>
                <a:cubicBezTo>
                  <a:pt x="9014" y="7121"/>
                  <a:pt x="8990" y="7168"/>
                  <a:pt x="8966" y="7204"/>
                </a:cubicBezTo>
                <a:lnTo>
                  <a:pt x="6466" y="10169"/>
                </a:lnTo>
                <a:lnTo>
                  <a:pt x="6454" y="10169"/>
                </a:lnTo>
                <a:lnTo>
                  <a:pt x="6275" y="10038"/>
                </a:lnTo>
                <a:lnTo>
                  <a:pt x="6275" y="10026"/>
                </a:lnTo>
                <a:lnTo>
                  <a:pt x="6597" y="8264"/>
                </a:lnTo>
                <a:cubicBezTo>
                  <a:pt x="6597" y="8216"/>
                  <a:pt x="6597" y="8192"/>
                  <a:pt x="6585" y="8145"/>
                </a:cubicBezTo>
                <a:lnTo>
                  <a:pt x="6192" y="7502"/>
                </a:lnTo>
                <a:cubicBezTo>
                  <a:pt x="6167" y="7452"/>
                  <a:pt x="6109" y="7426"/>
                  <a:pt x="6051" y="7426"/>
                </a:cubicBezTo>
                <a:cubicBezTo>
                  <a:pt x="6025" y="7426"/>
                  <a:pt x="6000" y="7431"/>
                  <a:pt x="5978" y="7442"/>
                </a:cubicBezTo>
                <a:cubicBezTo>
                  <a:pt x="5894" y="7490"/>
                  <a:pt x="5871" y="7597"/>
                  <a:pt x="5918" y="7668"/>
                </a:cubicBezTo>
                <a:lnTo>
                  <a:pt x="6275" y="8264"/>
                </a:lnTo>
                <a:lnTo>
                  <a:pt x="5954" y="9966"/>
                </a:lnTo>
                <a:cubicBezTo>
                  <a:pt x="5930" y="10097"/>
                  <a:pt x="5990" y="10216"/>
                  <a:pt x="6097" y="10300"/>
                </a:cubicBezTo>
                <a:lnTo>
                  <a:pt x="6275" y="10443"/>
                </a:lnTo>
                <a:cubicBezTo>
                  <a:pt x="6335" y="10478"/>
                  <a:pt x="6406" y="10502"/>
                  <a:pt x="6466" y="10502"/>
                </a:cubicBezTo>
                <a:cubicBezTo>
                  <a:pt x="6573" y="10502"/>
                  <a:pt x="6656" y="10455"/>
                  <a:pt x="6716" y="10383"/>
                </a:cubicBezTo>
                <a:lnTo>
                  <a:pt x="9216" y="7418"/>
                </a:lnTo>
                <a:cubicBezTo>
                  <a:pt x="9311" y="7311"/>
                  <a:pt x="9347" y="7168"/>
                  <a:pt x="9335" y="7014"/>
                </a:cubicBezTo>
                <a:cubicBezTo>
                  <a:pt x="9323" y="6871"/>
                  <a:pt x="9228" y="6752"/>
                  <a:pt x="9133" y="6656"/>
                </a:cubicBezTo>
                <a:lnTo>
                  <a:pt x="7787" y="5716"/>
                </a:lnTo>
                <a:cubicBezTo>
                  <a:pt x="7776" y="5704"/>
                  <a:pt x="7740" y="5692"/>
                  <a:pt x="7716" y="5692"/>
                </a:cubicBezTo>
                <a:lnTo>
                  <a:pt x="6049" y="5454"/>
                </a:lnTo>
                <a:cubicBezTo>
                  <a:pt x="6040" y="5452"/>
                  <a:pt x="6031" y="5452"/>
                  <a:pt x="6022" y="5452"/>
                </a:cubicBezTo>
                <a:cubicBezTo>
                  <a:pt x="5958" y="5452"/>
                  <a:pt x="5891" y="5488"/>
                  <a:pt x="5871" y="5561"/>
                </a:cubicBezTo>
                <a:lnTo>
                  <a:pt x="5811" y="5704"/>
                </a:lnTo>
                <a:lnTo>
                  <a:pt x="4966" y="4990"/>
                </a:lnTo>
                <a:cubicBezTo>
                  <a:pt x="4930" y="4966"/>
                  <a:pt x="4882" y="4942"/>
                  <a:pt x="4847" y="4942"/>
                </a:cubicBezTo>
                <a:lnTo>
                  <a:pt x="4216" y="5025"/>
                </a:lnTo>
                <a:lnTo>
                  <a:pt x="4192" y="4466"/>
                </a:lnTo>
                <a:cubicBezTo>
                  <a:pt x="4192" y="4382"/>
                  <a:pt x="4251" y="4287"/>
                  <a:pt x="4335" y="4275"/>
                </a:cubicBezTo>
                <a:lnTo>
                  <a:pt x="5466" y="4097"/>
                </a:lnTo>
                <a:lnTo>
                  <a:pt x="5478" y="4501"/>
                </a:lnTo>
                <a:cubicBezTo>
                  <a:pt x="5478" y="4585"/>
                  <a:pt x="5561" y="4668"/>
                  <a:pt x="5644" y="4668"/>
                </a:cubicBezTo>
                <a:cubicBezTo>
                  <a:pt x="5740" y="4668"/>
                  <a:pt x="5811" y="4585"/>
                  <a:pt x="5811" y="4501"/>
                </a:cubicBezTo>
                <a:lnTo>
                  <a:pt x="5799" y="3978"/>
                </a:lnTo>
                <a:lnTo>
                  <a:pt x="6454" y="3239"/>
                </a:lnTo>
                <a:cubicBezTo>
                  <a:pt x="6514" y="3156"/>
                  <a:pt x="6514" y="3073"/>
                  <a:pt x="6430" y="3001"/>
                </a:cubicBezTo>
                <a:cubicBezTo>
                  <a:pt x="6396" y="2973"/>
                  <a:pt x="6359" y="2958"/>
                  <a:pt x="6321" y="2958"/>
                </a:cubicBezTo>
                <a:cubicBezTo>
                  <a:pt x="6279" y="2958"/>
                  <a:pt x="6236" y="2976"/>
                  <a:pt x="6192" y="3013"/>
                </a:cubicBezTo>
                <a:lnTo>
                  <a:pt x="5525" y="3775"/>
                </a:lnTo>
                <a:lnTo>
                  <a:pt x="4275" y="3978"/>
                </a:lnTo>
                <a:cubicBezTo>
                  <a:pt x="4025" y="4025"/>
                  <a:pt x="3835" y="4251"/>
                  <a:pt x="3847" y="4513"/>
                </a:cubicBezTo>
                <a:lnTo>
                  <a:pt x="3870" y="5085"/>
                </a:lnTo>
                <a:lnTo>
                  <a:pt x="3858" y="5085"/>
                </a:lnTo>
                <a:cubicBezTo>
                  <a:pt x="3799" y="5085"/>
                  <a:pt x="3739" y="5061"/>
                  <a:pt x="3716" y="5025"/>
                </a:cubicBezTo>
                <a:lnTo>
                  <a:pt x="2525" y="3799"/>
                </a:lnTo>
                <a:cubicBezTo>
                  <a:pt x="2477" y="3751"/>
                  <a:pt x="2465" y="3692"/>
                  <a:pt x="2477" y="3620"/>
                </a:cubicBezTo>
                <a:lnTo>
                  <a:pt x="2775" y="2358"/>
                </a:lnTo>
                <a:cubicBezTo>
                  <a:pt x="2823" y="2180"/>
                  <a:pt x="2787" y="1989"/>
                  <a:pt x="2680" y="1834"/>
                </a:cubicBezTo>
                <a:lnTo>
                  <a:pt x="2418" y="1406"/>
                </a:lnTo>
                <a:cubicBezTo>
                  <a:pt x="2668" y="1215"/>
                  <a:pt x="2954" y="1037"/>
                  <a:pt x="3239" y="894"/>
                </a:cubicBezTo>
                <a:lnTo>
                  <a:pt x="3454" y="1251"/>
                </a:lnTo>
                <a:cubicBezTo>
                  <a:pt x="3485" y="1306"/>
                  <a:pt x="3536" y="1330"/>
                  <a:pt x="3588" y="1330"/>
                </a:cubicBezTo>
                <a:cubicBezTo>
                  <a:pt x="3616" y="1330"/>
                  <a:pt x="3643" y="1323"/>
                  <a:pt x="3668" y="1311"/>
                </a:cubicBezTo>
                <a:lnTo>
                  <a:pt x="4442" y="989"/>
                </a:lnTo>
                <a:lnTo>
                  <a:pt x="5168" y="953"/>
                </a:lnTo>
                <a:cubicBezTo>
                  <a:pt x="5216" y="953"/>
                  <a:pt x="5228" y="977"/>
                  <a:pt x="5240" y="989"/>
                </a:cubicBezTo>
                <a:cubicBezTo>
                  <a:pt x="5263" y="1001"/>
                  <a:pt x="5275" y="1013"/>
                  <a:pt x="5275" y="1061"/>
                </a:cubicBezTo>
                <a:cubicBezTo>
                  <a:pt x="5275" y="1096"/>
                  <a:pt x="5240" y="1120"/>
                  <a:pt x="5228" y="1132"/>
                </a:cubicBezTo>
                <a:lnTo>
                  <a:pt x="4585" y="1453"/>
                </a:lnTo>
                <a:cubicBezTo>
                  <a:pt x="4525" y="1477"/>
                  <a:pt x="4501" y="1525"/>
                  <a:pt x="4501" y="1596"/>
                </a:cubicBezTo>
                <a:cubicBezTo>
                  <a:pt x="4501" y="1668"/>
                  <a:pt x="4525" y="1715"/>
                  <a:pt x="4585" y="1751"/>
                </a:cubicBezTo>
                <a:lnTo>
                  <a:pt x="5621" y="2346"/>
                </a:lnTo>
                <a:cubicBezTo>
                  <a:pt x="5641" y="2360"/>
                  <a:pt x="5666" y="2366"/>
                  <a:pt x="5693" y="2366"/>
                </a:cubicBezTo>
                <a:cubicBezTo>
                  <a:pt x="5712" y="2366"/>
                  <a:pt x="5732" y="2363"/>
                  <a:pt x="5752" y="2358"/>
                </a:cubicBezTo>
                <a:cubicBezTo>
                  <a:pt x="5799" y="2346"/>
                  <a:pt x="5823" y="2311"/>
                  <a:pt x="5859" y="2263"/>
                </a:cubicBezTo>
                <a:lnTo>
                  <a:pt x="6109" y="1608"/>
                </a:lnTo>
                <a:lnTo>
                  <a:pt x="7240" y="2311"/>
                </a:lnTo>
                <a:lnTo>
                  <a:pt x="7240" y="2323"/>
                </a:lnTo>
                <a:cubicBezTo>
                  <a:pt x="7240" y="2323"/>
                  <a:pt x="7240" y="2346"/>
                  <a:pt x="7228" y="2346"/>
                </a:cubicBezTo>
                <a:lnTo>
                  <a:pt x="6716" y="2501"/>
                </a:lnTo>
                <a:cubicBezTo>
                  <a:pt x="6633" y="2537"/>
                  <a:pt x="6585" y="2620"/>
                  <a:pt x="6609" y="2715"/>
                </a:cubicBezTo>
                <a:cubicBezTo>
                  <a:pt x="6644" y="2787"/>
                  <a:pt x="6704" y="2835"/>
                  <a:pt x="6764" y="2835"/>
                </a:cubicBezTo>
                <a:cubicBezTo>
                  <a:pt x="6775" y="2835"/>
                  <a:pt x="6787" y="2835"/>
                  <a:pt x="6811" y="2823"/>
                </a:cubicBezTo>
                <a:lnTo>
                  <a:pt x="7311" y="2656"/>
                </a:lnTo>
                <a:cubicBezTo>
                  <a:pt x="7430" y="2608"/>
                  <a:pt x="7526" y="2501"/>
                  <a:pt x="7537" y="2370"/>
                </a:cubicBezTo>
                <a:cubicBezTo>
                  <a:pt x="7549" y="2239"/>
                  <a:pt x="7490" y="2120"/>
                  <a:pt x="7371" y="2049"/>
                </a:cubicBezTo>
                <a:lnTo>
                  <a:pt x="6073" y="1239"/>
                </a:lnTo>
                <a:cubicBezTo>
                  <a:pt x="6052" y="1225"/>
                  <a:pt x="6027" y="1219"/>
                  <a:pt x="6000" y="1219"/>
                </a:cubicBezTo>
                <a:cubicBezTo>
                  <a:pt x="5981" y="1219"/>
                  <a:pt x="5962" y="1222"/>
                  <a:pt x="5942" y="1227"/>
                </a:cubicBezTo>
                <a:cubicBezTo>
                  <a:pt x="5894" y="1239"/>
                  <a:pt x="5859" y="1275"/>
                  <a:pt x="5835" y="1311"/>
                </a:cubicBezTo>
                <a:lnTo>
                  <a:pt x="5585" y="1965"/>
                </a:lnTo>
                <a:lnTo>
                  <a:pt x="4990" y="1632"/>
                </a:lnTo>
                <a:lnTo>
                  <a:pt x="5347" y="1453"/>
                </a:lnTo>
                <a:cubicBezTo>
                  <a:pt x="5478" y="1394"/>
                  <a:pt x="5561" y="1275"/>
                  <a:pt x="5585" y="1120"/>
                </a:cubicBezTo>
                <a:cubicBezTo>
                  <a:pt x="5597" y="1001"/>
                  <a:pt x="5561" y="882"/>
                  <a:pt x="5478" y="775"/>
                </a:cubicBezTo>
                <a:cubicBezTo>
                  <a:pt x="5394" y="691"/>
                  <a:pt x="5275" y="644"/>
                  <a:pt x="5156" y="644"/>
                </a:cubicBezTo>
                <a:lnTo>
                  <a:pt x="4394" y="680"/>
                </a:lnTo>
                <a:cubicBezTo>
                  <a:pt x="4382" y="680"/>
                  <a:pt x="4347" y="680"/>
                  <a:pt x="4335" y="691"/>
                </a:cubicBezTo>
                <a:lnTo>
                  <a:pt x="3668" y="977"/>
                </a:lnTo>
                <a:lnTo>
                  <a:pt x="3549" y="775"/>
                </a:lnTo>
                <a:cubicBezTo>
                  <a:pt x="4192" y="513"/>
                  <a:pt x="4870" y="382"/>
                  <a:pt x="5585" y="382"/>
                </a:cubicBezTo>
                <a:close/>
                <a:moveTo>
                  <a:pt x="5585" y="1"/>
                </a:moveTo>
                <a:cubicBezTo>
                  <a:pt x="4097" y="1"/>
                  <a:pt x="2704" y="584"/>
                  <a:pt x="1644" y="1644"/>
                </a:cubicBezTo>
                <a:cubicBezTo>
                  <a:pt x="584" y="2704"/>
                  <a:pt x="1" y="4097"/>
                  <a:pt x="1" y="5585"/>
                </a:cubicBezTo>
                <a:cubicBezTo>
                  <a:pt x="1" y="7073"/>
                  <a:pt x="584" y="8478"/>
                  <a:pt x="1644" y="9526"/>
                </a:cubicBezTo>
                <a:cubicBezTo>
                  <a:pt x="2704" y="10586"/>
                  <a:pt x="4097" y="11169"/>
                  <a:pt x="5585" y="11169"/>
                </a:cubicBezTo>
                <a:cubicBezTo>
                  <a:pt x="7073" y="11169"/>
                  <a:pt x="8478" y="10586"/>
                  <a:pt x="9526" y="9526"/>
                </a:cubicBezTo>
                <a:cubicBezTo>
                  <a:pt x="10585" y="8478"/>
                  <a:pt x="11169" y="7073"/>
                  <a:pt x="11169" y="5585"/>
                </a:cubicBezTo>
                <a:cubicBezTo>
                  <a:pt x="11169" y="4097"/>
                  <a:pt x="10585" y="2692"/>
                  <a:pt x="9526" y="1644"/>
                </a:cubicBezTo>
                <a:cubicBezTo>
                  <a:pt x="8478" y="584"/>
                  <a:pt x="7073" y="1"/>
                  <a:pt x="558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4" name="Google Shape;434;g138b86c2161_0_51"/>
          <p:cNvSpPr txBox="1"/>
          <p:nvPr/>
        </p:nvSpPr>
        <p:spPr>
          <a:xfrm>
            <a:off x="4656032" y="3587377"/>
            <a:ext cx="2385000" cy="585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dk2"/>
                </a:solidFill>
                <a:latin typeface="Avenir"/>
                <a:ea typeface="Avenir"/>
                <a:cs typeface="Avenir"/>
                <a:sym typeface="Avenir"/>
              </a:rPr>
              <a:t>Climate change &amp; corporate responsibility</a:t>
            </a:r>
            <a:endParaRPr sz="1400" b="0" i="0" u="none" strike="noStrike" cap="none">
              <a:solidFill>
                <a:srgbClr val="000000"/>
              </a:solidFill>
              <a:latin typeface="Arial"/>
              <a:ea typeface="Arial"/>
              <a:cs typeface="Arial"/>
              <a:sym typeface="Arial"/>
            </a:endParaRPr>
          </a:p>
        </p:txBody>
      </p:sp>
      <p:sp>
        <p:nvSpPr>
          <p:cNvPr id="435" name="Google Shape;435;g138b86c2161_0_51"/>
          <p:cNvSpPr/>
          <p:nvPr/>
        </p:nvSpPr>
        <p:spPr>
          <a:xfrm rot="5400000">
            <a:off x="4492089" y="4150000"/>
            <a:ext cx="369300" cy="523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accent6"/>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436" name="Google Shape;436;g138b86c2161_0_51"/>
          <p:cNvSpPr txBox="1"/>
          <p:nvPr/>
        </p:nvSpPr>
        <p:spPr>
          <a:xfrm>
            <a:off x="2853085" y="4664559"/>
            <a:ext cx="37704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accent6"/>
                </a:solidFill>
                <a:latin typeface="Avenir"/>
                <a:ea typeface="Avenir"/>
                <a:cs typeface="Avenir"/>
                <a:sym typeface="Avenir"/>
              </a:rPr>
              <a:t>Youth Advisory Council</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g138b86c2161_0_97"/>
          <p:cNvSpPr/>
          <p:nvPr/>
        </p:nvSpPr>
        <p:spPr>
          <a:xfrm>
            <a:off x="269052" y="3055386"/>
            <a:ext cx="1349100" cy="1349100"/>
          </a:xfrm>
          <a:prstGeom prst="ellipse">
            <a:avLst/>
          </a:prstGeom>
          <a:noFill/>
          <a:ln w="38100" cap="flat" cmpd="sng">
            <a:solidFill>
              <a:srgbClr val="F8E2BE"/>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2" name="Google Shape;442;g138b86c2161_0_97"/>
          <p:cNvSpPr txBox="1">
            <a:spLocks noGrp="1"/>
          </p:cNvSpPr>
          <p:nvPr>
            <p:ph type="title"/>
          </p:nvPr>
        </p:nvSpPr>
        <p:spPr>
          <a:xfrm>
            <a:off x="457200" y="411475"/>
            <a:ext cx="8229600" cy="371400"/>
          </a:xfrm>
          <a:prstGeom prst="rect">
            <a:avLst/>
          </a:prstGeom>
          <a:noFill/>
          <a:ln>
            <a:noFill/>
          </a:ln>
        </p:spPr>
        <p:txBody>
          <a:bodyPr spcFirstLastPara="1" wrap="square" lIns="91425" tIns="91425" rIns="91425" bIns="91425" anchor="ctr" anchorCtr="0">
            <a:normAutofit fontScale="90000"/>
          </a:bodyPr>
          <a:lstStyle/>
          <a:p>
            <a:pPr marL="0" lvl="0" indent="0" algn="ctr" rtl="0">
              <a:lnSpc>
                <a:spcPct val="100000"/>
              </a:lnSpc>
              <a:spcBef>
                <a:spcPts val="0"/>
              </a:spcBef>
              <a:spcAft>
                <a:spcPts val="0"/>
              </a:spcAft>
              <a:buSzPct val="111111"/>
              <a:buNone/>
            </a:pPr>
            <a:r>
              <a:rPr lang="en-US" b="0">
                <a:latin typeface="Fira Sans Extra Condensed Medium"/>
                <a:ea typeface="Fira Sans Extra Condensed Medium"/>
                <a:cs typeface="Fira Sans Extra Condensed Medium"/>
                <a:sym typeface="Fira Sans Extra Condensed Medium"/>
              </a:rPr>
              <a:t>Phase 2 in Process</a:t>
            </a:r>
            <a:endParaRPr/>
          </a:p>
        </p:txBody>
      </p:sp>
      <p:sp>
        <p:nvSpPr>
          <p:cNvPr id="443" name="Google Shape;443;g138b86c2161_0_97"/>
          <p:cNvSpPr txBox="1"/>
          <p:nvPr/>
        </p:nvSpPr>
        <p:spPr>
          <a:xfrm>
            <a:off x="7520275" y="2241675"/>
            <a:ext cx="1444800" cy="708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a:solidFill>
                  <a:srgbClr val="334656"/>
                </a:solidFill>
                <a:latin typeface="Libre Franklin Medium"/>
                <a:ea typeface="Libre Franklin Medium"/>
                <a:cs typeface="Libre Franklin Medium"/>
                <a:sym typeface="Libre Franklin Medium"/>
              </a:rPr>
              <a:t>In-person </a:t>
            </a:r>
            <a:r>
              <a:rPr lang="en-US" sz="2000" b="0" i="0" u="none" strike="noStrike" cap="none">
                <a:solidFill>
                  <a:srgbClr val="334656"/>
                </a:solidFill>
                <a:latin typeface="Libre Franklin Medium"/>
                <a:ea typeface="Libre Franklin Medium"/>
                <a:cs typeface="Libre Franklin Medium"/>
                <a:sym typeface="Libre Franklin Medium"/>
              </a:rPr>
              <a:t>Forum</a:t>
            </a:r>
            <a:endParaRPr sz="1400" b="0" i="0" u="none" strike="noStrike" cap="none">
              <a:solidFill>
                <a:srgbClr val="000000"/>
              </a:solidFill>
              <a:latin typeface="Arial"/>
              <a:ea typeface="Arial"/>
              <a:cs typeface="Arial"/>
              <a:sym typeface="Arial"/>
            </a:endParaRPr>
          </a:p>
        </p:txBody>
      </p:sp>
      <p:sp>
        <p:nvSpPr>
          <p:cNvPr id="444" name="Google Shape;444;g138b86c2161_0_97"/>
          <p:cNvSpPr txBox="1"/>
          <p:nvPr/>
        </p:nvSpPr>
        <p:spPr>
          <a:xfrm>
            <a:off x="7556863" y="3113834"/>
            <a:ext cx="1371600" cy="708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334656"/>
                </a:solidFill>
                <a:latin typeface="Libre Franklin Medium"/>
                <a:ea typeface="Libre Franklin Medium"/>
                <a:cs typeface="Libre Franklin Medium"/>
                <a:sym typeface="Libre Franklin Medium"/>
              </a:rPr>
              <a:t>Policy Event</a:t>
            </a:r>
            <a:endParaRPr sz="1400" b="0" i="0" u="none" strike="noStrike" cap="none">
              <a:solidFill>
                <a:srgbClr val="000000"/>
              </a:solidFill>
              <a:latin typeface="Arial"/>
              <a:ea typeface="Arial"/>
              <a:cs typeface="Arial"/>
              <a:sym typeface="Arial"/>
            </a:endParaRPr>
          </a:p>
        </p:txBody>
      </p:sp>
      <p:sp>
        <p:nvSpPr>
          <p:cNvPr id="445" name="Google Shape;445;g138b86c2161_0_97"/>
          <p:cNvSpPr txBox="1"/>
          <p:nvPr/>
        </p:nvSpPr>
        <p:spPr>
          <a:xfrm>
            <a:off x="3808911" y="786821"/>
            <a:ext cx="15261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accent6"/>
                </a:solidFill>
                <a:latin typeface="Libre Franklin Medium"/>
                <a:ea typeface="Libre Franklin Medium"/>
                <a:cs typeface="Libre Franklin Medium"/>
                <a:sym typeface="Libre Franklin Medium"/>
              </a:rPr>
              <a:t>DURHAM</a:t>
            </a:r>
            <a:endParaRPr sz="1800" b="0" i="0" u="none" strike="noStrike" cap="none">
              <a:solidFill>
                <a:schemeClr val="accent6"/>
              </a:solidFill>
              <a:latin typeface="Libre Franklin Medium"/>
              <a:ea typeface="Libre Franklin Medium"/>
              <a:cs typeface="Libre Franklin Medium"/>
              <a:sym typeface="Libre Franklin Medium"/>
            </a:endParaRPr>
          </a:p>
        </p:txBody>
      </p:sp>
      <p:sp>
        <p:nvSpPr>
          <p:cNvPr id="446" name="Google Shape;446;g138b86c2161_0_97"/>
          <p:cNvSpPr txBox="1"/>
          <p:nvPr/>
        </p:nvSpPr>
        <p:spPr>
          <a:xfrm>
            <a:off x="729899" y="1465903"/>
            <a:ext cx="8883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334656"/>
                </a:solidFill>
                <a:latin typeface="Libre Franklin Medium"/>
                <a:ea typeface="Libre Franklin Medium"/>
                <a:cs typeface="Libre Franklin Medium"/>
                <a:sym typeface="Libre Franklin Medium"/>
              </a:rPr>
              <a:t>Team</a:t>
            </a:r>
            <a:endParaRPr sz="1400" b="0" i="0" u="none" strike="noStrike" cap="none">
              <a:solidFill>
                <a:srgbClr val="000000"/>
              </a:solidFill>
              <a:latin typeface="Arial"/>
              <a:ea typeface="Arial"/>
              <a:cs typeface="Arial"/>
              <a:sym typeface="Arial"/>
            </a:endParaRPr>
          </a:p>
        </p:txBody>
      </p:sp>
      <p:grpSp>
        <p:nvGrpSpPr>
          <p:cNvPr id="447" name="Google Shape;447;g138b86c2161_0_97"/>
          <p:cNvGrpSpPr/>
          <p:nvPr/>
        </p:nvGrpSpPr>
        <p:grpSpPr>
          <a:xfrm>
            <a:off x="2738896" y="1402080"/>
            <a:ext cx="1322558" cy="3126300"/>
            <a:chOff x="3072725" y="1402080"/>
            <a:chExt cx="1322558" cy="3126300"/>
          </a:xfrm>
        </p:grpSpPr>
        <p:sp>
          <p:nvSpPr>
            <p:cNvPr id="448" name="Google Shape;448;g138b86c2161_0_97"/>
            <p:cNvSpPr/>
            <p:nvPr/>
          </p:nvSpPr>
          <p:spPr>
            <a:xfrm>
              <a:off x="3122565" y="1402080"/>
              <a:ext cx="1223100" cy="3126300"/>
            </a:xfrm>
            <a:prstGeom prst="roundRect">
              <a:avLst>
                <a:gd name="adj" fmla="val 16667"/>
              </a:avLst>
            </a:prstGeom>
            <a:solidFill>
              <a:srgbClr val="D1E2D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49" name="Google Shape;449;g138b86c2161_0_97"/>
            <p:cNvSpPr txBox="1"/>
            <p:nvPr/>
          </p:nvSpPr>
          <p:spPr>
            <a:xfrm>
              <a:off x="3072725" y="1465903"/>
              <a:ext cx="1320300" cy="585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334656"/>
                  </a:solidFill>
                  <a:latin typeface="Libre Franklin Medium"/>
                  <a:ea typeface="Libre Franklin Medium"/>
                  <a:cs typeface="Libre Franklin Medium"/>
                  <a:sym typeface="Libre Franklin Medium"/>
                </a:rPr>
                <a:t>Topics</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334656"/>
                  </a:solidFill>
                  <a:latin typeface="Libre Franklin Medium"/>
                  <a:ea typeface="Libre Franklin Medium"/>
                  <a:cs typeface="Libre Franklin Medium"/>
                  <a:sym typeface="Libre Franklin Medium"/>
                </a:rPr>
                <a:t>Considered</a:t>
              </a:r>
              <a:endParaRPr sz="1200" b="0" i="0" u="none" strike="noStrike" cap="none">
                <a:solidFill>
                  <a:srgbClr val="000000"/>
                </a:solidFill>
                <a:latin typeface="Arial"/>
                <a:ea typeface="Arial"/>
                <a:cs typeface="Arial"/>
                <a:sym typeface="Arial"/>
              </a:endParaRPr>
            </a:p>
          </p:txBody>
        </p:sp>
        <p:sp>
          <p:nvSpPr>
            <p:cNvPr id="450" name="Google Shape;450;g138b86c2161_0_97"/>
            <p:cNvSpPr txBox="1"/>
            <p:nvPr/>
          </p:nvSpPr>
          <p:spPr>
            <a:xfrm>
              <a:off x="3074983" y="2265108"/>
              <a:ext cx="1320300" cy="1847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2"/>
                  </a:solidFill>
                  <a:latin typeface="Avenir"/>
                  <a:ea typeface="Avenir"/>
                  <a:cs typeface="Avenir"/>
                  <a:sym typeface="Avenir"/>
                </a:rPr>
                <a:t>Urban Green Spaces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1200"/>
                </a:spcBef>
                <a:spcAft>
                  <a:spcPts val="0"/>
                </a:spcAft>
                <a:buClr>
                  <a:srgbClr val="000000"/>
                </a:buClr>
                <a:buSzPts val="1400"/>
                <a:buFont typeface="Arial"/>
                <a:buNone/>
              </a:pPr>
              <a:r>
                <a:rPr lang="en-US" sz="1400" b="0" i="0" u="none" strike="noStrike" cap="none">
                  <a:solidFill>
                    <a:schemeClr val="dk2"/>
                  </a:solidFill>
                  <a:latin typeface="Avenir"/>
                  <a:ea typeface="Avenir"/>
                  <a:cs typeface="Avenir"/>
                  <a:sym typeface="Avenir"/>
                </a:rPr>
                <a:t>Affordable Housing</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1200"/>
                </a:spcBef>
                <a:spcAft>
                  <a:spcPts val="0"/>
                </a:spcAft>
                <a:buClr>
                  <a:srgbClr val="000000"/>
                </a:buClr>
                <a:buSzPts val="1400"/>
                <a:buFont typeface="Arial"/>
                <a:buNone/>
              </a:pPr>
              <a:r>
                <a:rPr lang="en-US" sz="1400" b="0" i="0" u="none" strike="noStrike" cap="none">
                  <a:solidFill>
                    <a:schemeClr val="dk2"/>
                  </a:solidFill>
                  <a:latin typeface="Avenir"/>
                  <a:ea typeface="Avenir"/>
                  <a:cs typeface="Avenir"/>
                  <a:sym typeface="Avenir"/>
                </a:rPr>
                <a:t>Public Safety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1200"/>
                </a:spcBef>
                <a:spcAft>
                  <a:spcPts val="0"/>
                </a:spcAft>
                <a:buClr>
                  <a:srgbClr val="000000"/>
                </a:buClr>
                <a:buSzPts val="1400"/>
                <a:buFont typeface="Arial"/>
                <a:buNone/>
              </a:pPr>
              <a:r>
                <a:rPr lang="en-US" sz="1400" b="0" i="0" u="none" strike="noStrike" cap="none">
                  <a:solidFill>
                    <a:schemeClr val="dk2"/>
                  </a:solidFill>
                  <a:latin typeface="Avenir"/>
                  <a:ea typeface="Avenir"/>
                  <a:cs typeface="Avenir"/>
                  <a:sym typeface="Avenir"/>
                </a:rPr>
                <a:t>Education</a:t>
              </a:r>
              <a:endParaRPr sz="1400" b="0" i="0" u="none" strike="noStrike" cap="none">
                <a:solidFill>
                  <a:srgbClr val="000000"/>
                </a:solidFill>
                <a:latin typeface="Arial"/>
                <a:ea typeface="Arial"/>
                <a:cs typeface="Arial"/>
                <a:sym typeface="Arial"/>
              </a:endParaRPr>
            </a:p>
          </p:txBody>
        </p:sp>
      </p:grpSp>
      <p:grpSp>
        <p:nvGrpSpPr>
          <p:cNvPr id="451" name="Google Shape;451;g138b86c2161_0_97"/>
          <p:cNvGrpSpPr/>
          <p:nvPr/>
        </p:nvGrpSpPr>
        <p:grpSpPr>
          <a:xfrm>
            <a:off x="451609" y="2035989"/>
            <a:ext cx="2131154" cy="2304836"/>
            <a:chOff x="3849570" y="1849320"/>
            <a:chExt cx="2131154" cy="2304836"/>
          </a:xfrm>
        </p:grpSpPr>
        <p:grpSp>
          <p:nvGrpSpPr>
            <p:cNvPr id="452" name="Google Shape;452;g138b86c2161_0_97"/>
            <p:cNvGrpSpPr/>
            <p:nvPr/>
          </p:nvGrpSpPr>
          <p:grpSpPr>
            <a:xfrm>
              <a:off x="3849570" y="1849320"/>
              <a:ext cx="1444800" cy="1444800"/>
              <a:chOff x="540313" y="69834"/>
              <a:chExt cx="1444800" cy="1444800"/>
            </a:xfrm>
          </p:grpSpPr>
          <p:sp>
            <p:nvSpPr>
              <p:cNvPr id="453" name="Google Shape;453;g138b86c2161_0_97"/>
              <p:cNvSpPr/>
              <p:nvPr/>
            </p:nvSpPr>
            <p:spPr>
              <a:xfrm>
                <a:off x="540313" y="69834"/>
                <a:ext cx="1444800" cy="1444800"/>
              </a:xfrm>
              <a:prstGeom prst="ellipse">
                <a:avLst/>
              </a:prstGeom>
              <a:solidFill>
                <a:srgbClr val="9FE2E2">
                  <a:alpha val="49410"/>
                </a:srgbClr>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4" name="Google Shape;454;g138b86c2161_0_97"/>
              <p:cNvSpPr txBox="1"/>
              <p:nvPr/>
            </p:nvSpPr>
            <p:spPr>
              <a:xfrm>
                <a:off x="732959" y="411398"/>
                <a:ext cx="1059600" cy="6501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0" i="0" u="none" strike="noStrike" cap="none">
                    <a:solidFill>
                      <a:schemeClr val="dk2"/>
                    </a:solidFill>
                    <a:latin typeface="Avenir"/>
                    <a:ea typeface="Avenir"/>
                    <a:cs typeface="Avenir"/>
                    <a:sym typeface="Avenir"/>
                  </a:rPr>
                  <a:t>Families Moving Forward</a:t>
                </a:r>
                <a:endParaRPr sz="1400" b="0" i="0" u="none" strike="noStrike" cap="none">
                  <a:solidFill>
                    <a:srgbClr val="000000"/>
                  </a:solidFill>
                  <a:latin typeface="Arial"/>
                  <a:ea typeface="Arial"/>
                  <a:cs typeface="Arial"/>
                  <a:sym typeface="Arial"/>
                </a:endParaRPr>
              </a:p>
            </p:txBody>
          </p:sp>
        </p:grpSp>
        <p:grpSp>
          <p:nvGrpSpPr>
            <p:cNvPr id="455" name="Google Shape;455;g138b86c2161_0_97"/>
            <p:cNvGrpSpPr/>
            <p:nvPr/>
          </p:nvGrpSpPr>
          <p:grpSpPr>
            <a:xfrm>
              <a:off x="4535924" y="2709356"/>
              <a:ext cx="1444800" cy="1444800"/>
              <a:chOff x="1061666" y="972872"/>
              <a:chExt cx="1444800" cy="1444800"/>
            </a:xfrm>
          </p:grpSpPr>
          <p:sp>
            <p:nvSpPr>
              <p:cNvPr id="456" name="Google Shape;456;g138b86c2161_0_97"/>
              <p:cNvSpPr/>
              <p:nvPr/>
            </p:nvSpPr>
            <p:spPr>
              <a:xfrm>
                <a:off x="1061666" y="972872"/>
                <a:ext cx="1444800" cy="1444800"/>
              </a:xfrm>
              <a:prstGeom prst="ellipse">
                <a:avLst/>
              </a:prstGeom>
              <a:solidFill>
                <a:schemeClr val="accent3">
                  <a:alpha val="49410"/>
                </a:schemeClr>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7" name="Google Shape;457;g138b86c2161_0_97"/>
              <p:cNvSpPr txBox="1"/>
              <p:nvPr/>
            </p:nvSpPr>
            <p:spPr>
              <a:xfrm>
                <a:off x="1361318" y="1370208"/>
                <a:ext cx="867000" cy="7947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0" i="0" u="none" strike="noStrike" cap="none">
                    <a:solidFill>
                      <a:schemeClr val="dk2"/>
                    </a:solidFill>
                    <a:latin typeface="Avenir"/>
                    <a:ea typeface="Avenir"/>
                    <a:cs typeface="Avenir"/>
                    <a:sym typeface="Avenir"/>
                  </a:rPr>
                  <a:t>Museum of Life and Science</a:t>
                </a:r>
                <a:endParaRPr sz="1400" b="0" i="0" u="none" strike="noStrike" cap="none">
                  <a:solidFill>
                    <a:srgbClr val="000000"/>
                  </a:solidFill>
                  <a:latin typeface="Arial"/>
                  <a:ea typeface="Arial"/>
                  <a:cs typeface="Arial"/>
                  <a:sym typeface="Arial"/>
                </a:endParaRPr>
              </a:p>
            </p:txBody>
          </p:sp>
        </p:grpSp>
      </p:grpSp>
      <p:grpSp>
        <p:nvGrpSpPr>
          <p:cNvPr id="458" name="Google Shape;458;g138b86c2161_0_97"/>
          <p:cNvGrpSpPr/>
          <p:nvPr/>
        </p:nvGrpSpPr>
        <p:grpSpPr>
          <a:xfrm>
            <a:off x="4426920" y="2466058"/>
            <a:ext cx="1444800" cy="1444800"/>
            <a:chOff x="6299907" y="3277348"/>
            <a:chExt cx="1444800" cy="1444800"/>
          </a:xfrm>
        </p:grpSpPr>
        <p:sp>
          <p:nvSpPr>
            <p:cNvPr id="459" name="Google Shape;459;g138b86c2161_0_97"/>
            <p:cNvSpPr/>
            <p:nvPr/>
          </p:nvSpPr>
          <p:spPr>
            <a:xfrm>
              <a:off x="6299907" y="3277348"/>
              <a:ext cx="1444800" cy="1444800"/>
            </a:xfrm>
            <a:prstGeom prst="ellipse">
              <a:avLst/>
            </a:prstGeom>
            <a:solidFill>
              <a:srgbClr val="F3D096">
                <a:alpha val="49410"/>
              </a:srgbClr>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0" name="Google Shape;460;g138b86c2161_0_97"/>
            <p:cNvSpPr txBox="1"/>
            <p:nvPr/>
          </p:nvSpPr>
          <p:spPr>
            <a:xfrm>
              <a:off x="6365098" y="3601610"/>
              <a:ext cx="1314600" cy="892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300"/>
                <a:buFont typeface="Arial"/>
                <a:buNone/>
              </a:pPr>
              <a:r>
                <a:rPr lang="en-US" sz="1300" b="0" i="0" u="none" strike="noStrike" cap="none">
                  <a:solidFill>
                    <a:schemeClr val="dk2"/>
                  </a:solidFill>
                  <a:latin typeface="Avenir"/>
                  <a:ea typeface="Avenir"/>
                  <a:cs typeface="Avenir"/>
                  <a:sym typeface="Avenir"/>
                </a:rPr>
                <a:t>Durham Neighborhood Improvement Services</a:t>
              </a:r>
              <a:endParaRPr sz="1400" b="0" i="0" u="none" strike="noStrike" cap="none">
                <a:solidFill>
                  <a:srgbClr val="000000"/>
                </a:solidFill>
                <a:latin typeface="Arial"/>
                <a:ea typeface="Arial"/>
                <a:cs typeface="Arial"/>
                <a:sym typeface="Arial"/>
              </a:endParaRPr>
            </a:p>
          </p:txBody>
        </p:sp>
      </p:grpSp>
      <p:sp>
        <p:nvSpPr>
          <p:cNvPr id="461" name="Google Shape;461;g138b86c2161_0_97"/>
          <p:cNvSpPr/>
          <p:nvPr/>
        </p:nvSpPr>
        <p:spPr>
          <a:xfrm rot="10504920" flipH="1">
            <a:off x="788841" y="3789375"/>
            <a:ext cx="4605154" cy="1061400"/>
          </a:xfrm>
          <a:prstGeom prst="arc">
            <a:avLst>
              <a:gd name="adj1" fmla="val 10870247"/>
              <a:gd name="adj2" fmla="val 12533"/>
            </a:avLst>
          </a:prstGeom>
          <a:noFill/>
          <a:ln w="9525" cap="flat" cmpd="sng">
            <a:solidFill>
              <a:srgbClr val="A5A5A5"/>
            </a:solidFill>
            <a:prstDash val="solid"/>
            <a:round/>
            <a:headEnd type="stealth" w="med" len="med"/>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62" name="Google Shape;462;g138b86c2161_0_97"/>
          <p:cNvSpPr txBox="1"/>
          <p:nvPr/>
        </p:nvSpPr>
        <p:spPr>
          <a:xfrm>
            <a:off x="6067307" y="2143989"/>
            <a:ext cx="1371600" cy="153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US" sz="5400" b="0" i="0" u="none" strike="noStrike" cap="none">
                <a:solidFill>
                  <a:srgbClr val="334656"/>
                </a:solidFill>
                <a:latin typeface="Libre Franklin Medium"/>
                <a:ea typeface="Libre Franklin Medium"/>
                <a:cs typeface="Libre Franklin Medium"/>
                <a:sym typeface="Libre Franklin Medium"/>
              </a:rPr>
              <a:t>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334656"/>
                </a:solidFill>
                <a:latin typeface="Libre Franklin Medium"/>
                <a:ea typeface="Libre Franklin Medium"/>
                <a:cs typeface="Libre Franklin Medium"/>
                <a:sym typeface="Libre Franklin Medium"/>
              </a:rPr>
              <a:t>Listening Sessions</a:t>
            </a:r>
            <a:endParaRPr sz="1400" b="0" i="0" u="none" strike="noStrike" cap="none">
              <a:solidFill>
                <a:srgbClr val="000000"/>
              </a:solidFill>
              <a:latin typeface="Arial"/>
              <a:ea typeface="Arial"/>
              <a:cs typeface="Arial"/>
              <a:sym typeface="Arial"/>
            </a:endParaRPr>
          </a:p>
        </p:txBody>
      </p:sp>
      <p:pic>
        <p:nvPicPr>
          <p:cNvPr id="463" name="Google Shape;463;g138b86c2161_0_97" descr="Ear with solid fill"/>
          <p:cNvPicPr preferRelativeResize="0"/>
          <p:nvPr/>
        </p:nvPicPr>
        <p:blipFill rotWithShape="1">
          <a:blip r:embed="rId3">
            <a:alphaModFix/>
          </a:blip>
          <a:srcRect/>
          <a:stretch/>
        </p:blipFill>
        <p:spPr>
          <a:xfrm>
            <a:off x="6524507" y="2138473"/>
            <a:ext cx="914400" cy="9144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g153c1908348_1_81"/>
          <p:cNvSpPr txBox="1">
            <a:spLocks noGrp="1"/>
          </p:cNvSpPr>
          <p:nvPr>
            <p:ph type="title"/>
          </p:nvPr>
        </p:nvSpPr>
        <p:spPr>
          <a:xfrm>
            <a:off x="457200" y="388500"/>
            <a:ext cx="8229600" cy="3714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US"/>
              <a:t>Key CCPES Takeaways</a:t>
            </a:r>
            <a:endParaRPr/>
          </a:p>
        </p:txBody>
      </p:sp>
      <p:sp>
        <p:nvSpPr>
          <p:cNvPr id="469" name="Google Shape;469;g153c1908348_1_81"/>
          <p:cNvSpPr txBox="1">
            <a:spLocks noGrp="1"/>
          </p:cNvSpPr>
          <p:nvPr>
            <p:ph type="body" idx="1"/>
          </p:nvPr>
        </p:nvSpPr>
        <p:spPr>
          <a:xfrm>
            <a:off x="311700" y="1152475"/>
            <a:ext cx="3999900" cy="6435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US"/>
              <a:t>Cohort leadership ebbed and flowed throughout project phases</a:t>
            </a:r>
            <a:endParaRPr/>
          </a:p>
        </p:txBody>
      </p:sp>
      <p:sp>
        <p:nvSpPr>
          <p:cNvPr id="470" name="Google Shape;470;g153c1908348_1_81"/>
          <p:cNvSpPr txBox="1">
            <a:spLocks noGrp="1"/>
          </p:cNvSpPr>
          <p:nvPr>
            <p:ph type="body" idx="2"/>
          </p:nvPr>
        </p:nvSpPr>
        <p:spPr>
          <a:xfrm>
            <a:off x="4841125" y="1152475"/>
            <a:ext cx="4050900" cy="547500"/>
          </a:xfrm>
          <a:prstGeom prst="rect">
            <a:avLst/>
          </a:prstGeom>
        </p:spPr>
        <p:txBody>
          <a:bodyPr spcFirstLastPara="1" wrap="square" lIns="91425" tIns="91425" rIns="91425" bIns="91425" anchor="t" anchorCtr="0">
            <a:normAutofit lnSpcReduction="20000"/>
          </a:bodyPr>
          <a:lstStyle/>
          <a:p>
            <a:pPr marL="0" lvl="0" indent="0" algn="ctr" rtl="0">
              <a:spcBef>
                <a:spcPts val="0"/>
              </a:spcBef>
              <a:spcAft>
                <a:spcPts val="0"/>
              </a:spcAft>
              <a:buNone/>
            </a:pPr>
            <a:r>
              <a:rPr lang="en-US"/>
              <a:t>Project activities did not smoothly build into a </a:t>
            </a:r>
            <a:endParaRPr/>
          </a:p>
          <a:p>
            <a:pPr marL="0" lvl="0" indent="0" algn="ctr" rtl="0">
              <a:spcBef>
                <a:spcPts val="0"/>
              </a:spcBef>
              <a:spcAft>
                <a:spcPts val="0"/>
              </a:spcAft>
              <a:buNone/>
            </a:pPr>
            <a:r>
              <a:rPr lang="en-US"/>
              <a:t>final action step</a:t>
            </a:r>
            <a:endParaRPr/>
          </a:p>
        </p:txBody>
      </p:sp>
      <p:pic>
        <p:nvPicPr>
          <p:cNvPr id="471" name="Google Shape;471;g153c1908348_1_81"/>
          <p:cNvPicPr preferRelativeResize="0"/>
          <p:nvPr/>
        </p:nvPicPr>
        <p:blipFill>
          <a:blip r:embed="rId3">
            <a:alphaModFix/>
          </a:blip>
          <a:stretch>
            <a:fillRect/>
          </a:stretch>
        </p:blipFill>
        <p:spPr>
          <a:xfrm>
            <a:off x="1061850" y="1939675"/>
            <a:ext cx="2499600" cy="1499752"/>
          </a:xfrm>
          <a:prstGeom prst="rect">
            <a:avLst/>
          </a:prstGeom>
          <a:noFill/>
          <a:ln>
            <a:noFill/>
          </a:ln>
        </p:spPr>
      </p:pic>
      <p:pic>
        <p:nvPicPr>
          <p:cNvPr id="472" name="Google Shape;472;g153c1908348_1_81"/>
          <p:cNvPicPr preferRelativeResize="0"/>
          <p:nvPr/>
        </p:nvPicPr>
        <p:blipFill>
          <a:blip r:embed="rId4">
            <a:alphaModFix/>
          </a:blip>
          <a:stretch>
            <a:fillRect/>
          </a:stretch>
        </p:blipFill>
        <p:spPr>
          <a:xfrm>
            <a:off x="886525" y="3186564"/>
            <a:ext cx="2613899" cy="1828036"/>
          </a:xfrm>
          <a:prstGeom prst="rect">
            <a:avLst/>
          </a:prstGeom>
          <a:noFill/>
          <a:ln>
            <a:noFill/>
          </a:ln>
        </p:spPr>
      </p:pic>
      <p:sp>
        <p:nvSpPr>
          <p:cNvPr id="473" name="Google Shape;473;g153c1908348_1_81"/>
          <p:cNvSpPr txBox="1"/>
          <p:nvPr/>
        </p:nvSpPr>
        <p:spPr>
          <a:xfrm>
            <a:off x="311700" y="3678900"/>
            <a:ext cx="732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latin typeface="Roboto"/>
                <a:ea typeface="Roboto"/>
                <a:cs typeface="Roboto"/>
                <a:sym typeface="Roboto"/>
              </a:rPr>
              <a:t>Reality</a:t>
            </a:r>
            <a:endParaRPr b="1">
              <a:latin typeface="Roboto"/>
              <a:ea typeface="Roboto"/>
              <a:cs typeface="Roboto"/>
              <a:sym typeface="Roboto"/>
            </a:endParaRPr>
          </a:p>
        </p:txBody>
      </p:sp>
      <p:sp>
        <p:nvSpPr>
          <p:cNvPr id="474" name="Google Shape;474;g153c1908348_1_81"/>
          <p:cNvSpPr txBox="1"/>
          <p:nvPr/>
        </p:nvSpPr>
        <p:spPr>
          <a:xfrm>
            <a:off x="311700" y="2357300"/>
            <a:ext cx="732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latin typeface="Roboto"/>
                <a:ea typeface="Roboto"/>
                <a:cs typeface="Roboto"/>
                <a:sym typeface="Roboto"/>
              </a:rPr>
              <a:t>Goal</a:t>
            </a:r>
            <a:endParaRPr b="1">
              <a:latin typeface="Roboto"/>
              <a:ea typeface="Roboto"/>
              <a:cs typeface="Roboto"/>
              <a:sym typeface="Roboto"/>
            </a:endParaRPr>
          </a:p>
        </p:txBody>
      </p:sp>
      <p:grpSp>
        <p:nvGrpSpPr>
          <p:cNvPr id="475" name="Google Shape;475;g153c1908348_1_81"/>
          <p:cNvGrpSpPr/>
          <p:nvPr/>
        </p:nvGrpSpPr>
        <p:grpSpPr>
          <a:xfrm>
            <a:off x="4968408" y="2026854"/>
            <a:ext cx="3613452" cy="908768"/>
            <a:chOff x="3729388" y="2351038"/>
            <a:chExt cx="5072224" cy="1856524"/>
          </a:xfrm>
        </p:grpSpPr>
        <p:grpSp>
          <p:nvGrpSpPr>
            <p:cNvPr id="476" name="Google Shape;476;g153c1908348_1_81"/>
            <p:cNvGrpSpPr/>
            <p:nvPr/>
          </p:nvGrpSpPr>
          <p:grpSpPr>
            <a:xfrm>
              <a:off x="3729388" y="2389261"/>
              <a:ext cx="1639200" cy="1818300"/>
              <a:chOff x="3729388" y="2389261"/>
              <a:chExt cx="1639200" cy="1818300"/>
            </a:xfrm>
          </p:grpSpPr>
          <p:sp>
            <p:nvSpPr>
              <p:cNvPr id="477" name="Google Shape;477;g153c1908348_1_81"/>
              <p:cNvSpPr/>
              <p:nvPr/>
            </p:nvSpPr>
            <p:spPr>
              <a:xfrm rot="5400000">
                <a:off x="3639838" y="2478811"/>
                <a:ext cx="1818300" cy="1639200"/>
              </a:xfrm>
              <a:prstGeom prst="triangle">
                <a:avLst>
                  <a:gd name="adj" fmla="val 50000"/>
                </a:avLst>
              </a:prstGeom>
              <a:solidFill>
                <a:schemeClr val="accent2"/>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Libre Franklin Medium"/>
                  <a:ea typeface="Libre Franklin Medium"/>
                  <a:cs typeface="Libre Franklin Medium"/>
                  <a:sym typeface="Libre Franklin Medium"/>
                </a:endParaRPr>
              </a:p>
            </p:txBody>
          </p:sp>
          <p:sp>
            <p:nvSpPr>
              <p:cNvPr id="478" name="Google Shape;478;g153c1908348_1_81"/>
              <p:cNvSpPr txBox="1"/>
              <p:nvPr/>
            </p:nvSpPr>
            <p:spPr>
              <a:xfrm>
                <a:off x="3759815" y="2930398"/>
                <a:ext cx="1219200" cy="880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100" b="0" i="0" u="none" strike="noStrike" cap="none">
                    <a:solidFill>
                      <a:schemeClr val="lt1"/>
                    </a:solidFill>
                    <a:latin typeface="Libre Franklin Medium"/>
                    <a:ea typeface="Libre Franklin Medium"/>
                    <a:cs typeface="Libre Franklin Medium"/>
                    <a:sym typeface="Libre Franklin Medium"/>
                  </a:rPr>
                  <a:t>AGENDA SETTING</a:t>
                </a:r>
                <a:endParaRPr sz="500" b="0" i="0" u="none" strike="noStrike" cap="none">
                  <a:solidFill>
                    <a:srgbClr val="000000"/>
                  </a:solidFill>
                  <a:latin typeface="Arial"/>
                  <a:ea typeface="Arial"/>
                  <a:cs typeface="Arial"/>
                  <a:sym typeface="Arial"/>
                </a:endParaRPr>
              </a:p>
            </p:txBody>
          </p:sp>
        </p:grpSp>
        <p:grpSp>
          <p:nvGrpSpPr>
            <p:cNvPr id="479" name="Google Shape;479;g153c1908348_1_81"/>
            <p:cNvGrpSpPr/>
            <p:nvPr/>
          </p:nvGrpSpPr>
          <p:grpSpPr>
            <a:xfrm>
              <a:off x="5445900" y="2389262"/>
              <a:ext cx="1639200" cy="1818300"/>
              <a:chOff x="5445900" y="2389262"/>
              <a:chExt cx="1639200" cy="1818300"/>
            </a:xfrm>
          </p:grpSpPr>
          <p:sp>
            <p:nvSpPr>
              <p:cNvPr id="480" name="Google Shape;480;g153c1908348_1_81"/>
              <p:cNvSpPr/>
              <p:nvPr/>
            </p:nvSpPr>
            <p:spPr>
              <a:xfrm rot="5400000">
                <a:off x="5356350" y="2478812"/>
                <a:ext cx="1818300" cy="1639200"/>
              </a:xfrm>
              <a:prstGeom prst="triangle">
                <a:avLst>
                  <a:gd name="adj" fmla="val 50000"/>
                </a:avLst>
              </a:prstGeom>
              <a:solidFill>
                <a:schemeClr val="accent4"/>
              </a:solidFill>
              <a:ln w="25400"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Libre Franklin Medium"/>
                  <a:ea typeface="Libre Franklin Medium"/>
                  <a:cs typeface="Libre Franklin Medium"/>
                  <a:sym typeface="Libre Franklin Medium"/>
                </a:endParaRPr>
              </a:p>
            </p:txBody>
          </p:sp>
          <p:sp>
            <p:nvSpPr>
              <p:cNvPr id="481" name="Google Shape;481;g153c1908348_1_81"/>
              <p:cNvSpPr txBox="1"/>
              <p:nvPr/>
            </p:nvSpPr>
            <p:spPr>
              <a:xfrm>
                <a:off x="5447446" y="2914396"/>
                <a:ext cx="1219200" cy="817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000" b="0" i="0" u="none" strike="noStrike" cap="none">
                    <a:solidFill>
                      <a:schemeClr val="lt1"/>
                    </a:solidFill>
                    <a:latin typeface="Libre Franklin Medium"/>
                    <a:ea typeface="Libre Franklin Medium"/>
                    <a:cs typeface="Libre Franklin Medium"/>
                    <a:sym typeface="Libre Franklin Medium"/>
                  </a:rPr>
                  <a:t>DECISION MAKING</a:t>
                </a:r>
                <a:endParaRPr sz="400" b="0" i="0" u="none" strike="noStrike" cap="none">
                  <a:solidFill>
                    <a:srgbClr val="000000"/>
                  </a:solidFill>
                  <a:latin typeface="Arial"/>
                  <a:ea typeface="Arial"/>
                  <a:cs typeface="Arial"/>
                  <a:sym typeface="Arial"/>
                </a:endParaRPr>
              </a:p>
            </p:txBody>
          </p:sp>
        </p:grpSp>
        <p:grpSp>
          <p:nvGrpSpPr>
            <p:cNvPr id="482" name="Google Shape;482;g153c1908348_1_81"/>
            <p:cNvGrpSpPr/>
            <p:nvPr/>
          </p:nvGrpSpPr>
          <p:grpSpPr>
            <a:xfrm>
              <a:off x="7162412" y="2351038"/>
              <a:ext cx="1639200" cy="1818300"/>
              <a:chOff x="7162412" y="2351038"/>
              <a:chExt cx="1639200" cy="1818300"/>
            </a:xfrm>
          </p:grpSpPr>
          <p:sp>
            <p:nvSpPr>
              <p:cNvPr id="483" name="Google Shape;483;g153c1908348_1_81"/>
              <p:cNvSpPr/>
              <p:nvPr/>
            </p:nvSpPr>
            <p:spPr>
              <a:xfrm rot="5400000">
                <a:off x="7072862" y="2440588"/>
                <a:ext cx="1818300" cy="1639200"/>
              </a:xfrm>
              <a:prstGeom prst="triangle">
                <a:avLst>
                  <a:gd name="adj" fmla="val 50000"/>
                </a:avLst>
              </a:prstGeom>
              <a:solidFill>
                <a:schemeClr val="accent5"/>
              </a:solidFill>
              <a:ln w="2540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sp>
            <p:nvSpPr>
              <p:cNvPr id="484" name="Google Shape;484;g153c1908348_1_81"/>
              <p:cNvSpPr txBox="1"/>
              <p:nvPr/>
            </p:nvSpPr>
            <p:spPr>
              <a:xfrm>
                <a:off x="7162529" y="2930398"/>
                <a:ext cx="1219200" cy="880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100" b="0" i="0" u="none" strike="noStrike" cap="none">
                    <a:solidFill>
                      <a:schemeClr val="lt1"/>
                    </a:solidFill>
                    <a:latin typeface="Libre Franklin Medium"/>
                    <a:ea typeface="Libre Franklin Medium"/>
                    <a:cs typeface="Libre Franklin Medium"/>
                    <a:sym typeface="Libre Franklin Medium"/>
                  </a:rPr>
                  <a:t>POLICY FORMING</a:t>
                </a:r>
                <a:endParaRPr sz="500" b="0" i="0" u="none" strike="noStrike" cap="none">
                  <a:solidFill>
                    <a:srgbClr val="000000"/>
                  </a:solidFill>
                  <a:latin typeface="Arial"/>
                  <a:ea typeface="Arial"/>
                  <a:cs typeface="Arial"/>
                  <a:sym typeface="Arial"/>
                </a:endParaRPr>
              </a:p>
            </p:txBody>
          </p:sp>
        </p:grpSp>
      </p:grpSp>
      <p:grpSp>
        <p:nvGrpSpPr>
          <p:cNvPr id="485" name="Google Shape;485;g153c1908348_1_81"/>
          <p:cNvGrpSpPr/>
          <p:nvPr/>
        </p:nvGrpSpPr>
        <p:grpSpPr>
          <a:xfrm>
            <a:off x="4968408" y="3608954"/>
            <a:ext cx="4056727" cy="908768"/>
            <a:chOff x="3729388" y="2351038"/>
            <a:chExt cx="5694452" cy="1856524"/>
          </a:xfrm>
        </p:grpSpPr>
        <p:grpSp>
          <p:nvGrpSpPr>
            <p:cNvPr id="486" name="Google Shape;486;g153c1908348_1_81"/>
            <p:cNvGrpSpPr/>
            <p:nvPr/>
          </p:nvGrpSpPr>
          <p:grpSpPr>
            <a:xfrm>
              <a:off x="3729388" y="2389261"/>
              <a:ext cx="1639200" cy="1818300"/>
              <a:chOff x="3729388" y="2389261"/>
              <a:chExt cx="1639200" cy="1818300"/>
            </a:xfrm>
          </p:grpSpPr>
          <p:sp>
            <p:nvSpPr>
              <p:cNvPr id="487" name="Google Shape;487;g153c1908348_1_81"/>
              <p:cNvSpPr/>
              <p:nvPr/>
            </p:nvSpPr>
            <p:spPr>
              <a:xfrm rot="5400000">
                <a:off x="3639838" y="2478811"/>
                <a:ext cx="1818300" cy="1639200"/>
              </a:xfrm>
              <a:prstGeom prst="triangle">
                <a:avLst>
                  <a:gd name="adj" fmla="val 50000"/>
                </a:avLst>
              </a:prstGeom>
              <a:solidFill>
                <a:schemeClr val="accent2"/>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Libre Franklin Medium"/>
                  <a:ea typeface="Libre Franklin Medium"/>
                  <a:cs typeface="Libre Franklin Medium"/>
                  <a:sym typeface="Libre Franklin Medium"/>
                </a:endParaRPr>
              </a:p>
            </p:txBody>
          </p:sp>
          <p:sp>
            <p:nvSpPr>
              <p:cNvPr id="488" name="Google Shape;488;g153c1908348_1_81"/>
              <p:cNvSpPr txBox="1"/>
              <p:nvPr/>
            </p:nvSpPr>
            <p:spPr>
              <a:xfrm>
                <a:off x="3759815" y="2930398"/>
                <a:ext cx="1219200" cy="880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100" b="0" i="0" u="none" strike="noStrike" cap="none">
                    <a:solidFill>
                      <a:schemeClr val="lt1"/>
                    </a:solidFill>
                    <a:latin typeface="Libre Franklin Medium"/>
                    <a:ea typeface="Libre Franklin Medium"/>
                    <a:cs typeface="Libre Franklin Medium"/>
                    <a:sym typeface="Libre Franklin Medium"/>
                  </a:rPr>
                  <a:t>AGENDA SETTING</a:t>
                </a:r>
                <a:endParaRPr sz="500" b="0" i="0" u="none" strike="noStrike" cap="none">
                  <a:solidFill>
                    <a:srgbClr val="000000"/>
                  </a:solidFill>
                  <a:latin typeface="Arial"/>
                  <a:ea typeface="Arial"/>
                  <a:cs typeface="Arial"/>
                  <a:sym typeface="Arial"/>
                </a:endParaRPr>
              </a:p>
            </p:txBody>
          </p:sp>
        </p:grpSp>
        <p:grpSp>
          <p:nvGrpSpPr>
            <p:cNvPr id="489" name="Google Shape;489;g153c1908348_1_81"/>
            <p:cNvGrpSpPr/>
            <p:nvPr/>
          </p:nvGrpSpPr>
          <p:grpSpPr>
            <a:xfrm>
              <a:off x="5445900" y="2389262"/>
              <a:ext cx="1639200" cy="1818300"/>
              <a:chOff x="5445900" y="2389262"/>
              <a:chExt cx="1639200" cy="1818300"/>
            </a:xfrm>
          </p:grpSpPr>
          <p:sp>
            <p:nvSpPr>
              <p:cNvPr id="490" name="Google Shape;490;g153c1908348_1_81"/>
              <p:cNvSpPr/>
              <p:nvPr/>
            </p:nvSpPr>
            <p:spPr>
              <a:xfrm rot="5400000">
                <a:off x="5356350" y="2478812"/>
                <a:ext cx="1818300" cy="1639200"/>
              </a:xfrm>
              <a:prstGeom prst="triangle">
                <a:avLst>
                  <a:gd name="adj" fmla="val 50000"/>
                </a:avLst>
              </a:prstGeom>
              <a:solidFill>
                <a:schemeClr val="accent4"/>
              </a:solidFill>
              <a:ln w="25400"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Libre Franklin Medium"/>
                  <a:ea typeface="Libre Franklin Medium"/>
                  <a:cs typeface="Libre Franklin Medium"/>
                  <a:sym typeface="Libre Franklin Medium"/>
                </a:endParaRPr>
              </a:p>
            </p:txBody>
          </p:sp>
          <p:sp>
            <p:nvSpPr>
              <p:cNvPr id="491" name="Google Shape;491;g153c1908348_1_81"/>
              <p:cNvSpPr txBox="1"/>
              <p:nvPr/>
            </p:nvSpPr>
            <p:spPr>
              <a:xfrm>
                <a:off x="5447446" y="2914396"/>
                <a:ext cx="1219200" cy="817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000" b="0" i="0" u="none" strike="noStrike" cap="none">
                    <a:solidFill>
                      <a:schemeClr val="lt1"/>
                    </a:solidFill>
                    <a:latin typeface="Libre Franklin Medium"/>
                    <a:ea typeface="Libre Franklin Medium"/>
                    <a:cs typeface="Libre Franklin Medium"/>
                    <a:sym typeface="Libre Franklin Medium"/>
                  </a:rPr>
                  <a:t>DECISION MAKING</a:t>
                </a:r>
                <a:endParaRPr sz="400" b="0" i="0" u="none" strike="noStrike" cap="none">
                  <a:solidFill>
                    <a:srgbClr val="000000"/>
                  </a:solidFill>
                  <a:latin typeface="Arial"/>
                  <a:ea typeface="Arial"/>
                  <a:cs typeface="Arial"/>
                  <a:sym typeface="Arial"/>
                </a:endParaRPr>
              </a:p>
            </p:txBody>
          </p:sp>
        </p:grpSp>
        <p:grpSp>
          <p:nvGrpSpPr>
            <p:cNvPr id="492" name="Google Shape;492;g153c1908348_1_81"/>
            <p:cNvGrpSpPr/>
            <p:nvPr/>
          </p:nvGrpSpPr>
          <p:grpSpPr>
            <a:xfrm>
              <a:off x="7784640" y="2351038"/>
              <a:ext cx="1639200" cy="1818300"/>
              <a:chOff x="7784640" y="2351038"/>
              <a:chExt cx="1639200" cy="1818300"/>
            </a:xfrm>
          </p:grpSpPr>
          <p:sp>
            <p:nvSpPr>
              <p:cNvPr id="493" name="Google Shape;493;g153c1908348_1_81"/>
              <p:cNvSpPr/>
              <p:nvPr/>
            </p:nvSpPr>
            <p:spPr>
              <a:xfrm rot="5400000">
                <a:off x="7695090" y="2440588"/>
                <a:ext cx="1818300" cy="1639200"/>
              </a:xfrm>
              <a:prstGeom prst="pentagon">
                <a:avLst>
                  <a:gd name="hf" fmla="val 105146"/>
                  <a:gd name="vf" fmla="val 110557"/>
                </a:avLst>
              </a:prstGeom>
              <a:solidFill>
                <a:schemeClr val="accent5"/>
              </a:solidFill>
              <a:ln w="2540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sp>
            <p:nvSpPr>
              <p:cNvPr id="494" name="Google Shape;494;g153c1908348_1_81"/>
              <p:cNvSpPr txBox="1"/>
              <p:nvPr/>
            </p:nvSpPr>
            <p:spPr>
              <a:xfrm>
                <a:off x="7872278" y="2819928"/>
                <a:ext cx="1219200" cy="880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100" b="0" i="0" u="none" strike="noStrike" cap="none">
                    <a:solidFill>
                      <a:schemeClr val="lt1"/>
                    </a:solidFill>
                    <a:latin typeface="Libre Franklin Medium"/>
                    <a:ea typeface="Libre Franklin Medium"/>
                    <a:cs typeface="Libre Franklin Medium"/>
                    <a:sym typeface="Libre Franklin Medium"/>
                  </a:rPr>
                  <a:t>POLICY FORMING</a:t>
                </a:r>
                <a:endParaRPr sz="500" b="0" i="0" u="none" strike="noStrike" cap="none">
                  <a:solidFill>
                    <a:schemeClr val="lt1"/>
                  </a:solidFill>
                  <a:latin typeface="Arial"/>
                  <a:ea typeface="Arial"/>
                  <a:cs typeface="Arial"/>
                  <a:sym typeface="Arial"/>
                </a:endParaRPr>
              </a:p>
            </p:txBody>
          </p:sp>
        </p:grpSp>
      </p:grpSp>
      <p:sp>
        <p:nvSpPr>
          <p:cNvPr id="495" name="Google Shape;495;g153c1908348_1_81"/>
          <p:cNvSpPr/>
          <p:nvPr/>
        </p:nvSpPr>
        <p:spPr>
          <a:xfrm>
            <a:off x="7427575" y="3864197"/>
            <a:ext cx="357300" cy="371400"/>
          </a:xfrm>
          <a:prstGeom prst="mathPlus">
            <a:avLst>
              <a:gd name="adj1" fmla="val 2352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g153c1908348_1_81"/>
          <p:cNvSpPr txBox="1"/>
          <p:nvPr/>
        </p:nvSpPr>
        <p:spPr>
          <a:xfrm>
            <a:off x="4108125" y="2281125"/>
            <a:ext cx="695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latin typeface="Roboto"/>
                <a:ea typeface="Roboto"/>
                <a:cs typeface="Roboto"/>
                <a:sym typeface="Roboto"/>
              </a:rPr>
              <a:t>Goal</a:t>
            </a:r>
            <a:endParaRPr b="1">
              <a:latin typeface="Roboto"/>
              <a:ea typeface="Roboto"/>
              <a:cs typeface="Roboto"/>
              <a:sym typeface="Roboto"/>
            </a:endParaRPr>
          </a:p>
        </p:txBody>
      </p:sp>
      <p:sp>
        <p:nvSpPr>
          <p:cNvPr id="497" name="Google Shape;497;g153c1908348_1_81"/>
          <p:cNvSpPr txBox="1"/>
          <p:nvPr/>
        </p:nvSpPr>
        <p:spPr>
          <a:xfrm>
            <a:off x="4089675" y="3678900"/>
            <a:ext cx="732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latin typeface="Roboto"/>
                <a:ea typeface="Roboto"/>
                <a:cs typeface="Roboto"/>
                <a:sym typeface="Roboto"/>
              </a:rPr>
              <a:t>Reality</a:t>
            </a:r>
            <a:endParaRPr b="1">
              <a:latin typeface="Roboto"/>
              <a:ea typeface="Roboto"/>
              <a:cs typeface="Roboto"/>
              <a:sym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g15279ef9b6d_0_3"/>
          <p:cNvSpPr txBox="1">
            <a:spLocks noGrp="1"/>
          </p:cNvSpPr>
          <p:nvPr>
            <p:ph type="title"/>
          </p:nvPr>
        </p:nvSpPr>
        <p:spPr>
          <a:xfrm>
            <a:off x="558700" y="559700"/>
            <a:ext cx="4313100" cy="7233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Shared</a:t>
            </a:r>
            <a:r>
              <a:rPr lang="en-US"/>
              <a:t> takeaways and challenges of co-creation</a:t>
            </a:r>
            <a:endParaRPr/>
          </a:p>
        </p:txBody>
      </p:sp>
      <p:sp>
        <p:nvSpPr>
          <p:cNvPr id="503" name="Google Shape;503;g15279ef9b6d_0_3"/>
          <p:cNvSpPr txBox="1">
            <a:spLocks noGrp="1"/>
          </p:cNvSpPr>
          <p:nvPr>
            <p:ph type="body" idx="1"/>
          </p:nvPr>
        </p:nvSpPr>
        <p:spPr>
          <a:xfrm>
            <a:off x="558700" y="1460100"/>
            <a:ext cx="3794100" cy="3521700"/>
          </a:xfrm>
          <a:prstGeom prst="rect">
            <a:avLst/>
          </a:prstGeom>
        </p:spPr>
        <p:txBody>
          <a:bodyPr spcFirstLastPara="1" wrap="square" lIns="91425" tIns="91425" rIns="91425" bIns="91425" anchor="t" anchorCtr="0">
            <a:normAutofit/>
          </a:bodyPr>
          <a:lstStyle/>
          <a:p>
            <a:pPr marL="457200" lvl="0" indent="-368300" algn="l" rtl="0">
              <a:lnSpc>
                <a:spcPct val="105000"/>
              </a:lnSpc>
              <a:spcBef>
                <a:spcPts val="0"/>
              </a:spcBef>
              <a:spcAft>
                <a:spcPts val="0"/>
              </a:spcAft>
              <a:buClr>
                <a:srgbClr val="204E6B"/>
              </a:buClr>
              <a:buSzPts val="2200"/>
              <a:buFont typeface="Fira Sans Extra Condensed"/>
              <a:buChar char="●"/>
            </a:pPr>
            <a:r>
              <a:rPr lang="en-US" sz="2200">
                <a:solidFill>
                  <a:srgbClr val="204E6B"/>
                </a:solidFill>
                <a:latin typeface="Fira Sans Extra Condensed"/>
                <a:ea typeface="Fira Sans Extra Condensed"/>
                <a:cs typeface="Fira Sans Extra Condensed"/>
                <a:sym typeface="Fira Sans Extra Condensed"/>
              </a:rPr>
              <a:t>No single model</a:t>
            </a:r>
            <a:endParaRPr sz="2200">
              <a:solidFill>
                <a:srgbClr val="204E6B"/>
              </a:solidFill>
              <a:latin typeface="Fira Sans Extra Condensed"/>
              <a:ea typeface="Fira Sans Extra Condensed"/>
              <a:cs typeface="Fira Sans Extra Condensed"/>
              <a:sym typeface="Fira Sans Extra Condensed"/>
            </a:endParaRPr>
          </a:p>
          <a:p>
            <a:pPr marL="457200" lvl="0" indent="-368300" algn="l" rtl="0">
              <a:lnSpc>
                <a:spcPct val="105000"/>
              </a:lnSpc>
              <a:spcBef>
                <a:spcPts val="1000"/>
              </a:spcBef>
              <a:spcAft>
                <a:spcPts val="0"/>
              </a:spcAft>
              <a:buClr>
                <a:srgbClr val="204E6B"/>
              </a:buClr>
              <a:buSzPts val="2200"/>
              <a:buFont typeface="Fira Sans Extra Condensed"/>
              <a:buChar char="●"/>
            </a:pPr>
            <a:r>
              <a:rPr lang="en-US" sz="2200">
                <a:solidFill>
                  <a:srgbClr val="204E6B"/>
                </a:solidFill>
                <a:latin typeface="Fira Sans Extra Condensed"/>
                <a:ea typeface="Fira Sans Extra Condensed"/>
                <a:cs typeface="Fira Sans Extra Condensed"/>
                <a:sym typeface="Fira Sans Extra Condensed"/>
              </a:rPr>
              <a:t>New roles for public engagement with science</a:t>
            </a:r>
            <a:endParaRPr sz="2200">
              <a:solidFill>
                <a:srgbClr val="204E6B"/>
              </a:solidFill>
              <a:latin typeface="Fira Sans Extra Condensed"/>
              <a:ea typeface="Fira Sans Extra Condensed"/>
              <a:cs typeface="Fira Sans Extra Condensed"/>
              <a:sym typeface="Fira Sans Extra Condensed"/>
            </a:endParaRPr>
          </a:p>
          <a:p>
            <a:pPr marL="457200" lvl="0" indent="-368300" algn="l" rtl="0">
              <a:lnSpc>
                <a:spcPct val="105000"/>
              </a:lnSpc>
              <a:spcBef>
                <a:spcPts val="1000"/>
              </a:spcBef>
              <a:spcAft>
                <a:spcPts val="0"/>
              </a:spcAft>
              <a:buClr>
                <a:srgbClr val="204E6B"/>
              </a:buClr>
              <a:buSzPts val="2200"/>
              <a:buFont typeface="Fira Sans Extra Condensed"/>
              <a:buChar char="●"/>
            </a:pPr>
            <a:r>
              <a:rPr lang="en-US" sz="2200">
                <a:solidFill>
                  <a:srgbClr val="204E6B"/>
                </a:solidFill>
                <a:latin typeface="Fira Sans Extra Condensed"/>
                <a:ea typeface="Fira Sans Extra Condensed"/>
                <a:cs typeface="Fira Sans Extra Condensed"/>
                <a:sym typeface="Fira Sans Extra Condensed"/>
              </a:rPr>
              <a:t>Process         product</a:t>
            </a:r>
            <a:endParaRPr sz="2200">
              <a:solidFill>
                <a:srgbClr val="204E6B"/>
              </a:solidFill>
              <a:latin typeface="Fira Sans Extra Condensed"/>
              <a:ea typeface="Fira Sans Extra Condensed"/>
              <a:cs typeface="Fira Sans Extra Condensed"/>
              <a:sym typeface="Fira Sans Extra Condensed"/>
            </a:endParaRPr>
          </a:p>
          <a:p>
            <a:pPr marL="457200" lvl="0" indent="-368300" algn="l" rtl="0">
              <a:lnSpc>
                <a:spcPct val="105000"/>
              </a:lnSpc>
              <a:spcBef>
                <a:spcPts val="1000"/>
              </a:spcBef>
              <a:spcAft>
                <a:spcPts val="0"/>
              </a:spcAft>
              <a:buClr>
                <a:srgbClr val="204E6B"/>
              </a:buClr>
              <a:buSzPts val="2200"/>
              <a:buFont typeface="Fira Sans Extra Condensed"/>
              <a:buChar char="●"/>
            </a:pPr>
            <a:r>
              <a:rPr lang="en-US" sz="2200">
                <a:solidFill>
                  <a:srgbClr val="204E6B"/>
                </a:solidFill>
                <a:latin typeface="Fira Sans Extra Condensed"/>
                <a:ea typeface="Fira Sans Extra Condensed"/>
                <a:cs typeface="Fira Sans Extra Condensed"/>
                <a:sym typeface="Fira Sans Extra Condensed"/>
              </a:rPr>
              <a:t>Equitable          equal participation</a:t>
            </a:r>
            <a:endParaRPr sz="2200">
              <a:solidFill>
                <a:srgbClr val="204E6B"/>
              </a:solidFill>
              <a:latin typeface="Fira Sans Extra Condensed"/>
              <a:ea typeface="Fira Sans Extra Condensed"/>
              <a:cs typeface="Fira Sans Extra Condensed"/>
              <a:sym typeface="Fira Sans Extra Condensed"/>
            </a:endParaRPr>
          </a:p>
          <a:p>
            <a:pPr marL="457200" lvl="0" indent="-368300" algn="l" rtl="0">
              <a:lnSpc>
                <a:spcPct val="105000"/>
              </a:lnSpc>
              <a:spcBef>
                <a:spcPts val="1000"/>
              </a:spcBef>
              <a:spcAft>
                <a:spcPts val="1000"/>
              </a:spcAft>
              <a:buClr>
                <a:srgbClr val="204E6B"/>
              </a:buClr>
              <a:buSzPts val="2200"/>
              <a:buFont typeface="Fira Sans Extra Condensed"/>
              <a:buChar char="●"/>
            </a:pPr>
            <a:r>
              <a:rPr lang="en-US" sz="2200">
                <a:solidFill>
                  <a:schemeClr val="accent6"/>
                </a:solidFill>
                <a:latin typeface="Fira Sans Extra Condensed"/>
                <a:ea typeface="Fira Sans Extra Condensed"/>
                <a:cs typeface="Fira Sans Extra Condensed"/>
                <a:sym typeface="Fira Sans Extra Condensed"/>
              </a:rPr>
              <a:t>?? </a:t>
            </a:r>
            <a:r>
              <a:rPr lang="en-US" sz="2200">
                <a:solidFill>
                  <a:srgbClr val="204E6B"/>
                </a:solidFill>
                <a:latin typeface="Fira Sans Extra Condensed"/>
                <a:ea typeface="Fira Sans Extra Condensed"/>
                <a:cs typeface="Fira Sans Extra Condensed"/>
                <a:sym typeface="Fira Sans Extra Condensed"/>
              </a:rPr>
              <a:t>Audience as experts </a:t>
            </a:r>
            <a:r>
              <a:rPr lang="en-US" sz="2200">
                <a:solidFill>
                  <a:schemeClr val="accent6"/>
                </a:solidFill>
                <a:latin typeface="Fira Sans Extra Condensed"/>
                <a:ea typeface="Fira Sans Extra Condensed"/>
                <a:cs typeface="Fira Sans Extra Condensed"/>
                <a:sym typeface="Fira Sans Extra Condensed"/>
              </a:rPr>
              <a:t>??</a:t>
            </a:r>
            <a:endParaRPr sz="2200">
              <a:solidFill>
                <a:schemeClr val="accent6"/>
              </a:solidFill>
              <a:latin typeface="Fira Sans Extra Condensed"/>
              <a:ea typeface="Fira Sans Extra Condensed"/>
              <a:cs typeface="Fira Sans Extra Condensed"/>
              <a:sym typeface="Fira Sans Extra Condensed"/>
            </a:endParaRPr>
          </a:p>
        </p:txBody>
      </p:sp>
      <p:sp>
        <p:nvSpPr>
          <p:cNvPr id="504" name="Google Shape;504;g15279ef9b6d_0_3"/>
          <p:cNvSpPr/>
          <p:nvPr/>
        </p:nvSpPr>
        <p:spPr>
          <a:xfrm>
            <a:off x="2171850" y="3360000"/>
            <a:ext cx="453600" cy="309600"/>
          </a:xfrm>
          <a:prstGeom prst="mathNotEqual">
            <a:avLst>
              <a:gd name="adj1" fmla="val 23520"/>
              <a:gd name="adj2" fmla="val 6600000"/>
              <a:gd name="adj3" fmla="val 1176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g15279ef9b6d_0_3"/>
          <p:cNvSpPr txBox="1"/>
          <p:nvPr/>
        </p:nvSpPr>
        <p:spPr>
          <a:xfrm>
            <a:off x="1867275" y="2481275"/>
            <a:ext cx="652500" cy="11082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1000"/>
              </a:spcAft>
              <a:buNone/>
            </a:pPr>
            <a:r>
              <a:rPr lang="en-US" sz="6000">
                <a:solidFill>
                  <a:schemeClr val="accent6"/>
                </a:solidFill>
                <a:latin typeface="Fira Sans Extra Condensed"/>
                <a:ea typeface="Fira Sans Extra Condensed"/>
                <a:cs typeface="Fira Sans Extra Condensed"/>
                <a:sym typeface="Fira Sans Extra Condensed"/>
              </a:rPr>
              <a:t>&gt;</a:t>
            </a:r>
            <a:endParaRPr sz="6000">
              <a:solidFill>
                <a:schemeClr val="accent6"/>
              </a:solidFill>
              <a:latin typeface="Roboto"/>
              <a:ea typeface="Roboto"/>
              <a:cs typeface="Roboto"/>
              <a:sym typeface="Roboto"/>
            </a:endParaRPr>
          </a:p>
        </p:txBody>
      </p:sp>
      <p:grpSp>
        <p:nvGrpSpPr>
          <p:cNvPr id="506" name="Google Shape;506;g15279ef9b6d_0_3"/>
          <p:cNvGrpSpPr/>
          <p:nvPr/>
        </p:nvGrpSpPr>
        <p:grpSpPr>
          <a:xfrm>
            <a:off x="4775708" y="792353"/>
            <a:ext cx="3635185" cy="3915258"/>
            <a:chOff x="926383" y="257353"/>
            <a:chExt cx="3635185" cy="3915258"/>
          </a:xfrm>
        </p:grpSpPr>
        <p:sp>
          <p:nvSpPr>
            <p:cNvPr id="507" name="Google Shape;507;g15279ef9b6d_0_3"/>
            <p:cNvSpPr/>
            <p:nvPr/>
          </p:nvSpPr>
          <p:spPr>
            <a:xfrm>
              <a:off x="998307" y="2861510"/>
              <a:ext cx="585900" cy="554400"/>
            </a:xfrm>
            <a:prstGeom prst="ellipse">
              <a:avLst/>
            </a:prstGeom>
            <a:solidFill>
              <a:srgbClr val="0092BF">
                <a:alpha val="6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08" name="Google Shape;508;g15279ef9b6d_0_3"/>
            <p:cNvSpPr/>
            <p:nvPr/>
          </p:nvSpPr>
          <p:spPr>
            <a:xfrm>
              <a:off x="1327317" y="2075499"/>
              <a:ext cx="890400" cy="890400"/>
            </a:xfrm>
            <a:prstGeom prst="ellipse">
              <a:avLst/>
            </a:prstGeom>
            <a:solidFill>
              <a:srgbClr val="6D8DA7">
                <a:alpha val="6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09" name="Google Shape;509;g15279ef9b6d_0_3"/>
            <p:cNvSpPr/>
            <p:nvPr/>
          </p:nvSpPr>
          <p:spPr>
            <a:xfrm>
              <a:off x="2085192" y="2832350"/>
              <a:ext cx="1021500" cy="1021500"/>
            </a:xfrm>
            <a:prstGeom prst="ellipse">
              <a:avLst/>
            </a:prstGeom>
            <a:solidFill>
              <a:srgbClr val="56CBCB">
                <a:alpha val="6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10" name="Google Shape;510;g15279ef9b6d_0_3"/>
            <p:cNvSpPr/>
            <p:nvPr/>
          </p:nvSpPr>
          <p:spPr>
            <a:xfrm>
              <a:off x="926383" y="992946"/>
              <a:ext cx="585900" cy="554400"/>
            </a:xfrm>
            <a:prstGeom prst="ellipse">
              <a:avLst/>
            </a:prstGeom>
            <a:solidFill>
              <a:srgbClr val="56CBCB">
                <a:alpha val="6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11" name="Google Shape;511;g15279ef9b6d_0_3"/>
            <p:cNvSpPr/>
            <p:nvPr/>
          </p:nvSpPr>
          <p:spPr>
            <a:xfrm>
              <a:off x="3304543" y="586740"/>
              <a:ext cx="450900" cy="450900"/>
            </a:xfrm>
            <a:prstGeom prst="ellipse">
              <a:avLst/>
            </a:prstGeom>
            <a:solidFill>
              <a:srgbClr val="A0E2E2">
                <a:alpha val="6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12" name="Google Shape;512;g15279ef9b6d_0_3"/>
            <p:cNvSpPr/>
            <p:nvPr/>
          </p:nvSpPr>
          <p:spPr>
            <a:xfrm>
              <a:off x="2226147" y="1840658"/>
              <a:ext cx="652200" cy="652200"/>
            </a:xfrm>
            <a:prstGeom prst="ellipse">
              <a:avLst/>
            </a:prstGeom>
            <a:solidFill>
              <a:srgbClr val="6082E7">
                <a:alpha val="6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13" name="Google Shape;513;g15279ef9b6d_0_3"/>
            <p:cNvSpPr/>
            <p:nvPr/>
          </p:nvSpPr>
          <p:spPr>
            <a:xfrm>
              <a:off x="1634361" y="2606259"/>
              <a:ext cx="811800" cy="811800"/>
            </a:xfrm>
            <a:prstGeom prst="ellipse">
              <a:avLst/>
            </a:prstGeom>
            <a:solidFill>
              <a:srgbClr val="FF7260">
                <a:alpha val="6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14" name="Google Shape;514;g15279ef9b6d_0_3"/>
            <p:cNvSpPr/>
            <p:nvPr/>
          </p:nvSpPr>
          <p:spPr>
            <a:xfrm>
              <a:off x="1219268" y="3047611"/>
              <a:ext cx="1125000" cy="1125000"/>
            </a:xfrm>
            <a:prstGeom prst="ellipse">
              <a:avLst/>
            </a:prstGeom>
            <a:solidFill>
              <a:srgbClr val="8FB9AB">
                <a:alpha val="6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15" name="Google Shape;515;g15279ef9b6d_0_3"/>
            <p:cNvSpPr/>
            <p:nvPr/>
          </p:nvSpPr>
          <p:spPr>
            <a:xfrm>
              <a:off x="2486163" y="586761"/>
              <a:ext cx="450900" cy="450900"/>
            </a:xfrm>
            <a:prstGeom prst="ellipse">
              <a:avLst/>
            </a:prstGeom>
            <a:solidFill>
              <a:srgbClr val="FF7260">
                <a:alpha val="6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16" name="Google Shape;516;g15279ef9b6d_0_3"/>
            <p:cNvSpPr/>
            <p:nvPr/>
          </p:nvSpPr>
          <p:spPr>
            <a:xfrm>
              <a:off x="2653005" y="905752"/>
              <a:ext cx="493800" cy="517500"/>
            </a:xfrm>
            <a:prstGeom prst="ellipse">
              <a:avLst/>
            </a:prstGeom>
            <a:solidFill>
              <a:srgbClr val="FFC000">
                <a:alpha val="6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17" name="Google Shape;517;g15279ef9b6d_0_3"/>
            <p:cNvSpPr/>
            <p:nvPr/>
          </p:nvSpPr>
          <p:spPr>
            <a:xfrm>
              <a:off x="3256237" y="1423246"/>
              <a:ext cx="675000" cy="707400"/>
            </a:xfrm>
            <a:prstGeom prst="ellipse">
              <a:avLst/>
            </a:prstGeom>
            <a:solidFill>
              <a:srgbClr val="FF2408">
                <a:alpha val="6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18" name="Google Shape;518;g15279ef9b6d_0_3"/>
            <p:cNvSpPr/>
            <p:nvPr/>
          </p:nvSpPr>
          <p:spPr>
            <a:xfrm>
              <a:off x="3572768" y="1743276"/>
              <a:ext cx="828600" cy="828600"/>
            </a:xfrm>
            <a:prstGeom prst="ellipse">
              <a:avLst/>
            </a:prstGeom>
            <a:solidFill>
              <a:srgbClr val="8FB9AB">
                <a:alpha val="6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19" name="Google Shape;519;g15279ef9b6d_0_3"/>
            <p:cNvSpPr/>
            <p:nvPr/>
          </p:nvSpPr>
          <p:spPr>
            <a:xfrm>
              <a:off x="2401817" y="2371242"/>
              <a:ext cx="854400" cy="854400"/>
            </a:xfrm>
            <a:prstGeom prst="ellipse">
              <a:avLst/>
            </a:prstGeom>
            <a:solidFill>
              <a:srgbClr val="FFC000">
                <a:alpha val="6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20" name="Google Shape;520;g15279ef9b6d_0_3"/>
            <p:cNvSpPr/>
            <p:nvPr/>
          </p:nvSpPr>
          <p:spPr>
            <a:xfrm>
              <a:off x="2835555" y="1712375"/>
              <a:ext cx="576900" cy="576900"/>
            </a:xfrm>
            <a:prstGeom prst="ellipse">
              <a:avLst/>
            </a:prstGeom>
            <a:solidFill>
              <a:srgbClr val="6D8DA7">
                <a:alpha val="6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21" name="Google Shape;521;g15279ef9b6d_0_3"/>
            <p:cNvSpPr/>
            <p:nvPr/>
          </p:nvSpPr>
          <p:spPr>
            <a:xfrm>
              <a:off x="1741105" y="1331917"/>
              <a:ext cx="760800" cy="760800"/>
            </a:xfrm>
            <a:prstGeom prst="ellipse">
              <a:avLst/>
            </a:prstGeom>
            <a:solidFill>
              <a:srgbClr val="00B050">
                <a:alpha val="6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22" name="Google Shape;522;g15279ef9b6d_0_3"/>
            <p:cNvSpPr/>
            <p:nvPr/>
          </p:nvSpPr>
          <p:spPr>
            <a:xfrm>
              <a:off x="4181168" y="1650601"/>
              <a:ext cx="380400" cy="380400"/>
            </a:xfrm>
            <a:prstGeom prst="ellipse">
              <a:avLst/>
            </a:prstGeom>
            <a:solidFill>
              <a:srgbClr val="00B050">
                <a:alpha val="6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23" name="Google Shape;523;g15279ef9b6d_0_3"/>
            <p:cNvSpPr/>
            <p:nvPr/>
          </p:nvSpPr>
          <p:spPr>
            <a:xfrm>
              <a:off x="2025209" y="257353"/>
              <a:ext cx="376500" cy="376500"/>
            </a:xfrm>
            <a:prstGeom prst="ellipse">
              <a:avLst/>
            </a:prstGeom>
            <a:solidFill>
              <a:srgbClr val="6082E7">
                <a:alpha val="6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24" name="Google Shape;524;g15279ef9b6d_0_3"/>
            <p:cNvSpPr/>
            <p:nvPr/>
          </p:nvSpPr>
          <p:spPr>
            <a:xfrm>
              <a:off x="4066022" y="2421796"/>
              <a:ext cx="376500" cy="376500"/>
            </a:xfrm>
            <a:prstGeom prst="ellipse">
              <a:avLst/>
            </a:prstGeom>
            <a:solidFill>
              <a:srgbClr val="6082E7">
                <a:alpha val="6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grpSp>
        <p:nvGrpSpPr>
          <p:cNvPr id="525" name="Google Shape;525;g15279ef9b6d_0_3"/>
          <p:cNvGrpSpPr/>
          <p:nvPr/>
        </p:nvGrpSpPr>
        <p:grpSpPr>
          <a:xfrm>
            <a:off x="5074356" y="3360006"/>
            <a:ext cx="1053187" cy="1281189"/>
            <a:chOff x="1768821" y="3361108"/>
            <a:chExt cx="278739" cy="339074"/>
          </a:xfrm>
        </p:grpSpPr>
        <p:sp>
          <p:nvSpPr>
            <p:cNvPr id="526" name="Google Shape;526;g15279ef9b6d_0_3"/>
            <p:cNvSpPr/>
            <p:nvPr/>
          </p:nvSpPr>
          <p:spPr>
            <a:xfrm>
              <a:off x="1784374" y="3549744"/>
              <a:ext cx="32218" cy="21564"/>
            </a:xfrm>
            <a:custGeom>
              <a:avLst/>
              <a:gdLst/>
              <a:ahLst/>
              <a:cxnLst/>
              <a:rect l="l" t="t" r="r" b="b"/>
              <a:pathLst>
                <a:path w="1013" h="678" extrusionOk="0">
                  <a:moveTo>
                    <a:pt x="830" y="1"/>
                  </a:moveTo>
                  <a:cubicBezTo>
                    <a:pt x="804" y="1"/>
                    <a:pt x="776" y="8"/>
                    <a:pt x="750" y="23"/>
                  </a:cubicBezTo>
                  <a:lnTo>
                    <a:pt x="143" y="380"/>
                  </a:lnTo>
                  <a:cubicBezTo>
                    <a:pt x="0" y="451"/>
                    <a:pt x="48" y="677"/>
                    <a:pt x="214" y="677"/>
                  </a:cubicBezTo>
                  <a:cubicBezTo>
                    <a:pt x="238" y="677"/>
                    <a:pt x="274" y="677"/>
                    <a:pt x="286" y="665"/>
                  </a:cubicBezTo>
                  <a:lnTo>
                    <a:pt x="893" y="308"/>
                  </a:lnTo>
                  <a:cubicBezTo>
                    <a:pt x="1000" y="261"/>
                    <a:pt x="1012" y="154"/>
                    <a:pt x="976" y="82"/>
                  </a:cubicBezTo>
                  <a:cubicBezTo>
                    <a:pt x="944" y="33"/>
                    <a:pt x="889" y="1"/>
                    <a:pt x="830"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7" name="Google Shape;527;g15279ef9b6d_0_3"/>
            <p:cNvSpPr/>
            <p:nvPr/>
          </p:nvSpPr>
          <p:spPr>
            <a:xfrm>
              <a:off x="1998326" y="3551652"/>
              <a:ext cx="32218" cy="21532"/>
            </a:xfrm>
            <a:custGeom>
              <a:avLst/>
              <a:gdLst/>
              <a:ahLst/>
              <a:cxnLst/>
              <a:rect l="l" t="t" r="r" b="b"/>
              <a:pathLst>
                <a:path w="1013" h="677" extrusionOk="0">
                  <a:moveTo>
                    <a:pt x="199" y="0"/>
                  </a:moveTo>
                  <a:cubicBezTo>
                    <a:pt x="141" y="0"/>
                    <a:pt x="80" y="33"/>
                    <a:pt x="48" y="82"/>
                  </a:cubicBezTo>
                  <a:cubicBezTo>
                    <a:pt x="0" y="153"/>
                    <a:pt x="36" y="260"/>
                    <a:pt x="107" y="308"/>
                  </a:cubicBezTo>
                  <a:cubicBezTo>
                    <a:pt x="726" y="665"/>
                    <a:pt x="714" y="677"/>
                    <a:pt x="810" y="677"/>
                  </a:cubicBezTo>
                  <a:cubicBezTo>
                    <a:pt x="953" y="677"/>
                    <a:pt x="1012" y="451"/>
                    <a:pt x="881" y="379"/>
                  </a:cubicBezTo>
                  <a:lnTo>
                    <a:pt x="274" y="22"/>
                  </a:lnTo>
                  <a:cubicBezTo>
                    <a:pt x="251" y="7"/>
                    <a:pt x="226" y="0"/>
                    <a:pt x="199"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8" name="Google Shape;528;g15279ef9b6d_0_3"/>
            <p:cNvSpPr/>
            <p:nvPr/>
          </p:nvSpPr>
          <p:spPr>
            <a:xfrm>
              <a:off x="1826007" y="3466383"/>
              <a:ext cx="142041" cy="233799"/>
            </a:xfrm>
            <a:custGeom>
              <a:avLst/>
              <a:gdLst/>
              <a:ahLst/>
              <a:cxnLst/>
              <a:rect l="l" t="t" r="r" b="b"/>
              <a:pathLst>
                <a:path w="4466" h="7351" extrusionOk="0">
                  <a:moveTo>
                    <a:pt x="1715" y="346"/>
                  </a:moveTo>
                  <a:cubicBezTo>
                    <a:pt x="1882" y="346"/>
                    <a:pt x="2013" y="489"/>
                    <a:pt x="2013" y="643"/>
                  </a:cubicBezTo>
                  <a:lnTo>
                    <a:pt x="2013" y="941"/>
                  </a:lnTo>
                  <a:lnTo>
                    <a:pt x="1668" y="941"/>
                  </a:lnTo>
                  <a:cubicBezTo>
                    <a:pt x="1501" y="941"/>
                    <a:pt x="1370" y="810"/>
                    <a:pt x="1370" y="643"/>
                  </a:cubicBezTo>
                  <a:cubicBezTo>
                    <a:pt x="1370" y="489"/>
                    <a:pt x="1501" y="346"/>
                    <a:pt x="1668" y="346"/>
                  </a:cubicBezTo>
                  <a:close/>
                  <a:moveTo>
                    <a:pt x="3573" y="346"/>
                  </a:moveTo>
                  <a:cubicBezTo>
                    <a:pt x="3739" y="346"/>
                    <a:pt x="3870" y="489"/>
                    <a:pt x="3870" y="643"/>
                  </a:cubicBezTo>
                  <a:cubicBezTo>
                    <a:pt x="3870" y="810"/>
                    <a:pt x="3739" y="941"/>
                    <a:pt x="3573" y="941"/>
                  </a:cubicBezTo>
                  <a:lnTo>
                    <a:pt x="3239" y="941"/>
                  </a:lnTo>
                  <a:lnTo>
                    <a:pt x="3239" y="643"/>
                  </a:lnTo>
                  <a:cubicBezTo>
                    <a:pt x="3239" y="489"/>
                    <a:pt x="3370" y="346"/>
                    <a:pt x="3537" y="346"/>
                  </a:cubicBezTo>
                  <a:close/>
                  <a:moveTo>
                    <a:pt x="3727" y="4370"/>
                  </a:moveTo>
                  <a:lnTo>
                    <a:pt x="3727" y="5049"/>
                  </a:lnTo>
                  <a:lnTo>
                    <a:pt x="1513" y="5049"/>
                  </a:lnTo>
                  <a:lnTo>
                    <a:pt x="1513" y="4370"/>
                  </a:lnTo>
                  <a:close/>
                  <a:moveTo>
                    <a:pt x="3739" y="5370"/>
                  </a:moveTo>
                  <a:lnTo>
                    <a:pt x="3739" y="5799"/>
                  </a:lnTo>
                  <a:lnTo>
                    <a:pt x="3727" y="5799"/>
                  </a:lnTo>
                  <a:cubicBezTo>
                    <a:pt x="3727" y="5930"/>
                    <a:pt x="3620" y="6037"/>
                    <a:pt x="3489" y="6037"/>
                  </a:cubicBezTo>
                  <a:lnTo>
                    <a:pt x="1763" y="6037"/>
                  </a:lnTo>
                  <a:cubicBezTo>
                    <a:pt x="1620" y="6037"/>
                    <a:pt x="1525" y="5930"/>
                    <a:pt x="1525" y="5799"/>
                  </a:cubicBezTo>
                  <a:lnTo>
                    <a:pt x="1525" y="5370"/>
                  </a:lnTo>
                  <a:close/>
                  <a:moveTo>
                    <a:pt x="1656" y="0"/>
                  </a:moveTo>
                  <a:cubicBezTo>
                    <a:pt x="1310" y="0"/>
                    <a:pt x="1037" y="286"/>
                    <a:pt x="1037" y="631"/>
                  </a:cubicBezTo>
                  <a:cubicBezTo>
                    <a:pt x="1037" y="977"/>
                    <a:pt x="1310" y="1262"/>
                    <a:pt x="1656" y="1262"/>
                  </a:cubicBezTo>
                  <a:lnTo>
                    <a:pt x="2001" y="1262"/>
                  </a:lnTo>
                  <a:lnTo>
                    <a:pt x="2001" y="2548"/>
                  </a:lnTo>
                  <a:cubicBezTo>
                    <a:pt x="2001" y="2644"/>
                    <a:pt x="2072" y="2715"/>
                    <a:pt x="2168" y="2715"/>
                  </a:cubicBezTo>
                  <a:cubicBezTo>
                    <a:pt x="2251" y="2715"/>
                    <a:pt x="2322" y="2644"/>
                    <a:pt x="2322" y="2548"/>
                  </a:cubicBezTo>
                  <a:lnTo>
                    <a:pt x="2322" y="1262"/>
                  </a:lnTo>
                  <a:lnTo>
                    <a:pt x="2906" y="1262"/>
                  </a:lnTo>
                  <a:lnTo>
                    <a:pt x="2906" y="4037"/>
                  </a:lnTo>
                  <a:lnTo>
                    <a:pt x="2322" y="4037"/>
                  </a:lnTo>
                  <a:lnTo>
                    <a:pt x="2322" y="3191"/>
                  </a:lnTo>
                  <a:cubicBezTo>
                    <a:pt x="2322" y="3108"/>
                    <a:pt x="2251" y="3025"/>
                    <a:pt x="2168" y="3025"/>
                  </a:cubicBezTo>
                  <a:cubicBezTo>
                    <a:pt x="2072" y="3025"/>
                    <a:pt x="2001" y="3108"/>
                    <a:pt x="2001" y="3191"/>
                  </a:cubicBezTo>
                  <a:lnTo>
                    <a:pt x="2001" y="4060"/>
                  </a:lnTo>
                  <a:lnTo>
                    <a:pt x="1513" y="4060"/>
                  </a:lnTo>
                  <a:cubicBezTo>
                    <a:pt x="1489" y="3596"/>
                    <a:pt x="1298" y="3167"/>
                    <a:pt x="941" y="2846"/>
                  </a:cubicBezTo>
                  <a:cubicBezTo>
                    <a:pt x="679" y="2608"/>
                    <a:pt x="465" y="2310"/>
                    <a:pt x="334" y="1989"/>
                  </a:cubicBezTo>
                  <a:cubicBezTo>
                    <a:pt x="305" y="1930"/>
                    <a:pt x="235" y="1887"/>
                    <a:pt x="165" y="1887"/>
                  </a:cubicBezTo>
                  <a:cubicBezTo>
                    <a:pt x="150" y="1887"/>
                    <a:pt x="135" y="1889"/>
                    <a:pt x="120" y="1893"/>
                  </a:cubicBezTo>
                  <a:cubicBezTo>
                    <a:pt x="48" y="1929"/>
                    <a:pt x="1" y="2036"/>
                    <a:pt x="36" y="2108"/>
                  </a:cubicBezTo>
                  <a:cubicBezTo>
                    <a:pt x="179" y="2477"/>
                    <a:pt x="417" y="2810"/>
                    <a:pt x="715" y="3084"/>
                  </a:cubicBezTo>
                  <a:cubicBezTo>
                    <a:pt x="1001" y="3358"/>
                    <a:pt x="1179" y="3727"/>
                    <a:pt x="1179" y="4120"/>
                  </a:cubicBezTo>
                  <a:lnTo>
                    <a:pt x="1179" y="5823"/>
                  </a:lnTo>
                  <a:cubicBezTo>
                    <a:pt x="1179" y="6096"/>
                    <a:pt x="1358" y="6311"/>
                    <a:pt x="1608" y="6382"/>
                  </a:cubicBezTo>
                  <a:cubicBezTo>
                    <a:pt x="1608" y="6513"/>
                    <a:pt x="1644" y="6644"/>
                    <a:pt x="1703" y="6775"/>
                  </a:cubicBezTo>
                  <a:cubicBezTo>
                    <a:pt x="1738" y="6837"/>
                    <a:pt x="1793" y="6872"/>
                    <a:pt x="1848" y="6872"/>
                  </a:cubicBezTo>
                  <a:cubicBezTo>
                    <a:pt x="1868" y="6872"/>
                    <a:pt x="1887" y="6868"/>
                    <a:pt x="1906" y="6858"/>
                  </a:cubicBezTo>
                  <a:cubicBezTo>
                    <a:pt x="1989" y="6811"/>
                    <a:pt x="2025" y="6715"/>
                    <a:pt x="1989" y="6644"/>
                  </a:cubicBezTo>
                  <a:cubicBezTo>
                    <a:pt x="1953" y="6573"/>
                    <a:pt x="1930" y="6477"/>
                    <a:pt x="1930" y="6394"/>
                  </a:cubicBezTo>
                  <a:lnTo>
                    <a:pt x="3263" y="6394"/>
                  </a:lnTo>
                  <a:cubicBezTo>
                    <a:pt x="3243" y="6759"/>
                    <a:pt x="2922" y="7025"/>
                    <a:pt x="2575" y="7025"/>
                  </a:cubicBezTo>
                  <a:cubicBezTo>
                    <a:pt x="2503" y="7025"/>
                    <a:pt x="2430" y="7014"/>
                    <a:pt x="2358" y="6989"/>
                  </a:cubicBezTo>
                  <a:cubicBezTo>
                    <a:pt x="2336" y="6981"/>
                    <a:pt x="2314" y="6977"/>
                    <a:pt x="2294" y="6977"/>
                  </a:cubicBezTo>
                  <a:cubicBezTo>
                    <a:pt x="2227" y="6977"/>
                    <a:pt x="2171" y="7018"/>
                    <a:pt x="2144" y="7073"/>
                  </a:cubicBezTo>
                  <a:cubicBezTo>
                    <a:pt x="2120" y="7168"/>
                    <a:pt x="2168" y="7251"/>
                    <a:pt x="2239" y="7287"/>
                  </a:cubicBezTo>
                  <a:cubicBezTo>
                    <a:pt x="2356" y="7330"/>
                    <a:pt x="2473" y="7350"/>
                    <a:pt x="2588" y="7350"/>
                  </a:cubicBezTo>
                  <a:cubicBezTo>
                    <a:pt x="3106" y="7350"/>
                    <a:pt x="3563" y="6940"/>
                    <a:pt x="3573" y="6394"/>
                  </a:cubicBezTo>
                  <a:cubicBezTo>
                    <a:pt x="3835" y="6334"/>
                    <a:pt x="4013" y="6108"/>
                    <a:pt x="4013" y="5846"/>
                  </a:cubicBezTo>
                  <a:lnTo>
                    <a:pt x="4013" y="4156"/>
                  </a:lnTo>
                  <a:cubicBezTo>
                    <a:pt x="4013" y="3798"/>
                    <a:pt x="4144" y="3465"/>
                    <a:pt x="4370" y="3203"/>
                  </a:cubicBezTo>
                  <a:cubicBezTo>
                    <a:pt x="4466" y="3108"/>
                    <a:pt x="4454" y="3001"/>
                    <a:pt x="4394" y="2941"/>
                  </a:cubicBezTo>
                  <a:cubicBezTo>
                    <a:pt x="4366" y="2913"/>
                    <a:pt x="4326" y="2898"/>
                    <a:pt x="4287" y="2898"/>
                  </a:cubicBezTo>
                  <a:cubicBezTo>
                    <a:pt x="4243" y="2898"/>
                    <a:pt x="4199" y="2916"/>
                    <a:pt x="4168" y="2953"/>
                  </a:cubicBezTo>
                  <a:cubicBezTo>
                    <a:pt x="3906" y="3251"/>
                    <a:pt x="3739" y="3644"/>
                    <a:pt x="3727" y="4060"/>
                  </a:cubicBezTo>
                  <a:lnTo>
                    <a:pt x="3239" y="4060"/>
                  </a:lnTo>
                  <a:lnTo>
                    <a:pt x="3239" y="1262"/>
                  </a:lnTo>
                  <a:lnTo>
                    <a:pt x="3573" y="1262"/>
                  </a:lnTo>
                  <a:cubicBezTo>
                    <a:pt x="3918" y="1262"/>
                    <a:pt x="4204" y="977"/>
                    <a:pt x="4204" y="631"/>
                  </a:cubicBezTo>
                  <a:cubicBezTo>
                    <a:pt x="4204" y="286"/>
                    <a:pt x="3918" y="0"/>
                    <a:pt x="3573" y="0"/>
                  </a:cubicBezTo>
                  <a:lnTo>
                    <a:pt x="3537" y="0"/>
                  </a:lnTo>
                  <a:cubicBezTo>
                    <a:pt x="3192" y="0"/>
                    <a:pt x="2906" y="286"/>
                    <a:pt x="2906" y="631"/>
                  </a:cubicBezTo>
                  <a:lnTo>
                    <a:pt x="2906" y="929"/>
                  </a:lnTo>
                  <a:lnTo>
                    <a:pt x="2322" y="929"/>
                  </a:lnTo>
                  <a:lnTo>
                    <a:pt x="2322" y="631"/>
                  </a:lnTo>
                  <a:cubicBezTo>
                    <a:pt x="2322" y="286"/>
                    <a:pt x="2049" y="0"/>
                    <a:pt x="1703"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9" name="Google Shape;529;g15279ef9b6d_0_3"/>
            <p:cNvSpPr/>
            <p:nvPr/>
          </p:nvSpPr>
          <p:spPr>
            <a:xfrm>
              <a:off x="1820345" y="3409706"/>
              <a:ext cx="177631" cy="144236"/>
            </a:xfrm>
            <a:custGeom>
              <a:avLst/>
              <a:gdLst/>
              <a:ahLst/>
              <a:cxnLst/>
              <a:rect l="l" t="t" r="r" b="b"/>
              <a:pathLst>
                <a:path w="5585" h="4535" extrusionOk="0">
                  <a:moveTo>
                    <a:pt x="2818" y="1"/>
                  </a:moveTo>
                  <a:cubicBezTo>
                    <a:pt x="1382" y="1"/>
                    <a:pt x="0" y="1113"/>
                    <a:pt x="0" y="2782"/>
                  </a:cubicBezTo>
                  <a:cubicBezTo>
                    <a:pt x="0" y="2937"/>
                    <a:pt x="24" y="3080"/>
                    <a:pt x="36" y="3223"/>
                  </a:cubicBezTo>
                  <a:cubicBezTo>
                    <a:pt x="47" y="3299"/>
                    <a:pt x="107" y="3355"/>
                    <a:pt x="190" y="3355"/>
                  </a:cubicBezTo>
                  <a:cubicBezTo>
                    <a:pt x="198" y="3355"/>
                    <a:pt x="206" y="3355"/>
                    <a:pt x="214" y="3354"/>
                  </a:cubicBezTo>
                  <a:cubicBezTo>
                    <a:pt x="298" y="3342"/>
                    <a:pt x="357" y="3259"/>
                    <a:pt x="345" y="3175"/>
                  </a:cubicBezTo>
                  <a:cubicBezTo>
                    <a:pt x="333" y="3044"/>
                    <a:pt x="310" y="2925"/>
                    <a:pt x="310" y="2782"/>
                  </a:cubicBezTo>
                  <a:cubicBezTo>
                    <a:pt x="310" y="1416"/>
                    <a:pt x="1429" y="318"/>
                    <a:pt x="2779" y="318"/>
                  </a:cubicBezTo>
                  <a:cubicBezTo>
                    <a:pt x="2793" y="318"/>
                    <a:pt x="2807" y="318"/>
                    <a:pt x="2822" y="318"/>
                  </a:cubicBezTo>
                  <a:cubicBezTo>
                    <a:pt x="4143" y="330"/>
                    <a:pt x="5227" y="1437"/>
                    <a:pt x="5239" y="2759"/>
                  </a:cubicBezTo>
                  <a:lnTo>
                    <a:pt x="5239" y="2782"/>
                  </a:lnTo>
                  <a:cubicBezTo>
                    <a:pt x="5239" y="3318"/>
                    <a:pt x="5060" y="3842"/>
                    <a:pt x="4751" y="4271"/>
                  </a:cubicBezTo>
                  <a:cubicBezTo>
                    <a:pt x="4691" y="4354"/>
                    <a:pt x="4703" y="4437"/>
                    <a:pt x="4775" y="4497"/>
                  </a:cubicBezTo>
                  <a:cubicBezTo>
                    <a:pt x="4809" y="4522"/>
                    <a:pt x="4844" y="4534"/>
                    <a:pt x="4877" y="4534"/>
                  </a:cubicBezTo>
                  <a:cubicBezTo>
                    <a:pt x="4923" y="4534"/>
                    <a:pt x="4966" y="4510"/>
                    <a:pt x="5001" y="4461"/>
                  </a:cubicBezTo>
                  <a:cubicBezTo>
                    <a:pt x="5370" y="3973"/>
                    <a:pt x="5572" y="3390"/>
                    <a:pt x="5572" y="2782"/>
                  </a:cubicBezTo>
                  <a:cubicBezTo>
                    <a:pt x="5584" y="2782"/>
                    <a:pt x="5584" y="2771"/>
                    <a:pt x="5584" y="2759"/>
                  </a:cubicBezTo>
                  <a:cubicBezTo>
                    <a:pt x="5572" y="2032"/>
                    <a:pt x="5286" y="1342"/>
                    <a:pt x="4763" y="818"/>
                  </a:cubicBezTo>
                  <a:cubicBezTo>
                    <a:pt x="4198" y="253"/>
                    <a:pt x="3502" y="1"/>
                    <a:pt x="2818"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0" name="Google Shape;530;g15279ef9b6d_0_3"/>
            <p:cNvSpPr/>
            <p:nvPr/>
          </p:nvSpPr>
          <p:spPr>
            <a:xfrm>
              <a:off x="1904406" y="3361108"/>
              <a:ext cx="10241" cy="32982"/>
            </a:xfrm>
            <a:custGeom>
              <a:avLst/>
              <a:gdLst/>
              <a:ahLst/>
              <a:cxnLst/>
              <a:rect l="l" t="t" r="r" b="b"/>
              <a:pathLst>
                <a:path w="322" h="1037" extrusionOk="0">
                  <a:moveTo>
                    <a:pt x="155" y="0"/>
                  </a:moveTo>
                  <a:cubicBezTo>
                    <a:pt x="72" y="0"/>
                    <a:pt x="0" y="72"/>
                    <a:pt x="0" y="167"/>
                  </a:cubicBezTo>
                  <a:lnTo>
                    <a:pt x="0" y="870"/>
                  </a:lnTo>
                  <a:cubicBezTo>
                    <a:pt x="0" y="965"/>
                    <a:pt x="72" y="1036"/>
                    <a:pt x="155" y="1036"/>
                  </a:cubicBezTo>
                  <a:cubicBezTo>
                    <a:pt x="250" y="1036"/>
                    <a:pt x="322" y="965"/>
                    <a:pt x="322" y="870"/>
                  </a:cubicBezTo>
                  <a:lnTo>
                    <a:pt x="322" y="167"/>
                  </a:lnTo>
                  <a:cubicBezTo>
                    <a:pt x="310" y="60"/>
                    <a:pt x="250" y="0"/>
                    <a:pt x="155"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1" name="Google Shape;531;g15279ef9b6d_0_3"/>
            <p:cNvSpPr/>
            <p:nvPr/>
          </p:nvSpPr>
          <p:spPr>
            <a:xfrm>
              <a:off x="1836248" y="3378219"/>
              <a:ext cx="23504" cy="29865"/>
            </a:xfrm>
            <a:custGeom>
              <a:avLst/>
              <a:gdLst/>
              <a:ahLst/>
              <a:cxnLst/>
              <a:rect l="l" t="t" r="r" b="b"/>
              <a:pathLst>
                <a:path w="739" h="939" extrusionOk="0">
                  <a:moveTo>
                    <a:pt x="181" y="0"/>
                  </a:moveTo>
                  <a:cubicBezTo>
                    <a:pt x="154" y="0"/>
                    <a:pt x="125" y="7"/>
                    <a:pt x="95" y="22"/>
                  </a:cubicBezTo>
                  <a:cubicBezTo>
                    <a:pt x="24" y="70"/>
                    <a:pt x="0" y="165"/>
                    <a:pt x="36" y="248"/>
                  </a:cubicBezTo>
                  <a:lnTo>
                    <a:pt x="393" y="855"/>
                  </a:lnTo>
                  <a:cubicBezTo>
                    <a:pt x="429" y="903"/>
                    <a:pt x="488" y="939"/>
                    <a:pt x="536" y="939"/>
                  </a:cubicBezTo>
                  <a:cubicBezTo>
                    <a:pt x="667" y="939"/>
                    <a:pt x="738" y="796"/>
                    <a:pt x="679" y="701"/>
                  </a:cubicBezTo>
                  <a:lnTo>
                    <a:pt x="322" y="82"/>
                  </a:lnTo>
                  <a:cubicBezTo>
                    <a:pt x="289" y="33"/>
                    <a:pt x="239" y="0"/>
                    <a:pt x="181"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2" name="Google Shape;532;g15279ef9b6d_0_3"/>
            <p:cNvSpPr/>
            <p:nvPr/>
          </p:nvSpPr>
          <p:spPr>
            <a:xfrm>
              <a:off x="1787014" y="3427072"/>
              <a:ext cx="31073" cy="21691"/>
            </a:xfrm>
            <a:custGeom>
              <a:avLst/>
              <a:gdLst/>
              <a:ahLst/>
              <a:cxnLst/>
              <a:rect l="l" t="t" r="r" b="b"/>
              <a:pathLst>
                <a:path w="977" h="682" extrusionOk="0">
                  <a:moveTo>
                    <a:pt x="187" y="0"/>
                  </a:moveTo>
                  <a:cubicBezTo>
                    <a:pt x="129" y="0"/>
                    <a:pt x="69" y="32"/>
                    <a:pt x="36" y="81"/>
                  </a:cubicBezTo>
                  <a:cubicBezTo>
                    <a:pt x="0" y="153"/>
                    <a:pt x="24" y="260"/>
                    <a:pt x="96" y="308"/>
                  </a:cubicBezTo>
                  <a:lnTo>
                    <a:pt x="715" y="665"/>
                  </a:lnTo>
                  <a:cubicBezTo>
                    <a:pt x="737" y="676"/>
                    <a:pt x="762" y="681"/>
                    <a:pt x="788" y="681"/>
                  </a:cubicBezTo>
                  <a:cubicBezTo>
                    <a:pt x="846" y="681"/>
                    <a:pt x="904" y="655"/>
                    <a:pt x="929" y="605"/>
                  </a:cubicBezTo>
                  <a:cubicBezTo>
                    <a:pt x="977" y="510"/>
                    <a:pt x="953" y="427"/>
                    <a:pt x="870" y="379"/>
                  </a:cubicBezTo>
                  <a:lnTo>
                    <a:pt x="262" y="22"/>
                  </a:lnTo>
                  <a:cubicBezTo>
                    <a:pt x="240" y="7"/>
                    <a:pt x="214" y="0"/>
                    <a:pt x="187"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3" name="Google Shape;533;g15279ef9b6d_0_3"/>
            <p:cNvSpPr/>
            <p:nvPr/>
          </p:nvSpPr>
          <p:spPr>
            <a:xfrm>
              <a:off x="1768821" y="3494021"/>
              <a:ext cx="33363" cy="10623"/>
            </a:xfrm>
            <a:custGeom>
              <a:avLst/>
              <a:gdLst/>
              <a:ahLst/>
              <a:cxnLst/>
              <a:rect l="l" t="t" r="r" b="b"/>
              <a:pathLst>
                <a:path w="1049" h="334" extrusionOk="0">
                  <a:moveTo>
                    <a:pt x="168" y="1"/>
                  </a:moveTo>
                  <a:cubicBezTo>
                    <a:pt x="72" y="1"/>
                    <a:pt x="1" y="72"/>
                    <a:pt x="1" y="167"/>
                  </a:cubicBezTo>
                  <a:cubicBezTo>
                    <a:pt x="1" y="251"/>
                    <a:pt x="72" y="334"/>
                    <a:pt x="168" y="334"/>
                  </a:cubicBezTo>
                  <a:lnTo>
                    <a:pt x="882" y="334"/>
                  </a:lnTo>
                  <a:cubicBezTo>
                    <a:pt x="965" y="334"/>
                    <a:pt x="1049" y="251"/>
                    <a:pt x="1049" y="167"/>
                  </a:cubicBezTo>
                  <a:cubicBezTo>
                    <a:pt x="1049" y="72"/>
                    <a:pt x="965" y="1"/>
                    <a:pt x="882"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4" name="Google Shape;534;g15279ef9b6d_0_3"/>
            <p:cNvSpPr/>
            <p:nvPr/>
          </p:nvSpPr>
          <p:spPr>
            <a:xfrm>
              <a:off x="2014610" y="3495930"/>
              <a:ext cx="32950" cy="10623"/>
            </a:xfrm>
            <a:custGeom>
              <a:avLst/>
              <a:gdLst/>
              <a:ahLst/>
              <a:cxnLst/>
              <a:rect l="l" t="t" r="r" b="b"/>
              <a:pathLst>
                <a:path w="1036" h="334" extrusionOk="0">
                  <a:moveTo>
                    <a:pt x="167" y="0"/>
                  </a:moveTo>
                  <a:cubicBezTo>
                    <a:pt x="71" y="0"/>
                    <a:pt x="0" y="71"/>
                    <a:pt x="0" y="167"/>
                  </a:cubicBezTo>
                  <a:cubicBezTo>
                    <a:pt x="0" y="250"/>
                    <a:pt x="71" y="333"/>
                    <a:pt x="167" y="333"/>
                  </a:cubicBezTo>
                  <a:lnTo>
                    <a:pt x="881" y="333"/>
                  </a:lnTo>
                  <a:cubicBezTo>
                    <a:pt x="964" y="333"/>
                    <a:pt x="1036" y="250"/>
                    <a:pt x="1036" y="167"/>
                  </a:cubicBezTo>
                  <a:cubicBezTo>
                    <a:pt x="1024" y="71"/>
                    <a:pt x="953" y="0"/>
                    <a:pt x="881"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5" name="Google Shape;535;g15279ef9b6d_0_3"/>
            <p:cNvSpPr/>
            <p:nvPr/>
          </p:nvSpPr>
          <p:spPr>
            <a:xfrm>
              <a:off x="1999439" y="3428948"/>
              <a:ext cx="31105" cy="21882"/>
            </a:xfrm>
            <a:custGeom>
              <a:avLst/>
              <a:gdLst/>
              <a:ahLst/>
              <a:cxnLst/>
              <a:rect l="l" t="t" r="r" b="b"/>
              <a:pathLst>
                <a:path w="978" h="688" extrusionOk="0">
                  <a:moveTo>
                    <a:pt x="795" y="1"/>
                  </a:moveTo>
                  <a:cubicBezTo>
                    <a:pt x="769" y="1"/>
                    <a:pt x="741" y="8"/>
                    <a:pt x="715" y="22"/>
                  </a:cubicBezTo>
                  <a:lnTo>
                    <a:pt x="108" y="380"/>
                  </a:lnTo>
                  <a:cubicBezTo>
                    <a:pt x="25" y="427"/>
                    <a:pt x="1" y="511"/>
                    <a:pt x="48" y="606"/>
                  </a:cubicBezTo>
                  <a:cubicBezTo>
                    <a:pt x="73" y="655"/>
                    <a:pt x="125" y="687"/>
                    <a:pt x="183" y="687"/>
                  </a:cubicBezTo>
                  <a:cubicBezTo>
                    <a:pt x="209" y="687"/>
                    <a:pt x="237" y="680"/>
                    <a:pt x="263" y="665"/>
                  </a:cubicBezTo>
                  <a:lnTo>
                    <a:pt x="882" y="308"/>
                  </a:lnTo>
                  <a:cubicBezTo>
                    <a:pt x="953" y="249"/>
                    <a:pt x="977" y="153"/>
                    <a:pt x="941" y="82"/>
                  </a:cubicBezTo>
                  <a:cubicBezTo>
                    <a:pt x="909" y="33"/>
                    <a:pt x="854" y="1"/>
                    <a:pt x="795"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6" name="Google Shape;536;g15279ef9b6d_0_3"/>
            <p:cNvSpPr/>
            <p:nvPr/>
          </p:nvSpPr>
          <p:spPr>
            <a:xfrm>
              <a:off x="1958156" y="3379269"/>
              <a:ext cx="23917" cy="29579"/>
            </a:xfrm>
            <a:custGeom>
              <a:avLst/>
              <a:gdLst/>
              <a:ahLst/>
              <a:cxnLst/>
              <a:rect l="l" t="t" r="r" b="b"/>
              <a:pathLst>
                <a:path w="752" h="930" extrusionOk="0">
                  <a:moveTo>
                    <a:pt x="562" y="0"/>
                  </a:moveTo>
                  <a:cubicBezTo>
                    <a:pt x="506" y="0"/>
                    <a:pt x="449" y="30"/>
                    <a:pt x="418" y="84"/>
                  </a:cubicBezTo>
                  <a:lnTo>
                    <a:pt x="61" y="691"/>
                  </a:lnTo>
                  <a:cubicBezTo>
                    <a:pt x="1" y="799"/>
                    <a:pt x="72" y="930"/>
                    <a:pt x="191" y="930"/>
                  </a:cubicBezTo>
                  <a:cubicBezTo>
                    <a:pt x="251" y="930"/>
                    <a:pt x="299" y="894"/>
                    <a:pt x="334" y="858"/>
                  </a:cubicBezTo>
                  <a:lnTo>
                    <a:pt x="692" y="239"/>
                  </a:lnTo>
                  <a:cubicBezTo>
                    <a:pt x="751" y="168"/>
                    <a:pt x="715" y="72"/>
                    <a:pt x="644" y="25"/>
                  </a:cubicBezTo>
                  <a:cubicBezTo>
                    <a:pt x="619" y="8"/>
                    <a:pt x="591" y="0"/>
                    <a:pt x="56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37" name="Google Shape;537;g15279ef9b6d_0_3"/>
          <p:cNvSpPr/>
          <p:nvPr/>
        </p:nvSpPr>
        <p:spPr>
          <a:xfrm>
            <a:off x="7394938" y="695911"/>
            <a:ext cx="450900" cy="450900"/>
          </a:xfrm>
          <a:prstGeom prst="ellipse">
            <a:avLst/>
          </a:prstGeom>
          <a:solidFill>
            <a:srgbClr val="FF7260">
              <a:alpha val="6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538" name="Google Shape;538;g15279ef9b6d_0_3"/>
          <p:cNvGrpSpPr/>
          <p:nvPr/>
        </p:nvGrpSpPr>
        <p:grpSpPr>
          <a:xfrm rot="-5718793">
            <a:off x="6578030" y="578702"/>
            <a:ext cx="3170541" cy="2520498"/>
            <a:chOff x="926383" y="257353"/>
            <a:chExt cx="3170551" cy="2520507"/>
          </a:xfrm>
        </p:grpSpPr>
        <p:sp>
          <p:nvSpPr>
            <p:cNvPr id="539" name="Google Shape;539;g15279ef9b6d_0_3"/>
            <p:cNvSpPr/>
            <p:nvPr/>
          </p:nvSpPr>
          <p:spPr>
            <a:xfrm>
              <a:off x="1869969" y="2075503"/>
              <a:ext cx="347700" cy="347700"/>
            </a:xfrm>
            <a:prstGeom prst="ellipse">
              <a:avLst/>
            </a:prstGeom>
            <a:solidFill>
              <a:srgbClr val="6D8DA7">
                <a:alpha val="6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40" name="Google Shape;540;g15279ef9b6d_0_3"/>
            <p:cNvSpPr/>
            <p:nvPr/>
          </p:nvSpPr>
          <p:spPr>
            <a:xfrm>
              <a:off x="926383" y="992946"/>
              <a:ext cx="585900" cy="554400"/>
            </a:xfrm>
            <a:prstGeom prst="ellipse">
              <a:avLst/>
            </a:prstGeom>
            <a:solidFill>
              <a:srgbClr val="56CBCB">
                <a:alpha val="6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41" name="Google Shape;541;g15279ef9b6d_0_3"/>
            <p:cNvSpPr/>
            <p:nvPr/>
          </p:nvSpPr>
          <p:spPr>
            <a:xfrm>
              <a:off x="3437268" y="619240"/>
              <a:ext cx="450900" cy="450900"/>
            </a:xfrm>
            <a:prstGeom prst="ellipse">
              <a:avLst/>
            </a:prstGeom>
            <a:solidFill>
              <a:srgbClr val="A0E2E2">
                <a:alpha val="6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42" name="Google Shape;542;g15279ef9b6d_0_3"/>
            <p:cNvSpPr/>
            <p:nvPr/>
          </p:nvSpPr>
          <p:spPr>
            <a:xfrm>
              <a:off x="2226147" y="1840658"/>
              <a:ext cx="652200" cy="652200"/>
            </a:xfrm>
            <a:prstGeom prst="ellipse">
              <a:avLst/>
            </a:prstGeom>
            <a:solidFill>
              <a:srgbClr val="6082E7">
                <a:alpha val="6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43" name="Google Shape;543;g15279ef9b6d_0_3"/>
            <p:cNvSpPr/>
            <p:nvPr/>
          </p:nvSpPr>
          <p:spPr>
            <a:xfrm>
              <a:off x="2486163" y="586761"/>
              <a:ext cx="450900" cy="450900"/>
            </a:xfrm>
            <a:prstGeom prst="ellipse">
              <a:avLst/>
            </a:prstGeom>
            <a:solidFill>
              <a:srgbClr val="FF7260">
                <a:alpha val="6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44" name="Google Shape;544;g15279ef9b6d_0_3"/>
            <p:cNvSpPr/>
            <p:nvPr/>
          </p:nvSpPr>
          <p:spPr>
            <a:xfrm>
              <a:off x="2653005" y="905752"/>
              <a:ext cx="493800" cy="517500"/>
            </a:xfrm>
            <a:prstGeom prst="ellipse">
              <a:avLst/>
            </a:prstGeom>
            <a:solidFill>
              <a:srgbClr val="FFC000">
                <a:alpha val="6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45" name="Google Shape;545;g15279ef9b6d_0_3"/>
            <p:cNvSpPr/>
            <p:nvPr/>
          </p:nvSpPr>
          <p:spPr>
            <a:xfrm>
              <a:off x="3045137" y="1093546"/>
              <a:ext cx="675000" cy="707400"/>
            </a:xfrm>
            <a:prstGeom prst="ellipse">
              <a:avLst/>
            </a:prstGeom>
            <a:solidFill>
              <a:srgbClr val="FF2408">
                <a:alpha val="6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46" name="Google Shape;546;g15279ef9b6d_0_3"/>
            <p:cNvSpPr/>
            <p:nvPr/>
          </p:nvSpPr>
          <p:spPr>
            <a:xfrm>
              <a:off x="3609134" y="1781600"/>
              <a:ext cx="487800" cy="487800"/>
            </a:xfrm>
            <a:prstGeom prst="ellipse">
              <a:avLst/>
            </a:prstGeom>
            <a:solidFill>
              <a:srgbClr val="8FB9AB">
                <a:alpha val="6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47" name="Google Shape;547;g15279ef9b6d_0_3"/>
            <p:cNvSpPr/>
            <p:nvPr/>
          </p:nvSpPr>
          <p:spPr>
            <a:xfrm>
              <a:off x="2401816" y="2371246"/>
              <a:ext cx="345000" cy="345000"/>
            </a:xfrm>
            <a:prstGeom prst="ellipse">
              <a:avLst/>
            </a:prstGeom>
            <a:solidFill>
              <a:srgbClr val="FFC000">
                <a:alpha val="6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48" name="Google Shape;548;g15279ef9b6d_0_3"/>
            <p:cNvSpPr/>
            <p:nvPr/>
          </p:nvSpPr>
          <p:spPr>
            <a:xfrm>
              <a:off x="2835555" y="1712375"/>
              <a:ext cx="576900" cy="576900"/>
            </a:xfrm>
            <a:prstGeom prst="ellipse">
              <a:avLst/>
            </a:prstGeom>
            <a:solidFill>
              <a:srgbClr val="6D8DA7">
                <a:alpha val="6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49" name="Google Shape;549;g15279ef9b6d_0_3"/>
            <p:cNvSpPr/>
            <p:nvPr/>
          </p:nvSpPr>
          <p:spPr>
            <a:xfrm>
              <a:off x="1741105" y="1331917"/>
              <a:ext cx="760800" cy="760800"/>
            </a:xfrm>
            <a:prstGeom prst="ellipse">
              <a:avLst/>
            </a:prstGeom>
            <a:solidFill>
              <a:srgbClr val="00B050">
                <a:alpha val="6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50" name="Google Shape;550;g15279ef9b6d_0_3"/>
            <p:cNvSpPr/>
            <p:nvPr/>
          </p:nvSpPr>
          <p:spPr>
            <a:xfrm>
              <a:off x="3614071" y="1587373"/>
              <a:ext cx="267600" cy="267600"/>
            </a:xfrm>
            <a:prstGeom prst="ellipse">
              <a:avLst/>
            </a:prstGeom>
            <a:solidFill>
              <a:srgbClr val="00B050">
                <a:alpha val="6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51" name="Google Shape;551;g15279ef9b6d_0_3"/>
            <p:cNvSpPr/>
            <p:nvPr/>
          </p:nvSpPr>
          <p:spPr>
            <a:xfrm>
              <a:off x="2025209" y="257353"/>
              <a:ext cx="376500" cy="376500"/>
            </a:xfrm>
            <a:prstGeom prst="ellipse">
              <a:avLst/>
            </a:prstGeom>
            <a:solidFill>
              <a:srgbClr val="6082E7">
                <a:alpha val="6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52" name="Google Shape;552;g15279ef9b6d_0_3"/>
            <p:cNvSpPr/>
            <p:nvPr/>
          </p:nvSpPr>
          <p:spPr>
            <a:xfrm>
              <a:off x="3664312" y="2401360"/>
              <a:ext cx="376500" cy="376500"/>
            </a:xfrm>
            <a:prstGeom prst="ellipse">
              <a:avLst/>
            </a:prstGeom>
            <a:solidFill>
              <a:srgbClr val="6082E7">
                <a:alpha val="6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g148e046dbc1_0_177"/>
          <p:cNvSpPr/>
          <p:nvPr/>
        </p:nvSpPr>
        <p:spPr>
          <a:xfrm rot="-5400000">
            <a:off x="4361100" y="-735075"/>
            <a:ext cx="421800" cy="7965000"/>
          </a:xfrm>
          <a:prstGeom prst="rect">
            <a:avLst/>
          </a:prstGeom>
          <a:gradFill>
            <a:gsLst>
              <a:gs pos="0">
                <a:srgbClr val="FFD6CE"/>
              </a:gs>
              <a:gs pos="100000">
                <a:srgbClr val="FA6A5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g148e046dbc1_0_177"/>
          <p:cNvSpPr txBox="1">
            <a:spLocks noGrp="1"/>
          </p:cNvSpPr>
          <p:nvPr>
            <p:ph type="ctrTitle"/>
          </p:nvPr>
        </p:nvSpPr>
        <p:spPr>
          <a:xfrm>
            <a:off x="4738800" y="1803000"/>
            <a:ext cx="3815700" cy="806700"/>
          </a:xfrm>
          <a:prstGeom prst="rect">
            <a:avLst/>
          </a:prstGeom>
        </p:spPr>
        <p:txBody>
          <a:bodyPr spcFirstLastPara="1" wrap="square" lIns="91425" tIns="91425" rIns="91425" bIns="91425" anchor="t" anchorCtr="0">
            <a:normAutofit fontScale="90000"/>
          </a:bodyPr>
          <a:lstStyle/>
          <a:p>
            <a:pPr marL="0" lvl="0" indent="0" algn="r" rtl="0">
              <a:spcBef>
                <a:spcPts val="0"/>
              </a:spcBef>
              <a:spcAft>
                <a:spcPts val="0"/>
              </a:spcAft>
              <a:buNone/>
            </a:pPr>
            <a:r>
              <a:rPr lang="en-US"/>
              <a:t>Brainstorm</a:t>
            </a:r>
            <a:endParaRPr/>
          </a:p>
        </p:txBody>
      </p:sp>
      <p:sp>
        <p:nvSpPr>
          <p:cNvPr id="559" name="Google Shape;559;g148e046dbc1_0_177"/>
          <p:cNvSpPr txBox="1">
            <a:spLocks noGrp="1"/>
          </p:cNvSpPr>
          <p:nvPr>
            <p:ph type="subTitle" idx="1"/>
          </p:nvPr>
        </p:nvSpPr>
        <p:spPr>
          <a:xfrm>
            <a:off x="4738800" y="2571738"/>
            <a:ext cx="3815700" cy="351600"/>
          </a:xfrm>
          <a:prstGeom prst="rect">
            <a:avLst/>
          </a:prstGeom>
        </p:spPr>
        <p:txBody>
          <a:bodyPr spcFirstLastPara="1" wrap="square" lIns="91425" tIns="91425" rIns="91425" bIns="91425" anchor="t" anchorCtr="0">
            <a:noAutofit/>
          </a:bodyPr>
          <a:lstStyle/>
          <a:p>
            <a:pPr marL="0" lvl="0" indent="0" algn="r" rtl="0">
              <a:lnSpc>
                <a:spcPct val="80000"/>
              </a:lnSpc>
              <a:spcBef>
                <a:spcPts val="0"/>
              </a:spcBef>
              <a:spcAft>
                <a:spcPts val="0"/>
              </a:spcAft>
              <a:buSzPts val="935"/>
              <a:buNone/>
            </a:pPr>
            <a:r>
              <a:rPr lang="en-US" sz="1560">
                <a:solidFill>
                  <a:srgbClr val="204E6B"/>
                </a:solidFill>
                <a:latin typeface="Fira Sans Extra Condensed"/>
                <a:ea typeface="Fira Sans Extra Condensed"/>
                <a:cs typeface="Fira Sans Extra Condensed"/>
                <a:sym typeface="Fira Sans Extra Condensed"/>
              </a:rPr>
              <a:t>The co-creation spectrum</a:t>
            </a:r>
            <a:endParaRPr sz="1560">
              <a:solidFill>
                <a:srgbClr val="204E6B"/>
              </a:solidFill>
              <a:latin typeface="Fira Sans Extra Condensed"/>
              <a:ea typeface="Fira Sans Extra Condensed"/>
              <a:cs typeface="Fira Sans Extra Condensed"/>
              <a:sym typeface="Fira Sans Extra Condense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g148e046dbc1_0_157"/>
          <p:cNvSpPr/>
          <p:nvPr/>
        </p:nvSpPr>
        <p:spPr>
          <a:xfrm rot="-5400000">
            <a:off x="4141925" y="-3353100"/>
            <a:ext cx="751500" cy="7965000"/>
          </a:xfrm>
          <a:prstGeom prst="rect">
            <a:avLst/>
          </a:prstGeom>
          <a:gradFill>
            <a:gsLst>
              <a:gs pos="0">
                <a:srgbClr val="FFD6CE"/>
              </a:gs>
              <a:gs pos="100000">
                <a:srgbClr val="FA6A5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g148e046dbc1_0_157"/>
          <p:cNvSpPr/>
          <p:nvPr/>
        </p:nvSpPr>
        <p:spPr>
          <a:xfrm>
            <a:off x="763775" y="1328950"/>
            <a:ext cx="3529500" cy="1381200"/>
          </a:xfrm>
          <a:prstGeom prst="rect">
            <a:avLst/>
          </a:prstGeom>
          <a:noFill/>
          <a:ln w="19050" cap="flat" cmpd="sng">
            <a:solidFill>
              <a:schemeClr val="accent1"/>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1000"/>
              </a:spcAft>
              <a:buNone/>
            </a:pPr>
            <a:r>
              <a:rPr lang="en-US" sz="1600">
                <a:solidFill>
                  <a:srgbClr val="204E6B"/>
                </a:solidFill>
                <a:latin typeface="Fira Sans Extra Condensed"/>
                <a:ea typeface="Fira Sans Extra Condensed"/>
                <a:cs typeface="Fira Sans Extra Condensed"/>
                <a:sym typeface="Fira Sans Extra Condensed"/>
              </a:rPr>
              <a:t>How are the project scope, format, and goals developed for a co-creation project?</a:t>
            </a:r>
            <a:endParaRPr sz="1600">
              <a:solidFill>
                <a:srgbClr val="204E6B"/>
              </a:solidFill>
            </a:endParaRPr>
          </a:p>
        </p:txBody>
      </p:sp>
      <p:sp>
        <p:nvSpPr>
          <p:cNvPr id="566" name="Google Shape;566;g148e046dbc1_0_157"/>
          <p:cNvSpPr/>
          <p:nvPr/>
        </p:nvSpPr>
        <p:spPr>
          <a:xfrm>
            <a:off x="4742071" y="3069800"/>
            <a:ext cx="3529500" cy="1638900"/>
          </a:xfrm>
          <a:prstGeom prst="rect">
            <a:avLst/>
          </a:prstGeom>
          <a:noFill/>
          <a:ln w="19050" cap="flat" cmpd="sng">
            <a:solidFill>
              <a:schemeClr val="accent1"/>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1000"/>
              </a:spcAft>
              <a:buNone/>
            </a:pPr>
            <a:r>
              <a:rPr lang="en-US" sz="1600">
                <a:solidFill>
                  <a:srgbClr val="204E6B"/>
                </a:solidFill>
                <a:latin typeface="Fira Sans Extra Condensed"/>
                <a:ea typeface="Fira Sans Extra Condensed"/>
                <a:cs typeface="Fira Sans Extra Condensed"/>
                <a:sym typeface="Fira Sans Extra Condensed"/>
              </a:rPr>
              <a:t>Who are the experts in a co-creation project? What expertise are they lending and what decisions are they making?</a:t>
            </a:r>
            <a:endParaRPr sz="1600">
              <a:solidFill>
                <a:srgbClr val="204E6B"/>
              </a:solidFill>
            </a:endParaRPr>
          </a:p>
        </p:txBody>
      </p:sp>
      <p:sp>
        <p:nvSpPr>
          <p:cNvPr id="567" name="Google Shape;567;g148e046dbc1_0_157"/>
          <p:cNvSpPr/>
          <p:nvPr/>
        </p:nvSpPr>
        <p:spPr>
          <a:xfrm>
            <a:off x="763775" y="3069800"/>
            <a:ext cx="3529500" cy="1638900"/>
          </a:xfrm>
          <a:prstGeom prst="rect">
            <a:avLst/>
          </a:prstGeom>
          <a:noFill/>
          <a:ln w="19050" cap="flat" cmpd="sng">
            <a:solidFill>
              <a:schemeClr val="accent1"/>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1000"/>
              </a:spcAft>
              <a:buNone/>
            </a:pPr>
            <a:r>
              <a:rPr lang="en-US" sz="1600">
                <a:solidFill>
                  <a:srgbClr val="204E6B"/>
                </a:solidFill>
                <a:latin typeface="Fira Sans Extra Condensed"/>
                <a:ea typeface="Fira Sans Extra Condensed"/>
                <a:cs typeface="Fira Sans Extra Condensed"/>
                <a:sym typeface="Fira Sans Extra Condensed"/>
              </a:rPr>
              <a:t>Who represents the community, and what are some different ways for incorporating community voices?</a:t>
            </a:r>
            <a:endParaRPr sz="1600">
              <a:solidFill>
                <a:srgbClr val="204E6B"/>
              </a:solidFill>
            </a:endParaRPr>
          </a:p>
        </p:txBody>
      </p:sp>
      <p:sp>
        <p:nvSpPr>
          <p:cNvPr id="568" name="Google Shape;568;g148e046dbc1_0_157"/>
          <p:cNvSpPr/>
          <p:nvPr/>
        </p:nvSpPr>
        <p:spPr>
          <a:xfrm>
            <a:off x="4742071" y="1328950"/>
            <a:ext cx="3529500" cy="1381200"/>
          </a:xfrm>
          <a:prstGeom prst="rect">
            <a:avLst/>
          </a:prstGeom>
          <a:noFill/>
          <a:ln w="19050" cap="flat" cmpd="sng">
            <a:solidFill>
              <a:schemeClr val="accent1"/>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1000"/>
              </a:spcAft>
              <a:buNone/>
            </a:pPr>
            <a:r>
              <a:rPr lang="en-US" sz="1600">
                <a:solidFill>
                  <a:srgbClr val="204E6B"/>
                </a:solidFill>
                <a:latin typeface="Fira Sans Extra Condensed"/>
                <a:ea typeface="Fira Sans Extra Condensed"/>
                <a:cs typeface="Fira Sans Extra Condensed"/>
                <a:sym typeface="Fira Sans Extra Condensed"/>
              </a:rPr>
              <a:t>How is the project being managed and driven forward? How is momentum maintained?</a:t>
            </a:r>
            <a:endParaRPr sz="1600">
              <a:solidFill>
                <a:srgbClr val="204E6B"/>
              </a:solidFill>
            </a:endParaRPr>
          </a:p>
        </p:txBody>
      </p:sp>
      <p:sp>
        <p:nvSpPr>
          <p:cNvPr id="569" name="Google Shape;569;g148e046dbc1_0_157"/>
          <p:cNvSpPr txBox="1"/>
          <p:nvPr/>
        </p:nvSpPr>
        <p:spPr>
          <a:xfrm>
            <a:off x="592175" y="406200"/>
            <a:ext cx="7851000" cy="446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700">
                <a:latin typeface="Fira Sans Extra Condensed Medium"/>
                <a:ea typeface="Fira Sans Extra Condensed Medium"/>
                <a:cs typeface="Fira Sans Extra Condensed Medium"/>
                <a:sym typeface="Fira Sans Extra Condensed Medium"/>
              </a:rPr>
              <a:t>How would you answer these questions for different points along the co-creation spectrum?</a:t>
            </a:r>
            <a:endParaRPr sz="1700">
              <a:latin typeface="Fira Sans Extra Condensed Medium"/>
              <a:ea typeface="Fira Sans Extra Condensed Medium"/>
              <a:cs typeface="Fira Sans Extra Condensed Medium"/>
              <a:sym typeface="Fira Sans Extra Condensed Medium"/>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14804c04c15_0_16"/>
          <p:cNvSpPr txBox="1">
            <a:spLocks noGrp="1"/>
          </p:cNvSpPr>
          <p:nvPr>
            <p:ph type="title"/>
          </p:nvPr>
        </p:nvSpPr>
        <p:spPr>
          <a:xfrm>
            <a:off x="457200" y="411475"/>
            <a:ext cx="8229600" cy="3714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US"/>
              <a:t>Who we are</a:t>
            </a:r>
            <a:endParaRPr/>
          </a:p>
        </p:txBody>
      </p:sp>
      <p:grpSp>
        <p:nvGrpSpPr>
          <p:cNvPr id="163" name="Google Shape;163;g14804c04c15_0_16"/>
          <p:cNvGrpSpPr/>
          <p:nvPr/>
        </p:nvGrpSpPr>
        <p:grpSpPr>
          <a:xfrm>
            <a:off x="534525" y="950650"/>
            <a:ext cx="2463000" cy="3840825"/>
            <a:chOff x="305925" y="950650"/>
            <a:chExt cx="2463000" cy="3840825"/>
          </a:xfrm>
        </p:grpSpPr>
        <p:pic>
          <p:nvPicPr>
            <p:cNvPr id="164" name="Google Shape;164;g14804c04c15_0_16"/>
            <p:cNvPicPr preferRelativeResize="0"/>
            <p:nvPr/>
          </p:nvPicPr>
          <p:blipFill>
            <a:blip r:embed="rId3">
              <a:alphaModFix/>
            </a:blip>
            <a:stretch>
              <a:fillRect/>
            </a:stretch>
          </p:blipFill>
          <p:spPr>
            <a:xfrm>
              <a:off x="305925" y="950650"/>
              <a:ext cx="2305250" cy="2841750"/>
            </a:xfrm>
            <a:prstGeom prst="rect">
              <a:avLst/>
            </a:prstGeom>
            <a:noFill/>
            <a:ln>
              <a:noFill/>
            </a:ln>
          </p:spPr>
        </p:pic>
        <p:sp>
          <p:nvSpPr>
            <p:cNvPr id="165" name="Google Shape;165;g14804c04c15_0_16"/>
            <p:cNvSpPr txBox="1"/>
            <p:nvPr/>
          </p:nvSpPr>
          <p:spPr>
            <a:xfrm>
              <a:off x="305925" y="3960175"/>
              <a:ext cx="24630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Fira Sans Extra Condensed"/>
                  <a:ea typeface="Fira Sans Extra Condensed"/>
                  <a:cs typeface="Fira Sans Extra Condensed"/>
                  <a:sym typeface="Fira Sans Extra Condensed"/>
                </a:rPr>
                <a:t>Liz Kollmann</a:t>
              </a:r>
              <a:endParaRPr>
                <a:latin typeface="Fira Sans Extra Condensed"/>
                <a:ea typeface="Fira Sans Extra Condensed"/>
                <a:cs typeface="Fira Sans Extra Condensed"/>
                <a:sym typeface="Fira Sans Extra Condensed"/>
              </a:endParaRPr>
            </a:p>
            <a:p>
              <a:pPr marL="0" lvl="0" indent="0" algn="l" rtl="0">
                <a:spcBef>
                  <a:spcPts val="0"/>
                </a:spcBef>
                <a:spcAft>
                  <a:spcPts val="0"/>
                </a:spcAft>
                <a:buNone/>
              </a:pPr>
              <a:r>
                <a:rPr lang="en-US">
                  <a:latin typeface="Fira Sans Extra Condensed"/>
                  <a:ea typeface="Fira Sans Extra Condensed"/>
                  <a:cs typeface="Fira Sans Extra Condensed"/>
                  <a:sym typeface="Fira Sans Extra Condensed"/>
                </a:rPr>
                <a:t>Director, Research and Evaluation</a:t>
              </a:r>
              <a:endParaRPr>
                <a:latin typeface="Fira Sans Extra Condensed"/>
                <a:ea typeface="Fira Sans Extra Condensed"/>
                <a:cs typeface="Fira Sans Extra Condensed"/>
                <a:sym typeface="Fira Sans Extra Condensed"/>
              </a:endParaRPr>
            </a:p>
            <a:p>
              <a:pPr marL="0" lvl="0" indent="0" algn="l" rtl="0">
                <a:spcBef>
                  <a:spcPts val="0"/>
                </a:spcBef>
                <a:spcAft>
                  <a:spcPts val="0"/>
                </a:spcAft>
                <a:buNone/>
              </a:pPr>
              <a:r>
                <a:rPr lang="en-US">
                  <a:latin typeface="Fira Sans Extra Condensed"/>
                  <a:ea typeface="Fira Sans Extra Condensed"/>
                  <a:cs typeface="Fira Sans Extra Condensed"/>
                  <a:sym typeface="Fira Sans Extra Condensed"/>
                </a:rPr>
                <a:t>Museum of Science, Boston</a:t>
              </a:r>
              <a:endParaRPr>
                <a:latin typeface="Fira Sans Extra Condensed"/>
                <a:ea typeface="Fira Sans Extra Condensed"/>
                <a:cs typeface="Fira Sans Extra Condensed"/>
                <a:sym typeface="Fira Sans Extra Condensed"/>
              </a:endParaRPr>
            </a:p>
          </p:txBody>
        </p:sp>
      </p:grpSp>
      <p:grpSp>
        <p:nvGrpSpPr>
          <p:cNvPr id="166" name="Google Shape;166;g14804c04c15_0_16"/>
          <p:cNvGrpSpPr/>
          <p:nvPr/>
        </p:nvGrpSpPr>
        <p:grpSpPr>
          <a:xfrm>
            <a:off x="6350325" y="950650"/>
            <a:ext cx="2172171" cy="3840825"/>
            <a:chOff x="6578925" y="950650"/>
            <a:chExt cx="2172171" cy="3840825"/>
          </a:xfrm>
        </p:grpSpPr>
        <p:pic>
          <p:nvPicPr>
            <p:cNvPr id="167" name="Google Shape;167;g14804c04c15_0_16"/>
            <p:cNvPicPr preferRelativeResize="0"/>
            <p:nvPr/>
          </p:nvPicPr>
          <p:blipFill>
            <a:blip r:embed="rId4">
              <a:alphaModFix/>
            </a:blip>
            <a:stretch>
              <a:fillRect/>
            </a:stretch>
          </p:blipFill>
          <p:spPr>
            <a:xfrm>
              <a:off x="6619781" y="950650"/>
              <a:ext cx="2131315" cy="2841748"/>
            </a:xfrm>
            <a:prstGeom prst="rect">
              <a:avLst/>
            </a:prstGeom>
            <a:noFill/>
            <a:ln>
              <a:noFill/>
            </a:ln>
          </p:spPr>
        </p:pic>
        <p:sp>
          <p:nvSpPr>
            <p:cNvPr id="168" name="Google Shape;168;g14804c04c15_0_16"/>
            <p:cNvSpPr txBox="1"/>
            <p:nvPr/>
          </p:nvSpPr>
          <p:spPr>
            <a:xfrm>
              <a:off x="6578925" y="3960175"/>
              <a:ext cx="21312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Fira Sans Extra Condensed"/>
                  <a:ea typeface="Fira Sans Extra Condensed"/>
                  <a:cs typeface="Fira Sans Extra Condensed"/>
                  <a:sym typeface="Fira Sans Extra Condensed"/>
                </a:rPr>
                <a:t>Claire Quimby</a:t>
              </a:r>
              <a:endParaRPr>
                <a:latin typeface="Fira Sans Extra Condensed"/>
                <a:ea typeface="Fira Sans Extra Condensed"/>
                <a:cs typeface="Fira Sans Extra Condensed"/>
                <a:sym typeface="Fira Sans Extra Condensed"/>
              </a:endParaRPr>
            </a:p>
            <a:p>
              <a:pPr marL="0" lvl="0" indent="0" algn="l" rtl="0">
                <a:spcBef>
                  <a:spcPts val="0"/>
                </a:spcBef>
                <a:spcAft>
                  <a:spcPts val="0"/>
                </a:spcAft>
                <a:buNone/>
              </a:pPr>
              <a:r>
                <a:rPr lang="en-US">
                  <a:latin typeface="Fira Sans Extra Condensed"/>
                  <a:ea typeface="Fira Sans Extra Condensed"/>
                  <a:cs typeface="Fira Sans Extra Condensed"/>
                  <a:sym typeface="Fira Sans Extra Condensed"/>
                </a:rPr>
                <a:t>Senior Research Associate</a:t>
              </a:r>
              <a:endParaRPr>
                <a:latin typeface="Fira Sans Extra Condensed"/>
                <a:ea typeface="Fira Sans Extra Condensed"/>
                <a:cs typeface="Fira Sans Extra Condensed"/>
                <a:sym typeface="Fira Sans Extra Condensed"/>
              </a:endParaRPr>
            </a:p>
            <a:p>
              <a:pPr marL="0" lvl="0" indent="0" algn="l" rtl="0">
                <a:spcBef>
                  <a:spcPts val="0"/>
                </a:spcBef>
                <a:spcAft>
                  <a:spcPts val="0"/>
                </a:spcAft>
                <a:buNone/>
              </a:pPr>
              <a:r>
                <a:rPr lang="en-US">
                  <a:latin typeface="Fira Sans Extra Condensed"/>
                  <a:ea typeface="Fira Sans Extra Condensed"/>
                  <a:cs typeface="Fira Sans Extra Condensed"/>
                  <a:sym typeface="Fira Sans Extra Condensed"/>
                </a:rPr>
                <a:t>Rockman et al Cooperative</a:t>
              </a:r>
              <a:endParaRPr>
                <a:latin typeface="Fira Sans Extra Condensed"/>
                <a:ea typeface="Fira Sans Extra Condensed"/>
                <a:cs typeface="Fira Sans Extra Condensed"/>
                <a:sym typeface="Fira Sans Extra Condensed"/>
              </a:endParaRPr>
            </a:p>
          </p:txBody>
        </p:sp>
      </p:grpSp>
      <p:sp>
        <p:nvSpPr>
          <p:cNvPr id="169" name="Google Shape;169;g14804c04c15_0_16"/>
          <p:cNvSpPr txBox="1"/>
          <p:nvPr/>
        </p:nvSpPr>
        <p:spPr>
          <a:xfrm>
            <a:off x="3512700" y="3960175"/>
            <a:ext cx="24630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Fira Sans Extra Condensed"/>
                <a:ea typeface="Fira Sans Extra Condensed"/>
                <a:cs typeface="Fira Sans Extra Condensed"/>
                <a:sym typeface="Fira Sans Extra Condensed"/>
              </a:rPr>
              <a:t>Leigh Ann Mesiti Caulfield</a:t>
            </a:r>
            <a:endParaRPr>
              <a:latin typeface="Fira Sans Extra Condensed"/>
              <a:ea typeface="Fira Sans Extra Condensed"/>
              <a:cs typeface="Fira Sans Extra Condensed"/>
              <a:sym typeface="Fira Sans Extra Condensed"/>
            </a:endParaRPr>
          </a:p>
          <a:p>
            <a:pPr marL="0" lvl="0" indent="0" algn="l" rtl="0">
              <a:spcBef>
                <a:spcPts val="0"/>
              </a:spcBef>
              <a:spcAft>
                <a:spcPts val="0"/>
              </a:spcAft>
              <a:buNone/>
            </a:pPr>
            <a:r>
              <a:rPr lang="en-US">
                <a:latin typeface="Fira Sans Extra Condensed"/>
                <a:ea typeface="Fira Sans Extra Condensed"/>
                <a:cs typeface="Fira Sans Extra Condensed"/>
                <a:sym typeface="Fira Sans Extra Condensed"/>
              </a:rPr>
              <a:t>Senior Experience Researcher</a:t>
            </a:r>
            <a:endParaRPr>
              <a:latin typeface="Fira Sans Extra Condensed"/>
              <a:ea typeface="Fira Sans Extra Condensed"/>
              <a:cs typeface="Fira Sans Extra Condensed"/>
              <a:sym typeface="Fira Sans Extra Condensed"/>
            </a:endParaRPr>
          </a:p>
          <a:p>
            <a:pPr marL="0" lvl="0" indent="0" algn="l" rtl="0">
              <a:spcBef>
                <a:spcPts val="0"/>
              </a:spcBef>
              <a:spcAft>
                <a:spcPts val="0"/>
              </a:spcAft>
              <a:buNone/>
            </a:pPr>
            <a:r>
              <a:rPr lang="en-US">
                <a:latin typeface="Fira Sans Extra Condensed"/>
                <a:ea typeface="Fira Sans Extra Condensed"/>
                <a:cs typeface="Fira Sans Extra Condensed"/>
                <a:sym typeface="Fira Sans Extra Condensed"/>
              </a:rPr>
              <a:t>Mad*Pow</a:t>
            </a:r>
            <a:endParaRPr>
              <a:latin typeface="Fira Sans Extra Condensed"/>
              <a:ea typeface="Fira Sans Extra Condensed"/>
              <a:cs typeface="Fira Sans Extra Condensed"/>
              <a:sym typeface="Fira Sans Extra Condensed"/>
            </a:endParaRPr>
          </a:p>
        </p:txBody>
      </p:sp>
      <p:pic>
        <p:nvPicPr>
          <p:cNvPr id="170" name="Google Shape;170;g14804c04c15_0_16"/>
          <p:cNvPicPr preferRelativeResize="0"/>
          <p:nvPr/>
        </p:nvPicPr>
        <p:blipFill>
          <a:blip r:embed="rId5">
            <a:alphaModFix/>
          </a:blip>
          <a:stretch>
            <a:fillRect/>
          </a:stretch>
        </p:blipFill>
        <p:spPr>
          <a:xfrm>
            <a:off x="3614038" y="935275"/>
            <a:ext cx="1915935" cy="287249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g153c1908348_2_14"/>
          <p:cNvSpPr/>
          <p:nvPr/>
        </p:nvSpPr>
        <p:spPr>
          <a:xfrm rot="-5400000">
            <a:off x="4361100" y="-1345575"/>
            <a:ext cx="421800" cy="7965000"/>
          </a:xfrm>
          <a:prstGeom prst="rect">
            <a:avLst/>
          </a:prstGeom>
          <a:gradFill>
            <a:gsLst>
              <a:gs pos="0">
                <a:srgbClr val="FFD6CE"/>
              </a:gs>
              <a:gs pos="100000">
                <a:srgbClr val="FA6A5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g153c1908348_2_14"/>
          <p:cNvSpPr txBox="1">
            <a:spLocks noGrp="1"/>
          </p:cNvSpPr>
          <p:nvPr>
            <p:ph type="ctrTitle"/>
          </p:nvPr>
        </p:nvSpPr>
        <p:spPr>
          <a:xfrm>
            <a:off x="4738800" y="1087925"/>
            <a:ext cx="3815700" cy="1521900"/>
          </a:xfrm>
          <a:prstGeom prst="rect">
            <a:avLst/>
          </a:prstGeom>
        </p:spPr>
        <p:txBody>
          <a:bodyPr spcFirstLastPara="1" wrap="square" lIns="91425" tIns="91425" rIns="91425" bIns="91425" anchor="t" anchorCtr="0">
            <a:normAutofit fontScale="90000"/>
          </a:bodyPr>
          <a:lstStyle/>
          <a:p>
            <a:pPr marL="0" lvl="0" indent="0" algn="r" rtl="0">
              <a:spcBef>
                <a:spcPts val="0"/>
              </a:spcBef>
              <a:spcAft>
                <a:spcPts val="0"/>
              </a:spcAft>
              <a:buNone/>
            </a:pPr>
            <a:r>
              <a:rPr lang="en-US"/>
              <a:t>Report </a:t>
            </a:r>
            <a:endParaRPr/>
          </a:p>
          <a:p>
            <a:pPr marL="0" lvl="0" indent="0" algn="r" rtl="0">
              <a:spcBef>
                <a:spcPts val="0"/>
              </a:spcBef>
              <a:spcAft>
                <a:spcPts val="0"/>
              </a:spcAft>
              <a:buNone/>
            </a:pPr>
            <a:r>
              <a:rPr lang="en-US"/>
              <a:t>Out</a:t>
            </a:r>
            <a:endParaRPr/>
          </a:p>
        </p:txBody>
      </p:sp>
      <p:sp>
        <p:nvSpPr>
          <p:cNvPr id="576" name="Google Shape;576;g153c1908348_2_14"/>
          <p:cNvSpPr txBox="1">
            <a:spLocks noGrp="1"/>
          </p:cNvSpPr>
          <p:nvPr>
            <p:ph type="subTitle" idx="1"/>
          </p:nvPr>
        </p:nvSpPr>
        <p:spPr>
          <a:xfrm>
            <a:off x="589500" y="3022025"/>
            <a:ext cx="6553500" cy="1648200"/>
          </a:xfrm>
          <a:prstGeom prst="rect">
            <a:avLst/>
          </a:prstGeom>
        </p:spPr>
        <p:txBody>
          <a:bodyPr spcFirstLastPara="1" wrap="square" lIns="91425" tIns="91425" rIns="91425" bIns="91425" anchor="t" anchorCtr="0">
            <a:noAutofit/>
          </a:bodyPr>
          <a:lstStyle/>
          <a:p>
            <a:pPr marL="0" lvl="0" indent="0" algn="l" rtl="0">
              <a:lnSpc>
                <a:spcPct val="80000"/>
              </a:lnSpc>
              <a:spcBef>
                <a:spcPts val="0"/>
              </a:spcBef>
              <a:spcAft>
                <a:spcPts val="0"/>
              </a:spcAft>
              <a:buNone/>
            </a:pPr>
            <a:r>
              <a:rPr lang="en-US" sz="2400" u="sng">
                <a:solidFill>
                  <a:srgbClr val="204E6B"/>
                </a:solidFill>
                <a:latin typeface="Fira Sans Extra Condensed"/>
                <a:ea typeface="Fira Sans Extra Condensed"/>
                <a:cs typeface="Fira Sans Extra Condensed"/>
                <a:sym typeface="Fira Sans Extra Condensed"/>
              </a:rPr>
              <a:t>After doing this activity:</a:t>
            </a:r>
            <a:endParaRPr sz="2400" u="sng">
              <a:solidFill>
                <a:srgbClr val="204E6B"/>
              </a:solidFill>
              <a:latin typeface="Fira Sans Extra Condensed"/>
              <a:ea typeface="Fira Sans Extra Condensed"/>
              <a:cs typeface="Fira Sans Extra Condensed"/>
              <a:sym typeface="Fira Sans Extra Condensed"/>
            </a:endParaRPr>
          </a:p>
          <a:p>
            <a:pPr marL="457200" lvl="0" indent="-381000" algn="l" rtl="0">
              <a:lnSpc>
                <a:spcPct val="80000"/>
              </a:lnSpc>
              <a:spcBef>
                <a:spcPts val="0"/>
              </a:spcBef>
              <a:spcAft>
                <a:spcPts val="0"/>
              </a:spcAft>
              <a:buClr>
                <a:srgbClr val="204E6B"/>
              </a:buClr>
              <a:buSzPts val="2400"/>
              <a:buFont typeface="Fira Sans Extra Condensed"/>
              <a:buChar char="●"/>
            </a:pPr>
            <a:r>
              <a:rPr lang="en-US" sz="2400">
                <a:solidFill>
                  <a:srgbClr val="204E6B"/>
                </a:solidFill>
                <a:latin typeface="Fira Sans Extra Condensed"/>
                <a:ea typeface="Fira Sans Extra Condensed"/>
                <a:cs typeface="Fira Sans Extra Condensed"/>
                <a:sym typeface="Fira Sans Extra Condensed"/>
              </a:rPr>
              <a:t>What surprised you about co-creation?</a:t>
            </a:r>
            <a:endParaRPr sz="2400">
              <a:solidFill>
                <a:srgbClr val="204E6B"/>
              </a:solidFill>
              <a:latin typeface="Fira Sans Extra Condensed"/>
              <a:ea typeface="Fira Sans Extra Condensed"/>
              <a:cs typeface="Fira Sans Extra Condensed"/>
              <a:sym typeface="Fira Sans Extra Condensed"/>
            </a:endParaRPr>
          </a:p>
          <a:p>
            <a:pPr marL="457200" lvl="0" indent="-381000" algn="l" rtl="0">
              <a:lnSpc>
                <a:spcPct val="80000"/>
              </a:lnSpc>
              <a:spcBef>
                <a:spcPts val="0"/>
              </a:spcBef>
              <a:spcAft>
                <a:spcPts val="0"/>
              </a:spcAft>
              <a:buClr>
                <a:srgbClr val="204E6B"/>
              </a:buClr>
              <a:buSzPts val="2400"/>
              <a:buFont typeface="Fira Sans Extra Condensed"/>
              <a:buChar char="●"/>
            </a:pPr>
            <a:r>
              <a:rPr lang="en-US" sz="2400">
                <a:solidFill>
                  <a:srgbClr val="204E6B"/>
                </a:solidFill>
                <a:latin typeface="Fira Sans Extra Condensed"/>
                <a:ea typeface="Fira Sans Extra Condensed"/>
                <a:cs typeface="Fira Sans Extra Condensed"/>
                <a:sym typeface="Fira Sans Extra Condensed"/>
              </a:rPr>
              <a:t>What stood out to you most about co-creation?</a:t>
            </a:r>
            <a:endParaRPr sz="2400">
              <a:solidFill>
                <a:srgbClr val="204E6B"/>
              </a:solidFill>
              <a:latin typeface="Fira Sans Extra Condensed"/>
              <a:ea typeface="Fira Sans Extra Condensed"/>
              <a:cs typeface="Fira Sans Extra Condensed"/>
              <a:sym typeface="Fira Sans Extra Condensed"/>
            </a:endParaRPr>
          </a:p>
          <a:p>
            <a:pPr marL="457200" lvl="0" indent="-381000" algn="l" rtl="0">
              <a:lnSpc>
                <a:spcPct val="80000"/>
              </a:lnSpc>
              <a:spcBef>
                <a:spcPts val="0"/>
              </a:spcBef>
              <a:spcAft>
                <a:spcPts val="0"/>
              </a:spcAft>
              <a:buClr>
                <a:srgbClr val="204E6B"/>
              </a:buClr>
              <a:buSzPts val="2400"/>
              <a:buFont typeface="Fira Sans Extra Condensed"/>
              <a:buChar char="●"/>
            </a:pPr>
            <a:r>
              <a:rPr lang="en-US" sz="2400">
                <a:solidFill>
                  <a:srgbClr val="204E6B"/>
                </a:solidFill>
                <a:latin typeface="Fira Sans Extra Condensed"/>
                <a:ea typeface="Fira Sans Extra Condensed"/>
                <a:cs typeface="Fira Sans Extra Condensed"/>
                <a:sym typeface="Fira Sans Extra Condensed"/>
              </a:rPr>
              <a:t>How did your perspective on co-creation change?</a:t>
            </a:r>
            <a:endParaRPr sz="2400">
              <a:solidFill>
                <a:srgbClr val="204E6B"/>
              </a:solidFill>
              <a:latin typeface="Fira Sans Extra Condensed"/>
              <a:ea typeface="Fira Sans Extra Condensed"/>
              <a:cs typeface="Fira Sans Extra Condensed"/>
              <a:sym typeface="Fira Sans Extra Condensed"/>
            </a:endParaRPr>
          </a:p>
          <a:p>
            <a:pPr marL="0" lvl="0" indent="0" algn="l" rtl="0">
              <a:lnSpc>
                <a:spcPct val="80000"/>
              </a:lnSpc>
              <a:spcBef>
                <a:spcPts val="0"/>
              </a:spcBef>
              <a:spcAft>
                <a:spcPts val="0"/>
              </a:spcAft>
              <a:buSzPts val="935"/>
              <a:buNone/>
            </a:pPr>
            <a:endParaRPr sz="1560">
              <a:solidFill>
                <a:srgbClr val="204E6B"/>
              </a:solidFill>
              <a:latin typeface="Fira Sans Extra Condensed"/>
              <a:ea typeface="Fira Sans Extra Condensed"/>
              <a:cs typeface="Fira Sans Extra Condensed"/>
              <a:sym typeface="Fira Sans Extra Condense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581" name="Google Shape;581;g153c1908348_2_0"/>
          <p:cNvSpPr txBox="1">
            <a:spLocks noGrp="1"/>
          </p:cNvSpPr>
          <p:nvPr>
            <p:ph type="title"/>
          </p:nvPr>
        </p:nvSpPr>
        <p:spPr>
          <a:xfrm>
            <a:off x="457213" y="90950"/>
            <a:ext cx="8229600" cy="3714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US"/>
              <a:t>Contact us</a:t>
            </a:r>
            <a:endParaRPr/>
          </a:p>
        </p:txBody>
      </p:sp>
      <p:grpSp>
        <p:nvGrpSpPr>
          <p:cNvPr id="582" name="Google Shape;582;g153c1908348_2_0"/>
          <p:cNvGrpSpPr/>
          <p:nvPr/>
        </p:nvGrpSpPr>
        <p:grpSpPr>
          <a:xfrm>
            <a:off x="534516" y="462354"/>
            <a:ext cx="2060053" cy="3246342"/>
            <a:chOff x="305925" y="950650"/>
            <a:chExt cx="2463000" cy="3713925"/>
          </a:xfrm>
        </p:grpSpPr>
        <p:pic>
          <p:nvPicPr>
            <p:cNvPr id="583" name="Google Shape;583;g153c1908348_2_0"/>
            <p:cNvPicPr preferRelativeResize="0"/>
            <p:nvPr/>
          </p:nvPicPr>
          <p:blipFill>
            <a:blip r:embed="rId3">
              <a:alphaModFix/>
            </a:blip>
            <a:stretch>
              <a:fillRect/>
            </a:stretch>
          </p:blipFill>
          <p:spPr>
            <a:xfrm>
              <a:off x="305925" y="950650"/>
              <a:ext cx="2305250" cy="2841750"/>
            </a:xfrm>
            <a:prstGeom prst="rect">
              <a:avLst/>
            </a:prstGeom>
            <a:noFill/>
            <a:ln>
              <a:noFill/>
            </a:ln>
          </p:spPr>
        </p:pic>
        <p:sp>
          <p:nvSpPr>
            <p:cNvPr id="584" name="Google Shape;584;g153c1908348_2_0"/>
            <p:cNvSpPr txBox="1"/>
            <p:nvPr/>
          </p:nvSpPr>
          <p:spPr>
            <a:xfrm>
              <a:off x="305925" y="3960175"/>
              <a:ext cx="2463000" cy="70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Fira Sans Extra Condensed"/>
                  <a:ea typeface="Fira Sans Extra Condensed"/>
                  <a:cs typeface="Fira Sans Extra Condensed"/>
                  <a:sym typeface="Fira Sans Extra Condensed"/>
                </a:rPr>
                <a:t>Liz Kollmann</a:t>
              </a:r>
              <a:endParaRPr>
                <a:latin typeface="Fira Sans Extra Condensed"/>
                <a:ea typeface="Fira Sans Extra Condensed"/>
                <a:cs typeface="Fira Sans Extra Condensed"/>
                <a:sym typeface="Fira Sans Extra Condensed"/>
              </a:endParaRPr>
            </a:p>
            <a:p>
              <a:pPr marL="0" lvl="0" indent="0" algn="l" rtl="0">
                <a:spcBef>
                  <a:spcPts val="0"/>
                </a:spcBef>
                <a:spcAft>
                  <a:spcPts val="0"/>
                </a:spcAft>
                <a:buNone/>
              </a:pPr>
              <a:r>
                <a:rPr lang="en-US">
                  <a:latin typeface="Fira Sans Extra Condensed"/>
                  <a:ea typeface="Fira Sans Extra Condensed"/>
                  <a:cs typeface="Fira Sans Extra Condensed"/>
                  <a:sym typeface="Fira Sans Extra Condensed"/>
                </a:rPr>
                <a:t>ekollmann@mos.org</a:t>
              </a:r>
              <a:endParaRPr>
                <a:latin typeface="Fira Sans Extra Condensed"/>
                <a:ea typeface="Fira Sans Extra Condensed"/>
                <a:cs typeface="Fira Sans Extra Condensed"/>
                <a:sym typeface="Fira Sans Extra Condensed"/>
              </a:endParaRPr>
            </a:p>
          </p:txBody>
        </p:sp>
      </p:grpSp>
      <p:grpSp>
        <p:nvGrpSpPr>
          <p:cNvPr id="585" name="Google Shape;585;g153c1908348_2_0"/>
          <p:cNvGrpSpPr/>
          <p:nvPr/>
        </p:nvGrpSpPr>
        <p:grpSpPr>
          <a:xfrm>
            <a:off x="6549512" y="467240"/>
            <a:ext cx="2060087" cy="3236547"/>
            <a:chOff x="6578925" y="950650"/>
            <a:chExt cx="2172171" cy="3716325"/>
          </a:xfrm>
        </p:grpSpPr>
        <p:pic>
          <p:nvPicPr>
            <p:cNvPr id="586" name="Google Shape;586;g153c1908348_2_0"/>
            <p:cNvPicPr preferRelativeResize="0"/>
            <p:nvPr/>
          </p:nvPicPr>
          <p:blipFill>
            <a:blip r:embed="rId4">
              <a:alphaModFix/>
            </a:blip>
            <a:stretch>
              <a:fillRect/>
            </a:stretch>
          </p:blipFill>
          <p:spPr>
            <a:xfrm>
              <a:off x="6619781" y="950650"/>
              <a:ext cx="2131315" cy="2841748"/>
            </a:xfrm>
            <a:prstGeom prst="rect">
              <a:avLst/>
            </a:prstGeom>
            <a:noFill/>
            <a:ln>
              <a:noFill/>
            </a:ln>
          </p:spPr>
        </p:pic>
        <p:sp>
          <p:nvSpPr>
            <p:cNvPr id="587" name="Google Shape;587;g153c1908348_2_0"/>
            <p:cNvSpPr txBox="1"/>
            <p:nvPr/>
          </p:nvSpPr>
          <p:spPr>
            <a:xfrm>
              <a:off x="6578925" y="3960175"/>
              <a:ext cx="2131200" cy="706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Fira Sans Extra Condensed"/>
                  <a:ea typeface="Fira Sans Extra Condensed"/>
                  <a:cs typeface="Fira Sans Extra Condensed"/>
                  <a:sym typeface="Fira Sans Extra Condensed"/>
                </a:rPr>
                <a:t>Claire Quimby</a:t>
              </a:r>
              <a:endParaRPr>
                <a:latin typeface="Fira Sans Extra Condensed"/>
                <a:ea typeface="Fira Sans Extra Condensed"/>
                <a:cs typeface="Fira Sans Extra Condensed"/>
                <a:sym typeface="Fira Sans Extra Condensed"/>
              </a:endParaRPr>
            </a:p>
            <a:p>
              <a:pPr marL="0" lvl="0" indent="0" algn="l" rtl="0">
                <a:spcBef>
                  <a:spcPts val="0"/>
                </a:spcBef>
                <a:spcAft>
                  <a:spcPts val="0"/>
                </a:spcAft>
                <a:buNone/>
              </a:pPr>
              <a:r>
                <a:rPr lang="en-US">
                  <a:latin typeface="Fira Sans Extra Condensed"/>
                  <a:ea typeface="Fira Sans Extra Condensed"/>
                  <a:cs typeface="Fira Sans Extra Condensed"/>
                  <a:sym typeface="Fira Sans Extra Condensed"/>
                </a:rPr>
                <a:t>claire@rockman.com</a:t>
              </a:r>
              <a:endParaRPr>
                <a:latin typeface="Fira Sans Extra Condensed"/>
                <a:ea typeface="Fira Sans Extra Condensed"/>
                <a:cs typeface="Fira Sans Extra Condensed"/>
                <a:sym typeface="Fira Sans Extra Condensed"/>
              </a:endParaRPr>
            </a:p>
          </p:txBody>
        </p:sp>
      </p:grpSp>
      <p:sp>
        <p:nvSpPr>
          <p:cNvPr id="588" name="Google Shape;588;g153c1908348_2_0"/>
          <p:cNvSpPr txBox="1"/>
          <p:nvPr/>
        </p:nvSpPr>
        <p:spPr>
          <a:xfrm>
            <a:off x="3665325" y="3093100"/>
            <a:ext cx="19056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Fira Sans Extra Condensed"/>
                <a:ea typeface="Fira Sans Extra Condensed"/>
                <a:cs typeface="Fira Sans Extra Condensed"/>
                <a:sym typeface="Fira Sans Extra Condensed"/>
              </a:rPr>
              <a:t>Leigh Ann Mesiti Caulfield</a:t>
            </a:r>
            <a:endParaRPr>
              <a:latin typeface="Fira Sans Extra Condensed"/>
              <a:ea typeface="Fira Sans Extra Condensed"/>
              <a:cs typeface="Fira Sans Extra Condensed"/>
              <a:sym typeface="Fira Sans Extra Condensed"/>
            </a:endParaRPr>
          </a:p>
          <a:p>
            <a:pPr marL="0" lvl="0" indent="0" algn="l" rtl="0">
              <a:spcBef>
                <a:spcPts val="0"/>
              </a:spcBef>
              <a:spcAft>
                <a:spcPts val="0"/>
              </a:spcAft>
              <a:buNone/>
            </a:pPr>
            <a:r>
              <a:rPr lang="en-US">
                <a:latin typeface="Fira Sans Extra Condensed"/>
                <a:ea typeface="Fira Sans Extra Condensed"/>
                <a:cs typeface="Fira Sans Extra Condensed"/>
                <a:sym typeface="Fira Sans Extra Condensed"/>
              </a:rPr>
              <a:t>lcaulfield@madpow.net</a:t>
            </a:r>
            <a:endParaRPr>
              <a:latin typeface="Fira Sans Extra Condensed"/>
              <a:ea typeface="Fira Sans Extra Condensed"/>
              <a:cs typeface="Fira Sans Extra Condensed"/>
              <a:sym typeface="Fira Sans Extra Condensed"/>
            </a:endParaRPr>
          </a:p>
        </p:txBody>
      </p:sp>
      <p:pic>
        <p:nvPicPr>
          <p:cNvPr id="589" name="Google Shape;589;g153c1908348_2_0"/>
          <p:cNvPicPr preferRelativeResize="0"/>
          <p:nvPr/>
        </p:nvPicPr>
        <p:blipFill>
          <a:blip r:embed="rId5">
            <a:alphaModFix/>
          </a:blip>
          <a:stretch>
            <a:fillRect/>
          </a:stretch>
        </p:blipFill>
        <p:spPr>
          <a:xfrm>
            <a:off x="3738763" y="462350"/>
            <a:ext cx="1666525" cy="2498601"/>
          </a:xfrm>
          <a:prstGeom prst="rect">
            <a:avLst/>
          </a:prstGeom>
          <a:noFill/>
          <a:ln>
            <a:noFill/>
          </a:ln>
        </p:spPr>
      </p:pic>
      <p:sp>
        <p:nvSpPr>
          <p:cNvPr id="590" name="Google Shape;590;g153c1908348_2_0"/>
          <p:cNvSpPr txBox="1"/>
          <p:nvPr/>
        </p:nvSpPr>
        <p:spPr>
          <a:xfrm>
            <a:off x="1993525" y="4042438"/>
            <a:ext cx="66933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Fira Sans Extra Condensed"/>
                <a:ea typeface="Fira Sans Extra Condensed"/>
                <a:cs typeface="Fira Sans Extra Condensed"/>
                <a:sym typeface="Fira Sans Extra Condensed"/>
              </a:rPr>
              <a:t>This presentation is based on work supported by the National Science Foundation under Grant No. DRL-1811118. Any opinions, findings, and conclusions or recommendations expressed in this presentation are those of the authors and do not necessarily reflect the views of the Foundation.</a:t>
            </a:r>
            <a:endParaRPr>
              <a:latin typeface="Fira Sans Extra Condensed"/>
              <a:ea typeface="Fira Sans Extra Condensed"/>
              <a:cs typeface="Fira Sans Extra Condensed"/>
              <a:sym typeface="Fira Sans Extra Condensed"/>
            </a:endParaRPr>
          </a:p>
        </p:txBody>
      </p:sp>
      <p:pic>
        <p:nvPicPr>
          <p:cNvPr id="591" name="Google Shape;591;g153c1908348_2_0"/>
          <p:cNvPicPr preferRelativeResize="0"/>
          <p:nvPr/>
        </p:nvPicPr>
        <p:blipFill>
          <a:blip r:embed="rId6">
            <a:alphaModFix/>
          </a:blip>
          <a:stretch>
            <a:fillRect/>
          </a:stretch>
        </p:blipFill>
        <p:spPr>
          <a:xfrm>
            <a:off x="636275" y="3773905"/>
            <a:ext cx="1357250" cy="13683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g14804c04c15_0_1"/>
          <p:cNvSpPr txBox="1">
            <a:spLocks noGrp="1"/>
          </p:cNvSpPr>
          <p:nvPr>
            <p:ph type="title"/>
          </p:nvPr>
        </p:nvSpPr>
        <p:spPr>
          <a:xfrm>
            <a:off x="457200" y="411475"/>
            <a:ext cx="8229600" cy="3714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US"/>
              <a:t>What is co-creation?</a:t>
            </a:r>
            <a:endParaRPr/>
          </a:p>
        </p:txBody>
      </p:sp>
      <p:sp>
        <p:nvSpPr>
          <p:cNvPr id="176" name="Google Shape;176;g14804c04c15_0_1"/>
          <p:cNvSpPr txBox="1">
            <a:spLocks noGrp="1"/>
          </p:cNvSpPr>
          <p:nvPr>
            <p:ph type="body" idx="1"/>
          </p:nvPr>
        </p:nvSpPr>
        <p:spPr>
          <a:xfrm>
            <a:off x="457200" y="1085375"/>
            <a:ext cx="3833700" cy="3416400"/>
          </a:xfrm>
          <a:prstGeom prst="rect">
            <a:avLst/>
          </a:prstGeom>
        </p:spPr>
        <p:txBody>
          <a:bodyPr spcFirstLastPara="1" wrap="square" lIns="91425" tIns="91425" rIns="91425" bIns="91425" anchor="t" anchorCtr="0">
            <a:noAutofit/>
          </a:bodyPr>
          <a:lstStyle/>
          <a:p>
            <a:pPr marL="0" lvl="0" indent="0" algn="l" rtl="0">
              <a:lnSpc>
                <a:spcPct val="115000"/>
              </a:lnSpc>
              <a:spcBef>
                <a:spcPts val="800"/>
              </a:spcBef>
              <a:spcAft>
                <a:spcPts val="0"/>
              </a:spcAft>
              <a:buNone/>
            </a:pPr>
            <a:r>
              <a:rPr lang="en-US" sz="2400">
                <a:solidFill>
                  <a:srgbClr val="204E6B"/>
                </a:solidFill>
                <a:latin typeface="Fira Sans Extra Condensed"/>
                <a:ea typeface="Fira Sans Extra Condensed"/>
                <a:cs typeface="Fira Sans Extra Condensed"/>
                <a:sym typeface="Fira Sans Extra Condensed"/>
              </a:rPr>
              <a:t>“In co-creative projects, </a:t>
            </a:r>
            <a:r>
              <a:rPr lang="en-US" sz="2400">
                <a:solidFill>
                  <a:schemeClr val="accent6"/>
                </a:solidFill>
                <a:latin typeface="Fira Sans Extra Condensed"/>
                <a:ea typeface="Fira Sans Extra Condensed"/>
                <a:cs typeface="Fira Sans Extra Condensed"/>
                <a:sym typeface="Fira Sans Extra Condensed"/>
              </a:rPr>
              <a:t>community members</a:t>
            </a:r>
            <a:r>
              <a:rPr lang="en-US" sz="2400" b="1">
                <a:solidFill>
                  <a:srgbClr val="204E6B"/>
                </a:solidFill>
                <a:latin typeface="Fira Sans Extra Condensed"/>
                <a:ea typeface="Fira Sans Extra Condensed"/>
                <a:cs typeface="Fira Sans Extra Condensed"/>
                <a:sym typeface="Fira Sans Extra Condensed"/>
              </a:rPr>
              <a:t> </a:t>
            </a:r>
            <a:r>
              <a:rPr lang="en-US" sz="2400">
                <a:solidFill>
                  <a:srgbClr val="204E6B"/>
                </a:solidFill>
                <a:latin typeface="Fira Sans Extra Condensed"/>
                <a:ea typeface="Fira Sans Extra Condensed"/>
                <a:cs typeface="Fira Sans Extra Condensed"/>
                <a:sym typeface="Fira Sans Extra Condensed"/>
              </a:rPr>
              <a:t>work together with institutional staff members </a:t>
            </a:r>
            <a:r>
              <a:rPr lang="en-US" sz="2400">
                <a:solidFill>
                  <a:schemeClr val="accent6"/>
                </a:solidFill>
                <a:latin typeface="Fira Sans Extra Condensed"/>
                <a:ea typeface="Fira Sans Extra Condensed"/>
                <a:cs typeface="Fira Sans Extra Condensed"/>
                <a:sym typeface="Fira Sans Extra Condensed"/>
              </a:rPr>
              <a:t>from the beginning</a:t>
            </a:r>
            <a:r>
              <a:rPr lang="en-US" sz="2400" b="1">
                <a:solidFill>
                  <a:srgbClr val="204E6B"/>
                </a:solidFill>
                <a:latin typeface="Fira Sans Extra Condensed"/>
                <a:ea typeface="Fira Sans Extra Condensed"/>
                <a:cs typeface="Fira Sans Extra Condensed"/>
                <a:sym typeface="Fira Sans Extra Condensed"/>
              </a:rPr>
              <a:t> </a:t>
            </a:r>
            <a:r>
              <a:rPr lang="en-US" sz="2400">
                <a:solidFill>
                  <a:srgbClr val="204E6B"/>
                </a:solidFill>
                <a:latin typeface="Fira Sans Extra Condensed"/>
                <a:ea typeface="Fira Sans Extra Condensed"/>
                <a:cs typeface="Fira Sans Extra Condensed"/>
                <a:sym typeface="Fira Sans Extra Condensed"/>
              </a:rPr>
              <a:t>to define the project’s goals and to generate the program or exhibit based on </a:t>
            </a:r>
            <a:r>
              <a:rPr lang="en-US" sz="2400">
                <a:solidFill>
                  <a:schemeClr val="accent6"/>
                </a:solidFill>
                <a:latin typeface="Fira Sans Extra Condensed"/>
                <a:ea typeface="Fira Sans Extra Condensed"/>
                <a:cs typeface="Fira Sans Extra Condensed"/>
                <a:sym typeface="Fira Sans Extra Condensed"/>
              </a:rPr>
              <a:t>community interests</a:t>
            </a:r>
            <a:r>
              <a:rPr lang="en-US" sz="2400">
                <a:solidFill>
                  <a:srgbClr val="204E6B"/>
                </a:solidFill>
                <a:latin typeface="Fira Sans Extra Condensed"/>
                <a:ea typeface="Fira Sans Extra Condensed"/>
                <a:cs typeface="Fira Sans Extra Condensed"/>
                <a:sym typeface="Fira Sans Extra Condensed"/>
              </a:rPr>
              <a:t>.”</a:t>
            </a:r>
            <a:endParaRPr sz="2400">
              <a:solidFill>
                <a:srgbClr val="204E6B"/>
              </a:solidFill>
              <a:latin typeface="Fira Sans Extra Condensed"/>
              <a:ea typeface="Fira Sans Extra Condensed"/>
              <a:cs typeface="Fira Sans Extra Condensed"/>
              <a:sym typeface="Fira Sans Extra Condensed"/>
            </a:endParaRPr>
          </a:p>
        </p:txBody>
      </p:sp>
      <p:sp>
        <p:nvSpPr>
          <p:cNvPr id="177" name="Google Shape;177;g14804c04c15_0_1"/>
          <p:cNvSpPr txBox="1">
            <a:spLocks noGrp="1"/>
          </p:cNvSpPr>
          <p:nvPr>
            <p:ph type="body" idx="2"/>
          </p:nvPr>
        </p:nvSpPr>
        <p:spPr>
          <a:xfrm>
            <a:off x="5023850" y="4107300"/>
            <a:ext cx="3999900" cy="718800"/>
          </a:xfrm>
          <a:prstGeom prst="rect">
            <a:avLst/>
          </a:prstGeom>
        </p:spPr>
        <p:txBody>
          <a:bodyPr spcFirstLastPara="1" wrap="square" lIns="91425" tIns="91425" rIns="91425" bIns="91425" anchor="t" anchorCtr="0">
            <a:normAutofit/>
          </a:bodyPr>
          <a:lstStyle/>
          <a:p>
            <a:pPr marL="0" lvl="0" indent="0" algn="r" rtl="0">
              <a:lnSpc>
                <a:spcPct val="115000"/>
              </a:lnSpc>
              <a:spcBef>
                <a:spcPts val="0"/>
              </a:spcBef>
              <a:spcAft>
                <a:spcPts val="0"/>
              </a:spcAft>
              <a:buClr>
                <a:schemeClr val="dk1"/>
              </a:buClr>
              <a:buSzPts val="1100"/>
              <a:buFont typeface="Arial"/>
              <a:buNone/>
            </a:pPr>
            <a:r>
              <a:rPr lang="en-US" sz="1300">
                <a:latin typeface="Avenir"/>
                <a:ea typeface="Avenir"/>
                <a:cs typeface="Avenir"/>
                <a:sym typeface="Avenir"/>
              </a:rPr>
              <a:t>Simon, N., &amp; Atkins, J. R. (2011). The Participatory Museum. Santa Cruz: Museum 2.0.</a:t>
            </a:r>
            <a:endParaRPr sz="1300">
              <a:latin typeface="Avenir"/>
              <a:ea typeface="Avenir"/>
              <a:cs typeface="Avenir"/>
              <a:sym typeface="Avenir"/>
            </a:endParaRPr>
          </a:p>
        </p:txBody>
      </p:sp>
      <p:pic>
        <p:nvPicPr>
          <p:cNvPr id="178" name="Google Shape;178;g14804c04c15_0_1"/>
          <p:cNvPicPr preferRelativeResize="0"/>
          <p:nvPr/>
        </p:nvPicPr>
        <p:blipFill rotWithShape="1">
          <a:blip r:embed="rId3">
            <a:alphaModFix/>
          </a:blip>
          <a:srcRect l="2610" t="17590" b="4088"/>
          <a:stretch/>
        </p:blipFill>
        <p:spPr>
          <a:xfrm>
            <a:off x="4349938" y="1161063"/>
            <a:ext cx="4673824" cy="2821387"/>
          </a:xfrm>
          <a:prstGeom prst="rect">
            <a:avLst/>
          </a:prstGeom>
          <a:noFill/>
          <a:ln w="19050" cap="flat" cmpd="sng">
            <a:solidFill>
              <a:schemeClr val="accent6"/>
            </a:solidFill>
            <a:prstDash val="solid"/>
            <a:round/>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14911182c97_0_0"/>
          <p:cNvSpPr txBox="1">
            <a:spLocks noGrp="1"/>
          </p:cNvSpPr>
          <p:nvPr>
            <p:ph type="title"/>
          </p:nvPr>
        </p:nvSpPr>
        <p:spPr>
          <a:xfrm>
            <a:off x="457200" y="411475"/>
            <a:ext cx="8229600" cy="891300"/>
          </a:xfrm>
          <a:prstGeom prst="rect">
            <a:avLst/>
          </a:prstGeom>
        </p:spPr>
        <p:txBody>
          <a:bodyPr spcFirstLastPara="1" wrap="square" lIns="91425" tIns="91425" rIns="91425" bIns="91425" anchor="ctr" anchorCtr="0">
            <a:noAutofit/>
          </a:bodyPr>
          <a:lstStyle/>
          <a:p>
            <a:pPr marL="0" lvl="0" indent="0" algn="ctr" rtl="0">
              <a:lnSpc>
                <a:spcPct val="115000"/>
              </a:lnSpc>
              <a:spcBef>
                <a:spcPts val="0"/>
              </a:spcBef>
              <a:spcAft>
                <a:spcPts val="0"/>
              </a:spcAft>
              <a:buSzPts val="990"/>
              <a:buNone/>
            </a:pPr>
            <a:r>
              <a:rPr lang="en-US" sz="3220" b="0"/>
              <a:t>What makes a project “co-creation”? </a:t>
            </a:r>
            <a:endParaRPr sz="3220" b="0"/>
          </a:p>
          <a:p>
            <a:pPr marL="0" lvl="0" indent="0" algn="ctr" rtl="0">
              <a:lnSpc>
                <a:spcPct val="115000"/>
              </a:lnSpc>
              <a:spcBef>
                <a:spcPts val="0"/>
              </a:spcBef>
              <a:spcAft>
                <a:spcPts val="0"/>
              </a:spcAft>
              <a:buSzPts val="990"/>
              <a:buNone/>
            </a:pPr>
            <a:r>
              <a:rPr lang="en-US" sz="3220" b="0"/>
              <a:t>What are the values or attributes of “co-creation”? </a:t>
            </a:r>
            <a:endParaRPr sz="3220" b="0"/>
          </a:p>
        </p:txBody>
      </p:sp>
      <p:sp>
        <p:nvSpPr>
          <p:cNvPr id="184" name="Google Shape;184;g14911182c97_0_0"/>
          <p:cNvSpPr txBox="1">
            <a:spLocks noGrp="1"/>
          </p:cNvSpPr>
          <p:nvPr>
            <p:ph type="body" idx="1"/>
          </p:nvPr>
        </p:nvSpPr>
        <p:spPr>
          <a:xfrm>
            <a:off x="457200" y="1789375"/>
            <a:ext cx="8229600" cy="891300"/>
          </a:xfrm>
          <a:prstGeom prst="rect">
            <a:avLst/>
          </a:prstGeom>
          <a:ln>
            <a:noFill/>
          </a:ln>
        </p:spPr>
        <p:txBody>
          <a:bodyPr spcFirstLastPara="1" wrap="square" lIns="91425" tIns="91425" rIns="91425" bIns="91425" anchor="t" anchorCtr="0">
            <a:normAutofit lnSpcReduction="10000"/>
          </a:bodyPr>
          <a:lstStyle/>
          <a:p>
            <a:pPr marL="0" lvl="0" indent="0" algn="ctr" rtl="0">
              <a:spcBef>
                <a:spcPts val="0"/>
              </a:spcBef>
              <a:spcAft>
                <a:spcPts val="0"/>
              </a:spcAft>
              <a:buNone/>
            </a:pPr>
            <a:r>
              <a:rPr lang="en-US" sz="2300">
                <a:latin typeface="Avenir"/>
                <a:ea typeface="Avenir"/>
                <a:cs typeface="Avenir"/>
                <a:sym typeface="Avenir"/>
              </a:rPr>
              <a:t>Go to slido.com and enter code: </a:t>
            </a:r>
            <a:r>
              <a:rPr lang="en-US" sz="2200">
                <a:highlight>
                  <a:srgbClr val="FFFFFF"/>
                </a:highlight>
                <a:latin typeface="Avenir"/>
                <a:ea typeface="Avenir"/>
                <a:cs typeface="Avenir"/>
                <a:sym typeface="Avenir"/>
              </a:rPr>
              <a:t>#</a:t>
            </a:r>
            <a:r>
              <a:rPr lang="en-US" sz="2200">
                <a:solidFill>
                  <a:schemeClr val="accent6"/>
                </a:solidFill>
                <a:highlight>
                  <a:srgbClr val="FFFFFF"/>
                </a:highlight>
                <a:latin typeface="Avenir"/>
                <a:ea typeface="Avenir"/>
                <a:cs typeface="Avenir"/>
                <a:sym typeface="Avenir"/>
              </a:rPr>
              <a:t>cocreateastc</a:t>
            </a:r>
            <a:endParaRPr sz="2200">
              <a:solidFill>
                <a:schemeClr val="accent6"/>
              </a:solidFill>
              <a:highlight>
                <a:srgbClr val="FFFFFF"/>
              </a:highlight>
              <a:latin typeface="Avenir"/>
              <a:ea typeface="Avenir"/>
              <a:cs typeface="Avenir"/>
              <a:sym typeface="Avenir"/>
            </a:endParaRPr>
          </a:p>
          <a:p>
            <a:pPr marL="0" lvl="0" indent="0" algn="l" rtl="0">
              <a:spcBef>
                <a:spcPts val="0"/>
              </a:spcBef>
              <a:spcAft>
                <a:spcPts val="0"/>
              </a:spcAft>
              <a:buNone/>
            </a:pPr>
            <a:endParaRPr sz="1300">
              <a:highlight>
                <a:srgbClr val="FFFFFF"/>
              </a:highlight>
              <a:latin typeface="Avenir"/>
              <a:ea typeface="Avenir"/>
              <a:cs typeface="Avenir"/>
              <a:sym typeface="Avenir"/>
            </a:endParaRPr>
          </a:p>
          <a:p>
            <a:pPr marL="0" lvl="0" indent="0" algn="l" rtl="0">
              <a:spcBef>
                <a:spcPts val="0"/>
              </a:spcBef>
              <a:spcAft>
                <a:spcPts val="0"/>
              </a:spcAft>
              <a:buNone/>
            </a:pPr>
            <a:endParaRPr>
              <a:latin typeface="Avenir"/>
              <a:ea typeface="Avenir"/>
              <a:cs typeface="Avenir"/>
              <a:sym typeface="Avenir"/>
            </a:endParaRPr>
          </a:p>
        </p:txBody>
      </p:sp>
      <p:pic>
        <p:nvPicPr>
          <p:cNvPr id="185" name="Google Shape;185;g14911182c97_0_0"/>
          <p:cNvPicPr preferRelativeResize="0"/>
          <p:nvPr/>
        </p:nvPicPr>
        <p:blipFill>
          <a:blip r:embed="rId3">
            <a:alphaModFix/>
          </a:blip>
          <a:stretch>
            <a:fillRect/>
          </a:stretch>
        </p:blipFill>
        <p:spPr>
          <a:xfrm>
            <a:off x="2295325" y="2457450"/>
            <a:ext cx="4345675" cy="24247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g14a6e9e2cbb_0_0"/>
          <p:cNvSpPr/>
          <p:nvPr/>
        </p:nvSpPr>
        <p:spPr>
          <a:xfrm>
            <a:off x="4572000" y="0"/>
            <a:ext cx="4572000" cy="5143500"/>
          </a:xfrm>
          <a:prstGeom prst="rect">
            <a:avLst/>
          </a:prstGeom>
          <a:solidFill>
            <a:srgbClr val="1D45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g14a6e9e2cbb_0_0"/>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Bird</a:t>
            </a:r>
            <a:r>
              <a:rPr lang="en-US"/>
              <a:t> Cams Lab</a:t>
            </a:r>
            <a:endParaRPr/>
          </a:p>
        </p:txBody>
      </p:sp>
      <p:sp>
        <p:nvSpPr>
          <p:cNvPr id="192" name="Google Shape;192;g14a6e9e2cbb_0_0"/>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US">
                <a:solidFill>
                  <a:srgbClr val="204E6B"/>
                </a:solidFill>
                <a:latin typeface="Fira Sans Extra Condensed"/>
                <a:ea typeface="Fira Sans Extra Condensed"/>
                <a:cs typeface="Fira Sans Extra Condensed"/>
                <a:sym typeface="Fira Sans Extra Condensed"/>
              </a:rPr>
              <a:t>Cornell Lab of Ornithology</a:t>
            </a:r>
            <a:endParaRPr>
              <a:solidFill>
                <a:srgbClr val="204E6B"/>
              </a:solidFill>
              <a:latin typeface="Fira Sans Extra Condensed"/>
              <a:ea typeface="Fira Sans Extra Condensed"/>
              <a:cs typeface="Fira Sans Extra Condensed"/>
              <a:sym typeface="Fira Sans Extra Condensed"/>
            </a:endParaRPr>
          </a:p>
        </p:txBody>
      </p:sp>
      <p:sp>
        <p:nvSpPr>
          <p:cNvPr id="193" name="Google Shape;193;g14a6e9e2cbb_0_0"/>
          <p:cNvSpPr txBox="1">
            <a:spLocks noGrp="1"/>
          </p:cNvSpPr>
          <p:nvPr>
            <p:ph type="body" idx="2"/>
          </p:nvPr>
        </p:nvSpPr>
        <p:spPr>
          <a:xfrm>
            <a:off x="4691975" y="4570100"/>
            <a:ext cx="3837000" cy="4833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US">
                <a:solidFill>
                  <a:srgbClr val="FFFFFF"/>
                </a:solidFill>
                <a:latin typeface="Fira Sans Extra Condensed ExtraLight"/>
                <a:ea typeface="Fira Sans Extra Condensed ExtraLight"/>
                <a:cs typeface="Fira Sans Extra Condensed ExtraLight"/>
                <a:sym typeface="Fira Sans Extra Condensed ExtraLight"/>
              </a:rPr>
              <a:t>Image credit: Dorian Anderson/Macaulay Library</a:t>
            </a:r>
            <a:endParaRPr>
              <a:solidFill>
                <a:srgbClr val="FFFFFF"/>
              </a:solidFill>
              <a:latin typeface="Fira Sans Extra Condensed ExtraLight"/>
              <a:ea typeface="Fira Sans Extra Condensed ExtraLight"/>
              <a:cs typeface="Fira Sans Extra Condensed ExtraLight"/>
              <a:sym typeface="Fira Sans Extra Condensed ExtraLight"/>
            </a:endParaRPr>
          </a:p>
        </p:txBody>
      </p:sp>
      <p:pic>
        <p:nvPicPr>
          <p:cNvPr id="194" name="Google Shape;194;g14a6e9e2cbb_0_0"/>
          <p:cNvPicPr preferRelativeResize="0"/>
          <p:nvPr/>
        </p:nvPicPr>
        <p:blipFill>
          <a:blip r:embed="rId3">
            <a:alphaModFix/>
          </a:blip>
          <a:stretch>
            <a:fillRect/>
          </a:stretch>
        </p:blipFill>
        <p:spPr>
          <a:xfrm>
            <a:off x="4571999" y="765909"/>
            <a:ext cx="4572000" cy="343156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g14a6e9e2cbb_0_10"/>
          <p:cNvSpPr txBox="1">
            <a:spLocks noGrp="1"/>
          </p:cNvSpPr>
          <p:nvPr>
            <p:ph type="title"/>
          </p:nvPr>
        </p:nvSpPr>
        <p:spPr>
          <a:xfrm>
            <a:off x="715550" y="623425"/>
            <a:ext cx="5559300" cy="755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US"/>
              <a:t>WHY: CO-CREATION RATIONALE</a:t>
            </a:r>
            <a:endParaRPr/>
          </a:p>
        </p:txBody>
      </p:sp>
      <p:sp>
        <p:nvSpPr>
          <p:cNvPr id="200" name="Google Shape;200;g14a6e9e2cbb_0_10"/>
          <p:cNvSpPr txBox="1">
            <a:spLocks noGrp="1"/>
          </p:cNvSpPr>
          <p:nvPr>
            <p:ph type="body" idx="1"/>
          </p:nvPr>
        </p:nvSpPr>
        <p:spPr>
          <a:xfrm>
            <a:off x="705575" y="1621350"/>
            <a:ext cx="7742700" cy="2947800"/>
          </a:xfrm>
          <a:prstGeom prst="rect">
            <a:avLst/>
          </a:prstGeom>
        </p:spPr>
        <p:txBody>
          <a:bodyPr spcFirstLastPara="1" wrap="square" lIns="91425" tIns="91425" rIns="91425" bIns="91425" anchor="t" anchorCtr="0">
            <a:normAutofit/>
          </a:bodyPr>
          <a:lstStyle/>
          <a:p>
            <a:pPr marL="0" lvl="0" indent="0" algn="l" rtl="0">
              <a:lnSpc>
                <a:spcPct val="115000"/>
              </a:lnSpc>
              <a:spcBef>
                <a:spcPts val="1200"/>
              </a:spcBef>
              <a:spcAft>
                <a:spcPts val="0"/>
              </a:spcAft>
              <a:buNone/>
            </a:pPr>
            <a:r>
              <a:rPr lang="en-US" sz="2500">
                <a:solidFill>
                  <a:srgbClr val="204E6B"/>
                </a:solidFill>
                <a:latin typeface="Fira Sans Extra Condensed"/>
                <a:ea typeface="Fira Sans Extra Condensed"/>
                <a:cs typeface="Fira Sans Extra Condensed"/>
                <a:sym typeface="Fira Sans Extra Condensed"/>
              </a:rPr>
              <a:t>Previous work suggests that </a:t>
            </a:r>
            <a:r>
              <a:rPr lang="en-US" sz="2500">
                <a:solidFill>
                  <a:schemeClr val="accent6"/>
                </a:solidFill>
                <a:latin typeface="Fira Sans Extra Condensed"/>
                <a:ea typeface="Fira Sans Extra Condensed"/>
                <a:cs typeface="Fira Sans Extra Condensed"/>
                <a:sym typeface="Fira Sans Extra Condensed"/>
              </a:rPr>
              <a:t>“co-created” research projects</a:t>
            </a:r>
            <a:r>
              <a:rPr lang="en-US" sz="2500">
                <a:solidFill>
                  <a:srgbClr val="204E6B"/>
                </a:solidFill>
                <a:latin typeface="Fira Sans Extra Condensed"/>
                <a:ea typeface="Fira Sans Extra Condensed"/>
                <a:cs typeface="Fira Sans Extra Condensed"/>
                <a:sym typeface="Fira Sans Extra Condensed"/>
              </a:rPr>
              <a:t>, designed by scientists and communities working together throughout the scientific process, </a:t>
            </a:r>
            <a:r>
              <a:rPr lang="en-US" sz="2500">
                <a:solidFill>
                  <a:schemeClr val="accent6"/>
                </a:solidFill>
                <a:latin typeface="Fira Sans Extra Condensed"/>
                <a:ea typeface="Fira Sans Extra Condensed"/>
                <a:cs typeface="Fira Sans Extra Condensed"/>
                <a:sym typeface="Fira Sans Extra Condensed"/>
              </a:rPr>
              <a:t>offer more robust learning outcomes</a:t>
            </a:r>
            <a:r>
              <a:rPr lang="en-US" sz="2500">
                <a:solidFill>
                  <a:srgbClr val="204E6B"/>
                </a:solidFill>
                <a:latin typeface="Fira Sans Extra Condensed"/>
                <a:ea typeface="Fira Sans Extra Condensed"/>
                <a:cs typeface="Fira Sans Extra Condensed"/>
                <a:sym typeface="Fira Sans Extra Condensed"/>
              </a:rPr>
              <a:t> than “contributory” projects that focus just on data collection (Bonney et al. 2009).</a:t>
            </a:r>
            <a:endParaRPr sz="2500">
              <a:solidFill>
                <a:srgbClr val="204E6B"/>
              </a:solidFill>
              <a:latin typeface="Fira Sans Extra Condensed"/>
              <a:ea typeface="Fira Sans Extra Condensed"/>
              <a:cs typeface="Fira Sans Extra Condensed"/>
              <a:sym typeface="Fira Sans Extra Condensed"/>
            </a:endParaRPr>
          </a:p>
          <a:p>
            <a:pPr marL="0" lvl="0" indent="0" algn="r" rtl="0">
              <a:lnSpc>
                <a:spcPct val="115000"/>
              </a:lnSpc>
              <a:spcBef>
                <a:spcPts val="1200"/>
              </a:spcBef>
              <a:spcAft>
                <a:spcPts val="1200"/>
              </a:spcAft>
              <a:buClr>
                <a:schemeClr val="dk1"/>
              </a:buClr>
              <a:buSzPts val="1100"/>
              <a:buFont typeface="Arial"/>
              <a:buNone/>
            </a:pPr>
            <a:r>
              <a:rPr lang="en-US" sz="1600">
                <a:solidFill>
                  <a:srgbClr val="6C6C6C"/>
                </a:solidFill>
                <a:latin typeface="Fira Sans Extra Condensed"/>
                <a:ea typeface="Fira Sans Extra Condensed"/>
                <a:cs typeface="Fira Sans Extra Condensed"/>
                <a:sym typeface="Fira Sans Extra Condensed"/>
              </a:rPr>
              <a:t>[from original grant proposal]</a:t>
            </a:r>
            <a:endParaRPr sz="1600">
              <a:solidFill>
                <a:srgbClr val="6C6C6C"/>
              </a:solidFill>
              <a:latin typeface="Fira Sans Extra Condensed"/>
              <a:ea typeface="Fira Sans Extra Condensed"/>
              <a:cs typeface="Fira Sans Extra Condensed"/>
              <a:sym typeface="Fira Sans Extra Condense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g14a6e9e2cbb_0_16"/>
          <p:cNvSpPr txBox="1">
            <a:spLocks noGrp="1"/>
          </p:cNvSpPr>
          <p:nvPr>
            <p:ph type="body" idx="1"/>
          </p:nvPr>
        </p:nvSpPr>
        <p:spPr>
          <a:xfrm>
            <a:off x="688075" y="1421650"/>
            <a:ext cx="7659000" cy="3179400"/>
          </a:xfrm>
          <a:prstGeom prst="rect">
            <a:avLst/>
          </a:prstGeom>
        </p:spPr>
        <p:txBody>
          <a:bodyPr spcFirstLastPara="1" wrap="square" lIns="91425" tIns="91425" rIns="91425" bIns="91425" anchor="t" anchorCtr="0">
            <a:normAutofit fontScale="92500" lnSpcReduction="20000"/>
          </a:bodyPr>
          <a:lstStyle/>
          <a:p>
            <a:pPr marL="457200" lvl="0" indent="-299085" algn="l" rtl="0">
              <a:lnSpc>
                <a:spcPct val="115000"/>
              </a:lnSpc>
              <a:spcBef>
                <a:spcPts val="1000"/>
              </a:spcBef>
              <a:spcAft>
                <a:spcPts val="0"/>
              </a:spcAft>
              <a:buClr>
                <a:srgbClr val="204E6B"/>
              </a:buClr>
              <a:buSzPct val="66666"/>
              <a:buFont typeface="Fira Sans Extra Condensed"/>
              <a:buChar char="●"/>
            </a:pPr>
            <a:r>
              <a:rPr lang="en-US" sz="1800">
                <a:solidFill>
                  <a:srgbClr val="204E6B"/>
                </a:solidFill>
                <a:latin typeface="Fira Sans Extra Condensed"/>
                <a:ea typeface="Fira Sans Extra Condensed"/>
                <a:cs typeface="Fira Sans Extra Condensed"/>
                <a:sym typeface="Fira Sans Extra Condensed"/>
              </a:rPr>
              <a:t>Over </a:t>
            </a:r>
            <a:r>
              <a:rPr lang="en-US" sz="2400">
                <a:solidFill>
                  <a:schemeClr val="accent6"/>
                </a:solidFill>
                <a:latin typeface="Fira Sans Extra Condensed"/>
                <a:ea typeface="Fira Sans Extra Condensed"/>
                <a:cs typeface="Fira Sans Extra Condensed"/>
                <a:sym typeface="Fira Sans Extra Condensed"/>
              </a:rPr>
              <a:t>15,000</a:t>
            </a:r>
            <a:r>
              <a:rPr lang="en-US" sz="1800">
                <a:latin typeface="Fira Sans Extra Condensed"/>
                <a:ea typeface="Fira Sans Extra Condensed"/>
                <a:cs typeface="Fira Sans Extra Condensed"/>
                <a:sym typeface="Fira Sans Extra Condensed"/>
              </a:rPr>
              <a:t> </a:t>
            </a:r>
            <a:r>
              <a:rPr lang="en-US" sz="1800">
                <a:solidFill>
                  <a:srgbClr val="204E6B"/>
                </a:solidFill>
                <a:latin typeface="Fira Sans Extra Condensed"/>
                <a:ea typeface="Fira Sans Extra Condensed"/>
                <a:cs typeface="Fira Sans Extra Condensed"/>
                <a:sym typeface="Fira Sans Extra Condensed"/>
              </a:rPr>
              <a:t>individuals, </a:t>
            </a:r>
            <a:r>
              <a:rPr lang="en-US" sz="2400">
                <a:solidFill>
                  <a:schemeClr val="accent6"/>
                </a:solidFill>
                <a:latin typeface="Fira Sans Extra Condensed"/>
                <a:ea typeface="Fira Sans Extra Condensed"/>
                <a:cs typeface="Fira Sans Extra Condensed"/>
                <a:sym typeface="Fira Sans Extra Condensed"/>
              </a:rPr>
              <a:t>5000</a:t>
            </a:r>
            <a:r>
              <a:rPr lang="en-US" sz="1800">
                <a:solidFill>
                  <a:srgbClr val="204E6B"/>
                </a:solidFill>
                <a:latin typeface="Fira Sans Extra Condensed"/>
                <a:ea typeface="Fira Sans Extra Condensed"/>
                <a:cs typeface="Fira Sans Extra Condensed"/>
                <a:sym typeface="Fira Sans Extra Condensed"/>
              </a:rPr>
              <a:t> of which responded to our surveys</a:t>
            </a:r>
            <a:endParaRPr sz="1800">
              <a:solidFill>
                <a:srgbClr val="204E6B"/>
              </a:solidFill>
              <a:latin typeface="Fira Sans Extra Condensed"/>
              <a:ea typeface="Fira Sans Extra Condensed"/>
              <a:cs typeface="Fira Sans Extra Condensed"/>
              <a:sym typeface="Fira Sans Extra Condensed"/>
            </a:endParaRPr>
          </a:p>
          <a:p>
            <a:pPr marL="457200" lvl="0" indent="-299085" algn="l" rtl="0">
              <a:lnSpc>
                <a:spcPct val="115000"/>
              </a:lnSpc>
              <a:spcBef>
                <a:spcPts val="1000"/>
              </a:spcBef>
              <a:spcAft>
                <a:spcPts val="0"/>
              </a:spcAft>
              <a:buClr>
                <a:srgbClr val="204E6B"/>
              </a:buClr>
              <a:buSzPct val="66666"/>
              <a:buFont typeface="Fira Sans Extra Condensed"/>
              <a:buChar char="●"/>
            </a:pPr>
            <a:r>
              <a:rPr lang="en-US" sz="1800">
                <a:solidFill>
                  <a:srgbClr val="204E6B"/>
                </a:solidFill>
                <a:latin typeface="Fira Sans Extra Condensed"/>
                <a:ea typeface="Fira Sans Extra Condensed"/>
                <a:cs typeface="Fira Sans Extra Condensed"/>
                <a:sym typeface="Fira Sans Extra Condensed"/>
              </a:rPr>
              <a:t>Mostly:</a:t>
            </a:r>
            <a:endParaRPr sz="1800">
              <a:solidFill>
                <a:srgbClr val="204E6B"/>
              </a:solidFill>
              <a:latin typeface="Fira Sans Extra Condensed"/>
              <a:ea typeface="Fira Sans Extra Condensed"/>
              <a:cs typeface="Fira Sans Extra Condensed"/>
              <a:sym typeface="Fira Sans Extra Condensed"/>
            </a:endParaRPr>
          </a:p>
          <a:p>
            <a:pPr marL="457200" lvl="0" indent="0" algn="l" rtl="0">
              <a:lnSpc>
                <a:spcPct val="115000"/>
              </a:lnSpc>
              <a:spcBef>
                <a:spcPts val="1000"/>
              </a:spcBef>
              <a:spcAft>
                <a:spcPts val="0"/>
              </a:spcAft>
              <a:buNone/>
            </a:pPr>
            <a:endParaRPr sz="1800">
              <a:solidFill>
                <a:srgbClr val="204E6B"/>
              </a:solidFill>
              <a:latin typeface="Fira Sans Extra Condensed"/>
              <a:ea typeface="Fira Sans Extra Condensed"/>
              <a:cs typeface="Fira Sans Extra Condensed"/>
              <a:sym typeface="Fira Sans Extra Condensed"/>
            </a:endParaRPr>
          </a:p>
          <a:p>
            <a:pPr marL="457200" lvl="0" indent="0" algn="l" rtl="0">
              <a:lnSpc>
                <a:spcPct val="115000"/>
              </a:lnSpc>
              <a:spcBef>
                <a:spcPts val="1000"/>
              </a:spcBef>
              <a:spcAft>
                <a:spcPts val="0"/>
              </a:spcAft>
              <a:buNone/>
            </a:pPr>
            <a:endParaRPr sz="1800">
              <a:solidFill>
                <a:srgbClr val="204E6B"/>
              </a:solidFill>
              <a:latin typeface="Fira Sans Extra Condensed"/>
              <a:ea typeface="Fira Sans Extra Condensed"/>
              <a:cs typeface="Fira Sans Extra Condensed"/>
              <a:sym typeface="Fira Sans Extra Condensed"/>
            </a:endParaRPr>
          </a:p>
          <a:p>
            <a:pPr marL="457200" lvl="0" indent="0" algn="l" rtl="0">
              <a:lnSpc>
                <a:spcPct val="115000"/>
              </a:lnSpc>
              <a:spcBef>
                <a:spcPts val="1000"/>
              </a:spcBef>
              <a:spcAft>
                <a:spcPts val="0"/>
              </a:spcAft>
              <a:buNone/>
            </a:pPr>
            <a:endParaRPr sz="1800">
              <a:solidFill>
                <a:srgbClr val="204E6B"/>
              </a:solidFill>
              <a:latin typeface="Fira Sans Extra Condensed"/>
              <a:ea typeface="Fira Sans Extra Condensed"/>
              <a:cs typeface="Fira Sans Extra Condensed"/>
              <a:sym typeface="Fira Sans Extra Condensed"/>
            </a:endParaRPr>
          </a:p>
          <a:p>
            <a:pPr marL="0" lvl="0" indent="0" algn="l" rtl="0">
              <a:lnSpc>
                <a:spcPct val="115000"/>
              </a:lnSpc>
              <a:spcBef>
                <a:spcPts val="1000"/>
              </a:spcBef>
              <a:spcAft>
                <a:spcPts val="0"/>
              </a:spcAft>
              <a:buNone/>
            </a:pPr>
            <a:endParaRPr sz="1800">
              <a:solidFill>
                <a:srgbClr val="204E6B"/>
              </a:solidFill>
              <a:latin typeface="Fira Sans Extra Condensed"/>
              <a:ea typeface="Fira Sans Extra Condensed"/>
              <a:cs typeface="Fira Sans Extra Condensed"/>
              <a:sym typeface="Fira Sans Extra Condensed"/>
            </a:endParaRPr>
          </a:p>
          <a:p>
            <a:pPr marL="457200" lvl="0" indent="-299085" algn="l" rtl="0">
              <a:lnSpc>
                <a:spcPct val="115000"/>
              </a:lnSpc>
              <a:spcBef>
                <a:spcPts val="1000"/>
              </a:spcBef>
              <a:spcAft>
                <a:spcPts val="0"/>
              </a:spcAft>
              <a:buClr>
                <a:srgbClr val="204E6B"/>
              </a:buClr>
              <a:buSzPct val="66666"/>
              <a:buFont typeface="Fira Sans Extra Condensed"/>
              <a:buChar char="●"/>
            </a:pPr>
            <a:r>
              <a:rPr lang="en-US" sz="1800">
                <a:solidFill>
                  <a:schemeClr val="accent6"/>
                </a:solidFill>
                <a:latin typeface="Fira Sans Extra Condensed"/>
                <a:ea typeface="Fira Sans Extra Condensed"/>
                <a:cs typeface="Fira Sans Extra Condensed"/>
                <a:sym typeface="Fira Sans Extra Condensed"/>
              </a:rPr>
              <a:t>Engaged, dedicated bird enthusiasts</a:t>
            </a:r>
            <a:endParaRPr sz="1800">
              <a:solidFill>
                <a:srgbClr val="204E6B"/>
              </a:solidFill>
              <a:latin typeface="Fira Sans Extra Condensed"/>
              <a:ea typeface="Fira Sans Extra Condensed"/>
              <a:cs typeface="Fira Sans Extra Condensed"/>
              <a:sym typeface="Fira Sans Extra Condensed"/>
            </a:endParaRPr>
          </a:p>
          <a:p>
            <a:pPr marL="457200" lvl="0" indent="-334327" algn="l" rtl="0">
              <a:lnSpc>
                <a:spcPct val="115000"/>
              </a:lnSpc>
              <a:spcBef>
                <a:spcPts val="1000"/>
              </a:spcBef>
              <a:spcAft>
                <a:spcPts val="0"/>
              </a:spcAft>
              <a:buClr>
                <a:srgbClr val="204E6B"/>
              </a:buClr>
              <a:buSzPct val="100000"/>
              <a:buFont typeface="Fira Sans Extra Condensed"/>
              <a:buChar char="●"/>
            </a:pPr>
            <a:r>
              <a:rPr lang="en-US" sz="1800">
                <a:solidFill>
                  <a:schemeClr val="accent6"/>
                </a:solidFill>
                <a:latin typeface="Fira Sans Extra Condensed"/>
                <a:ea typeface="Fira Sans Extra Condensed"/>
                <a:cs typeface="Fira Sans Extra Condensed"/>
                <a:sym typeface="Fira Sans Extra Condensed"/>
              </a:rPr>
              <a:t>Drop-in style participation</a:t>
            </a:r>
            <a:endParaRPr sz="1800">
              <a:solidFill>
                <a:srgbClr val="204E6B"/>
              </a:solidFill>
              <a:latin typeface="Fira Sans Extra Condensed"/>
              <a:ea typeface="Fira Sans Extra Condensed"/>
              <a:cs typeface="Fira Sans Extra Condensed"/>
              <a:sym typeface="Fira Sans Extra Condensed"/>
            </a:endParaRPr>
          </a:p>
        </p:txBody>
      </p:sp>
      <p:sp>
        <p:nvSpPr>
          <p:cNvPr id="206" name="Google Shape;206;g14a6e9e2cbb_0_16"/>
          <p:cNvSpPr txBox="1">
            <a:spLocks noGrp="1"/>
          </p:cNvSpPr>
          <p:nvPr>
            <p:ph type="title"/>
          </p:nvPr>
        </p:nvSpPr>
        <p:spPr>
          <a:xfrm>
            <a:off x="688075" y="539575"/>
            <a:ext cx="2808000" cy="755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US"/>
              <a:t>WHO: PARTICIPANTS</a:t>
            </a:r>
            <a:endParaRPr/>
          </a:p>
        </p:txBody>
      </p:sp>
      <p:grpSp>
        <p:nvGrpSpPr>
          <p:cNvPr id="207" name="Google Shape;207;g14a6e9e2cbb_0_16"/>
          <p:cNvGrpSpPr/>
          <p:nvPr/>
        </p:nvGrpSpPr>
        <p:grpSpPr>
          <a:xfrm>
            <a:off x="2090100" y="2026225"/>
            <a:ext cx="3669300" cy="1453050"/>
            <a:chOff x="2082100" y="2266575"/>
            <a:chExt cx="3669300" cy="1453050"/>
          </a:xfrm>
        </p:grpSpPr>
        <p:grpSp>
          <p:nvGrpSpPr>
            <p:cNvPr id="208" name="Google Shape;208;g14a6e9e2cbb_0_16"/>
            <p:cNvGrpSpPr/>
            <p:nvPr/>
          </p:nvGrpSpPr>
          <p:grpSpPr>
            <a:xfrm>
              <a:off x="2082100" y="2266575"/>
              <a:ext cx="3669300" cy="431100"/>
              <a:chOff x="2082100" y="2266575"/>
              <a:chExt cx="3669300" cy="431100"/>
            </a:xfrm>
          </p:grpSpPr>
          <p:sp>
            <p:nvSpPr>
              <p:cNvPr id="209" name="Google Shape;209;g14a6e9e2cbb_0_16"/>
              <p:cNvSpPr/>
              <p:nvPr/>
            </p:nvSpPr>
            <p:spPr>
              <a:xfrm>
                <a:off x="2082100" y="2286675"/>
                <a:ext cx="3669300" cy="360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210" name="Google Shape;210;g14a6e9e2cbb_0_16"/>
              <p:cNvSpPr txBox="1"/>
              <p:nvPr/>
            </p:nvSpPr>
            <p:spPr>
              <a:xfrm>
                <a:off x="2099125" y="2266575"/>
                <a:ext cx="7761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a:solidFill>
                      <a:schemeClr val="lt1"/>
                    </a:solidFill>
                    <a:latin typeface="Fira Sans Extra Condensed Light"/>
                    <a:ea typeface="Fira Sans Extra Condensed Light"/>
                    <a:cs typeface="Fira Sans Extra Condensed Light"/>
                    <a:sym typeface="Fira Sans Extra Condensed Light"/>
                  </a:rPr>
                  <a:t>White</a:t>
                </a:r>
                <a:endParaRPr sz="1600">
                  <a:solidFill>
                    <a:schemeClr val="lt1"/>
                  </a:solidFill>
                  <a:latin typeface="Fira Sans Extra Condensed Light"/>
                  <a:ea typeface="Fira Sans Extra Condensed Light"/>
                  <a:cs typeface="Fira Sans Extra Condensed Light"/>
                  <a:sym typeface="Fira Sans Extra Condensed Light"/>
                </a:endParaRPr>
              </a:p>
            </p:txBody>
          </p:sp>
          <p:sp>
            <p:nvSpPr>
              <p:cNvPr id="211" name="Google Shape;211;g14a6e9e2cbb_0_16"/>
              <p:cNvSpPr txBox="1"/>
              <p:nvPr/>
            </p:nvSpPr>
            <p:spPr>
              <a:xfrm>
                <a:off x="5099800" y="2266575"/>
                <a:ext cx="651600" cy="4311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1600">
                    <a:solidFill>
                      <a:schemeClr val="lt1"/>
                    </a:solidFill>
                    <a:latin typeface="Fira Sans Extra Condensed Light"/>
                    <a:ea typeface="Fira Sans Extra Condensed Light"/>
                    <a:cs typeface="Fira Sans Extra Condensed Light"/>
                    <a:sym typeface="Fira Sans Extra Condensed Light"/>
                  </a:rPr>
                  <a:t>89%</a:t>
                </a:r>
                <a:endParaRPr sz="1600">
                  <a:solidFill>
                    <a:schemeClr val="lt1"/>
                  </a:solidFill>
                  <a:latin typeface="Fira Sans Extra Condensed Light"/>
                  <a:ea typeface="Fira Sans Extra Condensed Light"/>
                  <a:cs typeface="Fira Sans Extra Condensed Light"/>
                  <a:sym typeface="Fira Sans Extra Condensed Light"/>
                </a:endParaRPr>
              </a:p>
            </p:txBody>
          </p:sp>
        </p:grpSp>
        <p:grpSp>
          <p:nvGrpSpPr>
            <p:cNvPr id="212" name="Google Shape;212;g14a6e9e2cbb_0_16"/>
            <p:cNvGrpSpPr/>
            <p:nvPr/>
          </p:nvGrpSpPr>
          <p:grpSpPr>
            <a:xfrm>
              <a:off x="2082100" y="2767500"/>
              <a:ext cx="3108625" cy="431150"/>
              <a:chOff x="2082100" y="2767500"/>
              <a:chExt cx="3108625" cy="431150"/>
            </a:xfrm>
          </p:grpSpPr>
          <p:sp>
            <p:nvSpPr>
              <p:cNvPr id="213" name="Google Shape;213;g14a6e9e2cbb_0_16"/>
              <p:cNvSpPr/>
              <p:nvPr/>
            </p:nvSpPr>
            <p:spPr>
              <a:xfrm>
                <a:off x="2082100" y="2787650"/>
                <a:ext cx="3076500" cy="360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214" name="Google Shape;214;g14a6e9e2cbb_0_16"/>
              <p:cNvSpPr txBox="1"/>
              <p:nvPr/>
            </p:nvSpPr>
            <p:spPr>
              <a:xfrm>
                <a:off x="2099125" y="2767500"/>
                <a:ext cx="8361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a:solidFill>
                      <a:schemeClr val="lt1"/>
                    </a:solidFill>
                    <a:latin typeface="Fira Sans Extra Condensed Light"/>
                    <a:ea typeface="Fira Sans Extra Condensed Light"/>
                    <a:cs typeface="Fira Sans Extra Condensed Light"/>
                    <a:sym typeface="Fira Sans Extra Condensed Light"/>
                  </a:rPr>
                  <a:t>Female</a:t>
                </a:r>
                <a:endParaRPr sz="1600">
                  <a:solidFill>
                    <a:schemeClr val="lt1"/>
                  </a:solidFill>
                  <a:latin typeface="Fira Sans Extra Condensed Light"/>
                  <a:ea typeface="Fira Sans Extra Condensed Light"/>
                  <a:cs typeface="Fira Sans Extra Condensed Light"/>
                  <a:sym typeface="Fira Sans Extra Condensed Light"/>
                </a:endParaRPr>
              </a:p>
            </p:txBody>
          </p:sp>
          <p:sp>
            <p:nvSpPr>
              <p:cNvPr id="215" name="Google Shape;215;g14a6e9e2cbb_0_16"/>
              <p:cNvSpPr txBox="1"/>
              <p:nvPr/>
            </p:nvSpPr>
            <p:spPr>
              <a:xfrm>
                <a:off x="4539125" y="2767550"/>
                <a:ext cx="651600" cy="4311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1600">
                    <a:solidFill>
                      <a:schemeClr val="lt1"/>
                    </a:solidFill>
                    <a:latin typeface="Fira Sans Extra Condensed Light"/>
                    <a:ea typeface="Fira Sans Extra Condensed Light"/>
                    <a:cs typeface="Fira Sans Extra Condensed Light"/>
                    <a:sym typeface="Fira Sans Extra Condensed Light"/>
                  </a:rPr>
                  <a:t>75%</a:t>
                </a:r>
                <a:endParaRPr sz="1600">
                  <a:solidFill>
                    <a:schemeClr val="lt1"/>
                  </a:solidFill>
                  <a:latin typeface="Fira Sans Extra Condensed Light"/>
                  <a:ea typeface="Fira Sans Extra Condensed Light"/>
                  <a:cs typeface="Fira Sans Extra Condensed Light"/>
                  <a:sym typeface="Fira Sans Extra Condensed Light"/>
                </a:endParaRPr>
              </a:p>
            </p:txBody>
          </p:sp>
        </p:grpSp>
        <p:grpSp>
          <p:nvGrpSpPr>
            <p:cNvPr id="216" name="Google Shape;216;g14a6e9e2cbb_0_16"/>
            <p:cNvGrpSpPr/>
            <p:nvPr/>
          </p:nvGrpSpPr>
          <p:grpSpPr>
            <a:xfrm>
              <a:off x="2082100" y="3288500"/>
              <a:ext cx="2761275" cy="431125"/>
              <a:chOff x="2082100" y="3288500"/>
              <a:chExt cx="2761275" cy="431125"/>
            </a:xfrm>
          </p:grpSpPr>
          <p:sp>
            <p:nvSpPr>
              <p:cNvPr id="217" name="Google Shape;217;g14a6e9e2cbb_0_16"/>
              <p:cNvSpPr/>
              <p:nvPr/>
            </p:nvSpPr>
            <p:spPr>
              <a:xfrm>
                <a:off x="2082100" y="3308600"/>
                <a:ext cx="2761200" cy="360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218" name="Google Shape;218;g14a6e9e2cbb_0_16"/>
              <p:cNvSpPr txBox="1"/>
              <p:nvPr/>
            </p:nvSpPr>
            <p:spPr>
              <a:xfrm>
                <a:off x="2099125" y="3288525"/>
                <a:ext cx="8361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a:solidFill>
                      <a:schemeClr val="lt1"/>
                    </a:solidFill>
                    <a:latin typeface="Fira Sans Extra Condensed Light"/>
                    <a:ea typeface="Fira Sans Extra Condensed Light"/>
                    <a:cs typeface="Fira Sans Extra Condensed Light"/>
                    <a:sym typeface="Fira Sans Extra Condensed Light"/>
                  </a:rPr>
                  <a:t>Age 55+</a:t>
                </a:r>
                <a:endParaRPr sz="1600">
                  <a:solidFill>
                    <a:schemeClr val="lt1"/>
                  </a:solidFill>
                  <a:latin typeface="Fira Sans Extra Condensed Light"/>
                  <a:ea typeface="Fira Sans Extra Condensed Light"/>
                  <a:cs typeface="Fira Sans Extra Condensed Light"/>
                  <a:sym typeface="Fira Sans Extra Condensed Light"/>
                </a:endParaRPr>
              </a:p>
            </p:txBody>
          </p:sp>
          <p:sp>
            <p:nvSpPr>
              <p:cNvPr id="219" name="Google Shape;219;g14a6e9e2cbb_0_16"/>
              <p:cNvSpPr txBox="1"/>
              <p:nvPr/>
            </p:nvSpPr>
            <p:spPr>
              <a:xfrm>
                <a:off x="4191775" y="3288500"/>
                <a:ext cx="651600" cy="4311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1600">
                    <a:solidFill>
                      <a:schemeClr val="lt1"/>
                    </a:solidFill>
                    <a:latin typeface="Fira Sans Extra Condensed Light"/>
                    <a:ea typeface="Fira Sans Extra Condensed Light"/>
                    <a:cs typeface="Fira Sans Extra Condensed Light"/>
                    <a:sym typeface="Fira Sans Extra Condensed Light"/>
                  </a:rPr>
                  <a:t>67%</a:t>
                </a:r>
                <a:endParaRPr sz="1600">
                  <a:solidFill>
                    <a:schemeClr val="lt1"/>
                  </a:solidFill>
                  <a:latin typeface="Fira Sans Extra Condensed Light"/>
                  <a:ea typeface="Fira Sans Extra Condensed Light"/>
                  <a:cs typeface="Fira Sans Extra Condensed Light"/>
                  <a:sym typeface="Fira Sans Extra Condensed Light"/>
                </a:endParaRPr>
              </a:p>
            </p:txBody>
          </p:sp>
        </p:gr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g14a6e9e2cbb_0_35"/>
          <p:cNvSpPr txBox="1">
            <a:spLocks noGrp="1"/>
          </p:cNvSpPr>
          <p:nvPr>
            <p:ph type="title"/>
          </p:nvPr>
        </p:nvSpPr>
        <p:spPr>
          <a:xfrm>
            <a:off x="688075" y="539575"/>
            <a:ext cx="5411400" cy="755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US"/>
              <a:t>WHAT: THE CO-CREATION PROCESS</a:t>
            </a:r>
            <a:endParaRPr/>
          </a:p>
        </p:txBody>
      </p:sp>
      <p:grpSp>
        <p:nvGrpSpPr>
          <p:cNvPr id="225" name="Google Shape;225;g14a6e9e2cbb_0_35"/>
          <p:cNvGrpSpPr/>
          <p:nvPr/>
        </p:nvGrpSpPr>
        <p:grpSpPr>
          <a:xfrm>
            <a:off x="769619" y="1545960"/>
            <a:ext cx="7604745" cy="2689806"/>
            <a:chOff x="688056" y="1926713"/>
            <a:chExt cx="6837569" cy="1889174"/>
          </a:xfrm>
        </p:grpSpPr>
        <p:grpSp>
          <p:nvGrpSpPr>
            <p:cNvPr id="226" name="Google Shape;226;g14a6e9e2cbb_0_35"/>
            <p:cNvGrpSpPr/>
            <p:nvPr/>
          </p:nvGrpSpPr>
          <p:grpSpPr>
            <a:xfrm>
              <a:off x="688056" y="1997587"/>
              <a:ext cx="1639207" cy="1818300"/>
              <a:chOff x="2011456" y="2072237"/>
              <a:chExt cx="1639207" cy="1818300"/>
            </a:xfrm>
          </p:grpSpPr>
          <p:sp>
            <p:nvSpPr>
              <p:cNvPr id="227" name="Google Shape;227;g14a6e9e2cbb_0_35"/>
              <p:cNvSpPr/>
              <p:nvPr/>
            </p:nvSpPr>
            <p:spPr>
              <a:xfrm rot="5400000">
                <a:off x="1921913" y="2161787"/>
                <a:ext cx="1818300" cy="1639200"/>
              </a:xfrm>
              <a:prstGeom prst="triangle">
                <a:avLst>
                  <a:gd name="adj" fmla="val 50000"/>
                </a:avLst>
              </a:prstGeom>
              <a:solidFill>
                <a:srgbClr val="95B4C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Libre Franklin Medium"/>
                  <a:ea typeface="Libre Franklin Medium"/>
                  <a:cs typeface="Libre Franklin Medium"/>
                  <a:sym typeface="Libre Franklin Medium"/>
                </a:endParaRPr>
              </a:p>
            </p:txBody>
          </p:sp>
          <p:sp>
            <p:nvSpPr>
              <p:cNvPr id="228" name="Google Shape;228;g14a6e9e2cbb_0_35"/>
              <p:cNvSpPr txBox="1"/>
              <p:nvPr/>
            </p:nvSpPr>
            <p:spPr>
              <a:xfrm>
                <a:off x="2011456" y="2675650"/>
                <a:ext cx="1219200" cy="54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2200">
                    <a:solidFill>
                      <a:schemeClr val="lt1"/>
                    </a:solidFill>
                    <a:latin typeface="Fira Sans Extra Condensed"/>
                    <a:ea typeface="Fira Sans Extra Condensed"/>
                    <a:cs typeface="Fira Sans Extra Condensed"/>
                    <a:sym typeface="Fira Sans Extra Condensed"/>
                  </a:rPr>
                  <a:t>QUESTION DESIGN</a:t>
                </a:r>
                <a:endParaRPr sz="2200" i="0" u="none" strike="noStrike" cap="none">
                  <a:solidFill>
                    <a:srgbClr val="000000"/>
                  </a:solidFill>
                  <a:latin typeface="Fira Sans Extra Condensed"/>
                  <a:ea typeface="Fira Sans Extra Condensed"/>
                  <a:cs typeface="Fira Sans Extra Condensed"/>
                  <a:sym typeface="Fira Sans Extra Condensed"/>
                </a:endParaRPr>
              </a:p>
            </p:txBody>
          </p:sp>
        </p:grpSp>
        <p:grpSp>
          <p:nvGrpSpPr>
            <p:cNvPr id="229" name="Google Shape;229;g14a6e9e2cbb_0_35"/>
            <p:cNvGrpSpPr/>
            <p:nvPr/>
          </p:nvGrpSpPr>
          <p:grpSpPr>
            <a:xfrm>
              <a:off x="2404569" y="1959363"/>
              <a:ext cx="1639206" cy="1818300"/>
              <a:chOff x="3727969" y="2034013"/>
              <a:chExt cx="1639206" cy="1818300"/>
            </a:xfrm>
          </p:grpSpPr>
          <p:sp>
            <p:nvSpPr>
              <p:cNvPr id="230" name="Google Shape;230;g14a6e9e2cbb_0_35"/>
              <p:cNvSpPr/>
              <p:nvPr/>
            </p:nvSpPr>
            <p:spPr>
              <a:xfrm rot="5400000">
                <a:off x="3638425" y="2123563"/>
                <a:ext cx="1818300" cy="1639200"/>
              </a:xfrm>
              <a:prstGeom prst="triangle">
                <a:avLst>
                  <a:gd name="adj" fmla="val 50000"/>
                </a:avLst>
              </a:prstGeom>
              <a:solidFill>
                <a:srgbClr val="65879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sp>
            <p:nvSpPr>
              <p:cNvPr id="231" name="Google Shape;231;g14a6e9e2cbb_0_35"/>
              <p:cNvSpPr txBox="1"/>
              <p:nvPr/>
            </p:nvSpPr>
            <p:spPr>
              <a:xfrm>
                <a:off x="3727969" y="2640210"/>
                <a:ext cx="1318800" cy="54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2200">
                    <a:solidFill>
                      <a:schemeClr val="lt1"/>
                    </a:solidFill>
                    <a:latin typeface="Fira Sans Extra Condensed"/>
                    <a:ea typeface="Fira Sans Extra Condensed"/>
                    <a:cs typeface="Fira Sans Extra Condensed"/>
                    <a:sym typeface="Fira Sans Extra Condensed"/>
                  </a:rPr>
                  <a:t>DATA COLLECTION</a:t>
                </a:r>
                <a:endParaRPr sz="2200" i="0" u="none" strike="noStrike" cap="none">
                  <a:solidFill>
                    <a:srgbClr val="000000"/>
                  </a:solidFill>
                  <a:latin typeface="Fira Sans Extra Condensed"/>
                  <a:ea typeface="Fira Sans Extra Condensed"/>
                  <a:cs typeface="Fira Sans Extra Condensed"/>
                  <a:sym typeface="Fira Sans Extra Condensed"/>
                </a:endParaRPr>
              </a:p>
            </p:txBody>
          </p:sp>
        </p:grpSp>
        <p:grpSp>
          <p:nvGrpSpPr>
            <p:cNvPr id="232" name="Google Shape;232;g14a6e9e2cbb_0_35"/>
            <p:cNvGrpSpPr/>
            <p:nvPr/>
          </p:nvGrpSpPr>
          <p:grpSpPr>
            <a:xfrm>
              <a:off x="4106848" y="1926713"/>
              <a:ext cx="1677852" cy="1818300"/>
              <a:chOff x="5430248" y="2001363"/>
              <a:chExt cx="1677852" cy="1818300"/>
            </a:xfrm>
          </p:grpSpPr>
          <p:sp>
            <p:nvSpPr>
              <p:cNvPr id="233" name="Google Shape;233;g14a6e9e2cbb_0_35"/>
              <p:cNvSpPr/>
              <p:nvPr/>
            </p:nvSpPr>
            <p:spPr>
              <a:xfrm rot="5400000">
                <a:off x="5379350" y="2090913"/>
                <a:ext cx="1818300" cy="1639200"/>
              </a:xfrm>
              <a:prstGeom prst="triangle">
                <a:avLst>
                  <a:gd name="adj" fmla="val 50000"/>
                </a:avLst>
              </a:prstGeom>
              <a:solidFill>
                <a:srgbClr val="416A8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sp>
            <p:nvSpPr>
              <p:cNvPr id="234" name="Google Shape;234;g14a6e9e2cbb_0_35"/>
              <p:cNvSpPr txBox="1"/>
              <p:nvPr/>
            </p:nvSpPr>
            <p:spPr>
              <a:xfrm>
                <a:off x="5430248" y="2640210"/>
                <a:ext cx="1501200" cy="54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2200">
                    <a:solidFill>
                      <a:schemeClr val="lt1"/>
                    </a:solidFill>
                    <a:latin typeface="Fira Sans Extra Condensed"/>
                    <a:ea typeface="Fira Sans Extra Condensed"/>
                    <a:cs typeface="Fira Sans Extra Condensed"/>
                    <a:sym typeface="Fira Sans Extra Condensed"/>
                  </a:rPr>
                  <a:t>DATA EXPLORATION</a:t>
                </a:r>
                <a:endParaRPr sz="2200" i="0" u="none" strike="noStrike" cap="none">
                  <a:solidFill>
                    <a:srgbClr val="000000"/>
                  </a:solidFill>
                  <a:latin typeface="Fira Sans Extra Condensed"/>
                  <a:ea typeface="Fira Sans Extra Condensed"/>
                  <a:cs typeface="Fira Sans Extra Condensed"/>
                  <a:sym typeface="Fira Sans Extra Condensed"/>
                </a:endParaRPr>
              </a:p>
            </p:txBody>
          </p:sp>
        </p:grpSp>
        <p:grpSp>
          <p:nvGrpSpPr>
            <p:cNvPr id="235" name="Google Shape;235;g14a6e9e2cbb_0_35"/>
            <p:cNvGrpSpPr/>
            <p:nvPr/>
          </p:nvGrpSpPr>
          <p:grpSpPr>
            <a:xfrm>
              <a:off x="5886425" y="1926713"/>
              <a:ext cx="1639200" cy="1818300"/>
              <a:chOff x="7209825" y="2001363"/>
              <a:chExt cx="1639200" cy="1818300"/>
            </a:xfrm>
          </p:grpSpPr>
          <p:sp>
            <p:nvSpPr>
              <p:cNvPr id="236" name="Google Shape;236;g14a6e9e2cbb_0_35"/>
              <p:cNvSpPr/>
              <p:nvPr/>
            </p:nvSpPr>
            <p:spPr>
              <a:xfrm rot="5400000">
                <a:off x="7120275" y="2090913"/>
                <a:ext cx="1818300" cy="1639200"/>
              </a:xfrm>
              <a:prstGeom prst="triangle">
                <a:avLst>
                  <a:gd name="adj" fmla="val 50000"/>
                </a:avLst>
              </a:prstGeom>
              <a:solidFill>
                <a:srgbClr val="204E6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sp>
            <p:nvSpPr>
              <p:cNvPr id="237" name="Google Shape;237;g14a6e9e2cbb_0_35"/>
              <p:cNvSpPr txBox="1"/>
              <p:nvPr/>
            </p:nvSpPr>
            <p:spPr>
              <a:xfrm>
                <a:off x="7209839" y="2640209"/>
                <a:ext cx="1219200" cy="54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2200">
                    <a:solidFill>
                      <a:schemeClr val="lt1"/>
                    </a:solidFill>
                    <a:latin typeface="Fira Sans Extra Condensed"/>
                    <a:ea typeface="Fira Sans Extra Condensed"/>
                    <a:cs typeface="Fira Sans Extra Condensed"/>
                    <a:sym typeface="Fira Sans Extra Condensed"/>
                  </a:rPr>
                  <a:t>REVIEW FINDINGS</a:t>
                </a:r>
                <a:endParaRPr sz="2200" i="0" u="none" strike="noStrike" cap="none">
                  <a:solidFill>
                    <a:srgbClr val="000000"/>
                  </a:solidFill>
                  <a:latin typeface="Fira Sans Extra Condensed"/>
                  <a:ea typeface="Fira Sans Extra Condensed"/>
                  <a:cs typeface="Fira Sans Extra Condensed"/>
                  <a:sym typeface="Fira Sans Extra Condensed"/>
                </a:endParaRPr>
              </a:p>
            </p:txBody>
          </p:sp>
        </p:gr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g14a6e9e2cbb_0_86"/>
          <p:cNvSpPr txBox="1">
            <a:spLocks noGrp="1"/>
          </p:cNvSpPr>
          <p:nvPr>
            <p:ph type="title"/>
          </p:nvPr>
        </p:nvSpPr>
        <p:spPr>
          <a:xfrm>
            <a:off x="659725" y="655325"/>
            <a:ext cx="3184500" cy="755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US"/>
              <a:t>GOAL</a:t>
            </a:r>
            <a:endParaRPr/>
          </a:p>
        </p:txBody>
      </p:sp>
      <p:sp>
        <p:nvSpPr>
          <p:cNvPr id="243" name="Google Shape;243;g14a6e9e2cbb_0_86"/>
          <p:cNvSpPr txBox="1">
            <a:spLocks noGrp="1"/>
          </p:cNvSpPr>
          <p:nvPr>
            <p:ph type="title"/>
          </p:nvPr>
        </p:nvSpPr>
        <p:spPr>
          <a:xfrm>
            <a:off x="4942875" y="743925"/>
            <a:ext cx="3184500" cy="755700"/>
          </a:xfrm>
          <a:prstGeom prst="rect">
            <a:avLst/>
          </a:prstGeom>
        </p:spPr>
        <p:txBody>
          <a:bodyPr spcFirstLastPara="1" wrap="square" lIns="91425" tIns="91425" rIns="91425" bIns="91425" anchor="b" anchorCtr="0">
            <a:normAutofit/>
          </a:bodyPr>
          <a:lstStyle/>
          <a:p>
            <a:pPr marL="0" lvl="0" indent="0" algn="r" rtl="0">
              <a:spcBef>
                <a:spcPts val="0"/>
              </a:spcBef>
              <a:spcAft>
                <a:spcPts val="0"/>
              </a:spcAft>
              <a:buNone/>
            </a:pPr>
            <a:r>
              <a:rPr lang="en-US"/>
              <a:t>REALITY</a:t>
            </a:r>
            <a:endParaRPr/>
          </a:p>
        </p:txBody>
      </p:sp>
      <p:pic>
        <p:nvPicPr>
          <p:cNvPr id="244" name="Google Shape;244;g14a6e9e2cbb_0_86"/>
          <p:cNvPicPr preferRelativeResize="0"/>
          <p:nvPr/>
        </p:nvPicPr>
        <p:blipFill>
          <a:blip r:embed="rId3">
            <a:alphaModFix/>
          </a:blip>
          <a:stretch>
            <a:fillRect/>
          </a:stretch>
        </p:blipFill>
        <p:spPr>
          <a:xfrm>
            <a:off x="4254357" y="1558224"/>
            <a:ext cx="4561521" cy="2274076"/>
          </a:xfrm>
          <a:prstGeom prst="rect">
            <a:avLst/>
          </a:prstGeom>
          <a:noFill/>
          <a:ln>
            <a:noFill/>
          </a:ln>
        </p:spPr>
      </p:pic>
      <p:pic>
        <p:nvPicPr>
          <p:cNvPr id="245" name="Google Shape;245;g14a6e9e2cbb_0_86"/>
          <p:cNvPicPr preferRelativeResize="0"/>
          <p:nvPr/>
        </p:nvPicPr>
        <p:blipFill>
          <a:blip r:embed="rId4">
            <a:alphaModFix/>
          </a:blip>
          <a:stretch>
            <a:fillRect/>
          </a:stretch>
        </p:blipFill>
        <p:spPr>
          <a:xfrm>
            <a:off x="739875" y="1558225"/>
            <a:ext cx="2439823" cy="2152724"/>
          </a:xfrm>
          <a:prstGeom prst="rect">
            <a:avLst/>
          </a:prstGeom>
          <a:noFill/>
          <a:ln>
            <a:noFill/>
          </a:ln>
        </p:spPr>
      </p:pic>
      <p:sp>
        <p:nvSpPr>
          <p:cNvPr id="246" name="Google Shape;246;g14a6e9e2cbb_0_86"/>
          <p:cNvSpPr txBox="1">
            <a:spLocks noGrp="1"/>
          </p:cNvSpPr>
          <p:nvPr>
            <p:ph type="subTitle" idx="4294967295"/>
          </p:nvPr>
        </p:nvSpPr>
        <p:spPr>
          <a:xfrm>
            <a:off x="712525" y="3946600"/>
            <a:ext cx="3078900" cy="9129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US" sz="1800">
                <a:solidFill>
                  <a:schemeClr val="accent6"/>
                </a:solidFill>
                <a:latin typeface="Fira Sans Extra Condensed"/>
                <a:ea typeface="Fira Sans Extra Condensed"/>
                <a:cs typeface="Fira Sans Extra Condensed"/>
                <a:sym typeface="Fira Sans Extra Condensed"/>
              </a:rPr>
              <a:t>Share the driver’s seat on a scientific investigation roadtrip</a:t>
            </a:r>
            <a:endParaRPr sz="1800">
              <a:solidFill>
                <a:schemeClr val="accent6"/>
              </a:solidFill>
              <a:latin typeface="Fira Sans Extra Condensed"/>
              <a:ea typeface="Fira Sans Extra Condensed"/>
              <a:cs typeface="Fira Sans Extra Condensed"/>
              <a:sym typeface="Fira Sans Extra Condensed"/>
            </a:endParaRPr>
          </a:p>
        </p:txBody>
      </p:sp>
      <p:sp>
        <p:nvSpPr>
          <p:cNvPr id="247" name="Google Shape;247;g14a6e9e2cbb_0_86"/>
          <p:cNvSpPr txBox="1">
            <a:spLocks noGrp="1"/>
          </p:cNvSpPr>
          <p:nvPr>
            <p:ph type="subTitle" idx="4294967295"/>
          </p:nvPr>
        </p:nvSpPr>
        <p:spPr>
          <a:xfrm>
            <a:off x="5143500" y="3946600"/>
            <a:ext cx="3078900" cy="9129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US" sz="1800">
                <a:solidFill>
                  <a:schemeClr val="accent6"/>
                </a:solidFill>
                <a:latin typeface="Fira Sans Extra Condensed"/>
                <a:ea typeface="Fira Sans Extra Condensed"/>
                <a:cs typeface="Fira Sans Extra Condensed"/>
                <a:sym typeface="Fira Sans Extra Condensed"/>
              </a:rPr>
              <a:t>Drove a science investigation transportation service</a:t>
            </a:r>
            <a:endParaRPr sz="1800">
              <a:solidFill>
                <a:schemeClr val="accent6"/>
              </a:solidFill>
              <a:latin typeface="Fira Sans Extra Condensed"/>
              <a:ea typeface="Fira Sans Extra Condensed"/>
              <a:cs typeface="Fira Sans Extra Condensed"/>
              <a:sym typeface="Fira Sans Extra Condensed"/>
            </a:endParaRPr>
          </a:p>
        </p:txBody>
      </p:sp>
    </p:spTree>
  </p:cSld>
  <p:clrMapOvr>
    <a:masterClrMapping/>
  </p:clrMapOvr>
</p:sld>
</file>

<file path=ppt/theme/theme1.xml><?xml version="1.0" encoding="utf-8"?>
<a:theme xmlns:a="http://schemas.openxmlformats.org/drawingml/2006/main" name="Social Issues Infographics by Slidesgo">
  <a:themeElements>
    <a:clrScheme name="CCPES 2022 Presentation">
      <a:dk1>
        <a:srgbClr val="000000"/>
      </a:dk1>
      <a:lt1>
        <a:srgbClr val="FFFFFF"/>
      </a:lt1>
      <a:dk2>
        <a:srgbClr val="666666"/>
      </a:dk2>
      <a:lt2>
        <a:srgbClr val="D9D9D9"/>
      </a:lt2>
      <a:accent1>
        <a:srgbClr val="6D8DA7"/>
      </a:accent1>
      <a:accent2>
        <a:srgbClr val="A0E2E2"/>
      </a:accent2>
      <a:accent3>
        <a:srgbClr val="8FB9AB"/>
      </a:accent3>
      <a:accent4>
        <a:srgbClr val="F4D096"/>
      </a:accent4>
      <a:accent5>
        <a:srgbClr val="FF9E8C"/>
      </a:accent5>
      <a:accent6>
        <a:srgbClr val="FF7260"/>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3301</Words>
  <Application>Microsoft Office PowerPoint</Application>
  <PresentationFormat>On-screen Show (16:9)</PresentationFormat>
  <Paragraphs>271</Paragraphs>
  <Slides>21</Slides>
  <Notes>21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Fira Sans Extra Condensed</vt:lpstr>
      <vt:lpstr>Fira Sans Extra Condensed ExtraLight</vt:lpstr>
      <vt:lpstr>Libre Franklin Medium</vt:lpstr>
      <vt:lpstr>Avenir</vt:lpstr>
      <vt:lpstr>Fira Sans Extra Condensed Light</vt:lpstr>
      <vt:lpstr>Fira Sans Extra Condensed SemiBold</vt:lpstr>
      <vt:lpstr>Fira Sans Extra Condensed Medium</vt:lpstr>
      <vt:lpstr>Arial</vt:lpstr>
      <vt:lpstr>Roboto</vt:lpstr>
      <vt:lpstr>Social Issues Infographics by Slidesgo</vt:lpstr>
      <vt:lpstr>Working together toward better co-creation</vt:lpstr>
      <vt:lpstr>Who we are</vt:lpstr>
      <vt:lpstr>What is co-creation?</vt:lpstr>
      <vt:lpstr>What makes a project “co-creation”?  What are the values or attributes of “co-creation”? </vt:lpstr>
      <vt:lpstr>Bird Cams Lab</vt:lpstr>
      <vt:lpstr>WHY: CO-CREATION RATIONALE</vt:lpstr>
      <vt:lpstr>WHO: PARTICIPANTS</vt:lpstr>
      <vt:lpstr>WHAT: THE CO-CREATION PROCESS</vt:lpstr>
      <vt:lpstr>GOAL</vt:lpstr>
      <vt:lpstr>Co-Created Public Engagement with Science</vt:lpstr>
      <vt:lpstr>WHY: CO-CREATION RATIONALE</vt:lpstr>
      <vt:lpstr>How: Project Model &amp; Event Roadmap</vt:lpstr>
      <vt:lpstr>Phase 1 Recap</vt:lpstr>
      <vt:lpstr>Phase 1 Recap</vt:lpstr>
      <vt:lpstr>Phase 2 in Process</vt:lpstr>
      <vt:lpstr>Key CCPES Takeaways</vt:lpstr>
      <vt:lpstr>Shared takeaways and challenges of co-creation</vt:lpstr>
      <vt:lpstr>Brainstorm</vt:lpstr>
      <vt:lpstr>PowerPoint Presentation</vt:lpstr>
      <vt:lpstr>Report  Out</vt:lpstr>
      <vt:lpstr>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Working together toward better co-creation</dc:title>
  <dc:creator>Liz Kunz Kollmann</dc:creator>
  <cp:lastModifiedBy>Liz Kunz Kollmann</cp:lastModifiedBy>
  <cp:revision>1</cp:revision>
  <dcterms:modified xsi:type="dcterms:W3CDTF">2022-09-15T12:11:24Z</dcterms:modified>
</cp:coreProperties>
</file>