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7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y="6858000" cx="12192000"/>
  <p:notesSz cx="6858000" cy="9144000"/>
  <p:embeddedFontLst>
    <p:embeddedFont>
      <p:font typeface="Caveat"/>
      <p:regular r:id="rId31"/>
      <p:bold r:id="rId32"/>
    </p:embeddedFont>
    <p:embeddedFont>
      <p:font typeface="Lato"/>
      <p:regular r:id="rId33"/>
      <p:bold r:id="rId34"/>
      <p:italic r:id="rId35"/>
      <p:boldItalic r:id="rId36"/>
    </p:embeddedFont>
    <p:embeddedFont>
      <p:font typeface="Source Sans Pro"/>
      <p:regular r:id="rId37"/>
      <p:bold r:id="rId38"/>
      <p:italic r:id="rId39"/>
      <p:boldItalic r:id="rId40"/>
    </p:embeddedFont>
    <p:embeddedFont>
      <p:font typeface="Century Gothic"/>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45" roundtripDataSignature="AMtx7miJy+WQUTVFTuN7fF5C3Pfb7vqQo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F8D6BDF-63CE-41E0-AE2B-BCAB12640C88}">
  <a:tblStyle styleId="{CF8D6BDF-63CE-41E0-AE2B-BCAB12640C88}" styleName="Table_0">
    <a:wholeTbl>
      <a:tcTxStyle b="off" i="off">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SourceSansPro-boldItalic.fntdata"/><Relationship Id="rId20" Type="http://schemas.openxmlformats.org/officeDocument/2006/relationships/slide" Target="slides/slide13.xml"/><Relationship Id="rId42" Type="http://schemas.openxmlformats.org/officeDocument/2006/relationships/font" Target="fonts/CenturyGothic-bold.fntdata"/><Relationship Id="rId41" Type="http://schemas.openxmlformats.org/officeDocument/2006/relationships/font" Target="fonts/CenturyGothic-regular.fntdata"/><Relationship Id="rId22" Type="http://schemas.openxmlformats.org/officeDocument/2006/relationships/slide" Target="slides/slide15.xml"/><Relationship Id="rId44" Type="http://schemas.openxmlformats.org/officeDocument/2006/relationships/font" Target="fonts/CenturyGothic-boldItalic.fntdata"/><Relationship Id="rId21" Type="http://schemas.openxmlformats.org/officeDocument/2006/relationships/slide" Target="slides/slide14.xml"/><Relationship Id="rId43" Type="http://schemas.openxmlformats.org/officeDocument/2006/relationships/font" Target="fonts/CenturyGothic-italic.fntdata"/><Relationship Id="rId24" Type="http://schemas.openxmlformats.org/officeDocument/2006/relationships/slide" Target="slides/slide17.xml"/><Relationship Id="rId23" Type="http://schemas.openxmlformats.org/officeDocument/2006/relationships/slide" Target="slides/slide16.xml"/><Relationship Id="rId45" Type="http://customschemas.google.com/relationships/presentationmetadata" Target="meta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Caveat-regular.fntdata"/><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font" Target="fonts/Lato-regular.fntdata"/><Relationship Id="rId10" Type="http://schemas.openxmlformats.org/officeDocument/2006/relationships/slide" Target="slides/slide3.xml"/><Relationship Id="rId32" Type="http://schemas.openxmlformats.org/officeDocument/2006/relationships/font" Target="fonts/Caveat-bold.fntdata"/><Relationship Id="rId13" Type="http://schemas.openxmlformats.org/officeDocument/2006/relationships/slide" Target="slides/slide6.xml"/><Relationship Id="rId35" Type="http://schemas.openxmlformats.org/officeDocument/2006/relationships/font" Target="fonts/Lato-italic.fntdata"/><Relationship Id="rId12" Type="http://schemas.openxmlformats.org/officeDocument/2006/relationships/slide" Target="slides/slide5.xml"/><Relationship Id="rId34" Type="http://schemas.openxmlformats.org/officeDocument/2006/relationships/font" Target="fonts/Lato-bold.fntdata"/><Relationship Id="rId15" Type="http://schemas.openxmlformats.org/officeDocument/2006/relationships/slide" Target="slides/slide8.xml"/><Relationship Id="rId37" Type="http://schemas.openxmlformats.org/officeDocument/2006/relationships/font" Target="fonts/SourceSansPro-regular.fntdata"/><Relationship Id="rId14" Type="http://schemas.openxmlformats.org/officeDocument/2006/relationships/slide" Target="slides/slide7.xml"/><Relationship Id="rId36" Type="http://schemas.openxmlformats.org/officeDocument/2006/relationships/font" Target="fonts/Lato-boldItalic.fntdata"/><Relationship Id="rId17" Type="http://schemas.openxmlformats.org/officeDocument/2006/relationships/slide" Target="slides/slide10.xml"/><Relationship Id="rId39" Type="http://schemas.openxmlformats.org/officeDocument/2006/relationships/font" Target="fonts/SourceSansPro-italic.fntdata"/><Relationship Id="rId16" Type="http://schemas.openxmlformats.org/officeDocument/2006/relationships/slide" Target="slides/slide9.xml"/><Relationship Id="rId38" Type="http://schemas.openxmlformats.org/officeDocument/2006/relationships/font" Target="fonts/SourceSansPro-bold.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jamboard.google.com/d/1y-U9qWemL_idK2RXI69y0G9QE7PSWACQu7lWWkOT-SU/viewer?f=0"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13b9c437d4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g13b9c437d47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https://www.nisenet.org/Audiences</a:t>
            </a:r>
            <a:endParaRPr/>
          </a:p>
        </p:txBody>
      </p:sp>
      <p:sp>
        <p:nvSpPr>
          <p:cNvPr id="211" name="Google Shape;211;g13b9c437d47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13b9c437d47_0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g13b9c437d47_0_2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a:t>Swap for different tool to highlight</a:t>
            </a:r>
            <a:endParaRPr b="1"/>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13b9c437d47_0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 name="Google Shape;300;g13b9c437d47_0_2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a:t>Swap for different tool to highlight</a:t>
            </a:r>
            <a:endParaRPr b="1"/>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13b9c437d47_0_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g13b9c437d47_0_2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a:t>Swap for different tool to highlight</a:t>
            </a:r>
            <a:endParaRPr b="1"/>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13b9c437d47_0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 name="Google Shape;314;g13b9c437d47_0_2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a:t>Swap for different tool to highlight</a:t>
            </a:r>
            <a:endParaRPr b="1"/>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13b9c437d47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g13b9c437d47_0_1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Reshare? Reuse?</a:t>
            </a:r>
            <a:endParaRPr b="1"/>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6:notes"/>
          <p:cNvSpPr/>
          <p:nvPr>
            <p:ph idx="2" type="sldImg"/>
          </p:nvPr>
        </p:nvSpPr>
        <p:spPr>
          <a:xfrm>
            <a:off x="304800" y="650875"/>
            <a:ext cx="5791200" cy="32575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D686C"/>
              </a:buClr>
              <a:buSzPts val="1200"/>
              <a:buFont typeface="Calibri"/>
              <a:buNone/>
            </a:pPr>
            <a:r>
              <a:rPr lang="en-US">
                <a:solidFill>
                  <a:srgbClr val="0D686C"/>
                </a:solidFill>
              </a:rPr>
              <a:t>https://www.nisenet.org/newsletter</a:t>
            </a:r>
            <a:endParaRPr/>
          </a:p>
          <a:p>
            <a:pPr indent="0" lvl="0" marL="0" marR="0" rtl="0" algn="l">
              <a:lnSpc>
                <a:spcPct val="100000"/>
              </a:lnSpc>
              <a:spcBef>
                <a:spcPts val="0"/>
              </a:spcBef>
              <a:spcAft>
                <a:spcPts val="0"/>
              </a:spcAft>
              <a:buClr>
                <a:srgbClr val="0D686C"/>
              </a:buClr>
              <a:buSzPts val="1200"/>
              <a:buFont typeface="Calibri"/>
              <a:buNone/>
            </a:pPr>
            <a:r>
              <a:t/>
            </a:r>
            <a:endParaRPr/>
          </a:p>
          <a:p>
            <a:pPr indent="0" lvl="0" marL="0" marR="0" rtl="0" algn="l">
              <a:lnSpc>
                <a:spcPct val="100000"/>
              </a:lnSpc>
              <a:spcBef>
                <a:spcPts val="0"/>
              </a:spcBef>
              <a:spcAft>
                <a:spcPts val="0"/>
              </a:spcAft>
              <a:buClr>
                <a:srgbClr val="0D686C"/>
              </a:buClr>
              <a:buSzPts val="1200"/>
              <a:buFont typeface="Calibri"/>
              <a:buNone/>
            </a:pPr>
            <a:r>
              <a:rPr lang="en-US">
                <a:solidFill>
                  <a:srgbClr val="0D686C"/>
                </a:solidFill>
              </a:rPr>
              <a:t>https://www.nisenet.org/social</a:t>
            </a:r>
            <a:endParaRPr/>
          </a:p>
          <a:p>
            <a:pPr indent="0" lvl="0" marL="0" rtl="0" algn="l">
              <a:lnSpc>
                <a:spcPct val="100000"/>
              </a:lnSpc>
              <a:spcBef>
                <a:spcPts val="0"/>
              </a:spcBef>
              <a:spcAft>
                <a:spcPts val="0"/>
              </a:spcAft>
              <a:buSzPts val="1400"/>
              <a:buNone/>
            </a:pPr>
            <a:r>
              <a:t/>
            </a:r>
            <a:endParaRPr/>
          </a:p>
        </p:txBody>
      </p:sp>
      <p:sp>
        <p:nvSpPr>
          <p:cNvPr id="331" name="Google Shape;331;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13bb625602d_0_17:notes"/>
          <p:cNvSpPr/>
          <p:nvPr>
            <p:ph idx="2" type="sldImg"/>
          </p:nvPr>
        </p:nvSpPr>
        <p:spPr>
          <a:xfrm>
            <a:off x="304800" y="650875"/>
            <a:ext cx="5791200" cy="3257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8" name="Google Shape;348;g13bb625602d_0_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9" name="Google Shape;349;g13bb625602d_0_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13b9c437d47_0_4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9" name="Google Shape;359;g13b9c437d47_0_46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1">
              <a:latin typeface="Arial"/>
              <a:ea typeface="Arial"/>
              <a:cs typeface="Arial"/>
              <a:sym typeface="Arial"/>
            </a:endParaRPr>
          </a:p>
          <a:p>
            <a:pPr indent="-304800" lvl="0" marL="457200" rtl="0" algn="l">
              <a:lnSpc>
                <a:spcPct val="100000"/>
              </a:lnSpc>
              <a:spcBef>
                <a:spcPts val="0"/>
              </a:spcBef>
              <a:spcAft>
                <a:spcPts val="0"/>
              </a:spcAft>
              <a:buClr>
                <a:schemeClr val="dk1"/>
              </a:buClr>
              <a:buSzPts val="1200"/>
              <a:buAutoNum type="arabicPeriod"/>
            </a:pPr>
            <a:r>
              <a:rPr b="1" lang="en-US">
                <a:latin typeface="Arial"/>
                <a:ea typeface="Arial"/>
                <a:cs typeface="Arial"/>
                <a:sym typeface="Arial"/>
              </a:rPr>
              <a:t>Where are you on this journey: </a:t>
            </a:r>
            <a:r>
              <a:rPr b="1" lang="en-US" u="sng">
                <a:solidFill>
                  <a:schemeClr val="hlink"/>
                </a:solidFill>
                <a:latin typeface="Arial"/>
                <a:ea typeface="Arial"/>
                <a:cs typeface="Arial"/>
                <a:sym typeface="Arial"/>
                <a:hlinkClick r:id="rId2"/>
              </a:rPr>
              <a:t>https://jamboard.google.com/d/1y-U9qWemL_idK2RXI69y0G9QE7PSWACQu7lWWkOT-SU/viewer?f=0</a:t>
            </a:r>
            <a:endParaRPr b="1">
              <a:latin typeface="Arial"/>
              <a:ea typeface="Arial"/>
              <a:cs typeface="Arial"/>
              <a:sym typeface="Arial"/>
            </a:endParaRPr>
          </a:p>
          <a:p>
            <a:pPr indent="0" lvl="0" marL="0" rtl="0" algn="l">
              <a:lnSpc>
                <a:spcPct val="100000"/>
              </a:lnSpc>
              <a:spcBef>
                <a:spcPts val="0"/>
              </a:spcBef>
              <a:spcAft>
                <a:spcPts val="0"/>
              </a:spcAft>
              <a:buSzPts val="1400"/>
              <a:buNone/>
            </a:pPr>
            <a:r>
              <a:t/>
            </a:r>
            <a:endParaRPr b="1">
              <a:latin typeface="Arial"/>
              <a:ea typeface="Arial"/>
              <a:cs typeface="Arial"/>
              <a:sym typeface="Arial"/>
            </a:endParaRPr>
          </a:p>
          <a:p>
            <a:pPr indent="0" lvl="0" marL="0" rtl="0" algn="l">
              <a:lnSpc>
                <a:spcPct val="100000"/>
              </a:lnSpc>
              <a:spcBef>
                <a:spcPts val="0"/>
              </a:spcBef>
              <a:spcAft>
                <a:spcPts val="0"/>
              </a:spcAft>
              <a:buSzPts val="1400"/>
              <a:buNone/>
            </a:pPr>
            <a:r>
              <a:rPr b="1" lang="en-US">
                <a:latin typeface="Arial"/>
                <a:ea typeface="Arial"/>
                <a:cs typeface="Arial"/>
                <a:sym typeface="Arial"/>
              </a:rPr>
              <a:t>Core element of the NISE Net DEAI Booklet is interrogating current practices and reflecting together.</a:t>
            </a:r>
            <a:endParaRPr b="1">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13b9c437d47_0_4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4" name="Google Shape;364;g13b9c437d47_0_47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Ali</a:t>
            </a:r>
            <a:endParaRPr/>
          </a:p>
          <a:p>
            <a:pPr indent="0" lvl="0" marL="0" rtl="0" algn="l">
              <a:lnSpc>
                <a:spcPct val="100000"/>
              </a:lnSpc>
              <a:spcBef>
                <a:spcPts val="0"/>
              </a:spcBef>
              <a:spcAft>
                <a:spcPts val="0"/>
              </a:spcAft>
              <a:buClr>
                <a:schemeClr val="dk1"/>
              </a:buClr>
              <a:buSzPts val="1100"/>
              <a:buFont typeface="Arial"/>
              <a:buNone/>
            </a:pPr>
            <a:r>
              <a:rPr lang="en-US"/>
              <a:t>Short story by Ivan Coyote, “Imagine a Pair of Boots” from their collection entitled, The Slow Fix.</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13b9c437d47_0_4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0" name="Google Shape;370;g13b9c437d47_0_47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Ali</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Short story by Ivan Coyote, “Imagine a Pair of Boots” from their collection entitled, The Slow Fix.</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1528a90680f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1528a90680f_0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 name="Google Shape;218;g1528a90680f_0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13b9c437d47_0_4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6" name="Google Shape;376;g13b9c437d47_0_4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a:solidFill>
                  <a:schemeClr val="accent3"/>
                </a:solidFill>
              </a:rPr>
              <a:t>Breakout Rooms (5-6 people per room) for 10 minutes</a:t>
            </a:r>
            <a:endParaRPr b="1">
              <a:solidFill>
                <a:schemeClr val="accent3"/>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13b9c437d47_0_4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g13b9c437d47_0_48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in chat or emojis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13b9c437d47_0_4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7" name="Google Shape;387;g13b9c437d47_0_48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b="1">
              <a:solidFill>
                <a:schemeClr val="accent3"/>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133d79d7211_0_1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3" name="Google Shape;393;g133d79d7211_0_1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13b9c437d47_0_5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g13b9c437d47_0_5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a:solidFill>
                  <a:schemeClr val="dk1"/>
                </a:solidFill>
              </a:rPr>
              <a:t>(Ali)</a:t>
            </a:r>
            <a:endParaRPr b="1">
              <a:solidFill>
                <a:schemeClr val="dk1"/>
              </a:solidFill>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13b9c437d47_0_7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 name="Google Shape;235;g13b9c437d47_0_70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13b9c437d47_0_7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g13b9c437d47_0_7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13b9c437d47_0_8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 name="Google Shape;254;g13b9c437d47_0_8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b="1"/>
          </a:p>
          <a:p>
            <a:pPr indent="0" lvl="0" marL="0" rtl="0" algn="l">
              <a:lnSpc>
                <a:spcPct val="100000"/>
              </a:lnSpc>
              <a:spcBef>
                <a:spcPts val="0"/>
              </a:spcBef>
              <a:spcAft>
                <a:spcPts val="0"/>
              </a:spcAft>
              <a:buClr>
                <a:schemeClr val="dk1"/>
              </a:buClr>
              <a:buSzPts val="1100"/>
              <a:buFont typeface="Arial"/>
              <a:buNone/>
            </a:pPr>
            <a:r>
              <a:t/>
            </a:r>
            <a:endParaRPr b="1"/>
          </a:p>
          <a:p>
            <a:pPr indent="0" lvl="0" marL="0" rtl="0" algn="l">
              <a:lnSpc>
                <a:spcPct val="100000"/>
              </a:lnSpc>
              <a:spcBef>
                <a:spcPts val="0"/>
              </a:spcBef>
              <a:spcAft>
                <a:spcPts val="0"/>
              </a:spcAft>
              <a:buClr>
                <a:schemeClr val="dk1"/>
              </a:buClr>
              <a:buSzPts val="1100"/>
              <a:buFont typeface="Arial"/>
              <a:buNone/>
            </a:pPr>
            <a:r>
              <a:rPr b="1" lang="en-US"/>
              <a:t>https://www.nisenet.org/DEAI-tools</a:t>
            </a:r>
            <a:endParaRPr b="1"/>
          </a:p>
        </p:txBody>
      </p:sp>
      <p:sp>
        <p:nvSpPr>
          <p:cNvPr id="255" name="Google Shape;255;g13b9c437d47_0_8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13b9c437d47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0" name="Google Shape;260;g13b9c437d47_0_19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b="1"/>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13b9c437d47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 name="Google Shape;269;g13b9c437d47_0_19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13b9c437d47_0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 name="Google Shape;278;g13b9c437d47_0_20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b="1"/>
          </a:p>
          <a:p>
            <a:pPr indent="0" lvl="0" marL="0" rtl="0" algn="l">
              <a:lnSpc>
                <a:spcPct val="100000"/>
              </a:lnSpc>
              <a:spcBef>
                <a:spcPts val="0"/>
              </a:spcBef>
              <a:spcAft>
                <a:spcPts val="0"/>
              </a:spcAft>
              <a:buSzPts val="1400"/>
              <a:buNone/>
            </a:pPr>
            <a:r>
              <a:t/>
            </a:r>
            <a:endParaRPr b="1" sz="120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9"/>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9"/>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9"/>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9"/>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9"/>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 name="Shape 57"/>
        <p:cNvGrpSpPr/>
        <p:nvPr/>
      </p:nvGrpSpPr>
      <p:grpSpPr>
        <a:xfrm>
          <a:off x="0" y="0"/>
          <a:ext cx="0" cy="0"/>
          <a:chOff x="0" y="0"/>
          <a:chExt cx="0" cy="0"/>
        </a:xfrm>
      </p:grpSpPr>
      <p:sp>
        <p:nvSpPr>
          <p:cNvPr id="58" name="Google Shape;58;p19"/>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19"/>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9"/>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ISL-NISE">
  <p:cSld name="TITLE_AND_BODY_2">
    <p:spTree>
      <p:nvGrpSpPr>
        <p:cNvPr id="61" name="Shape 61"/>
        <p:cNvGrpSpPr/>
        <p:nvPr/>
      </p:nvGrpSpPr>
      <p:grpSpPr>
        <a:xfrm>
          <a:off x="0" y="0"/>
          <a:ext cx="0" cy="0"/>
          <a:chOff x="0" y="0"/>
          <a:chExt cx="0" cy="0"/>
        </a:xfrm>
      </p:grpSpPr>
      <p:sp>
        <p:nvSpPr>
          <p:cNvPr id="62" name="Google Shape;62;g130a5b8d989_1_58"/>
          <p:cNvSpPr txBox="1"/>
          <p:nvPr>
            <p:ph type="title"/>
          </p:nvPr>
        </p:nvSpPr>
        <p:spPr>
          <a:xfrm>
            <a:off x="415600" y="94500"/>
            <a:ext cx="11360800" cy="7636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4000"/>
              <a:buNone/>
              <a:defRPr sz="1900"/>
            </a:lvl1pPr>
            <a:lvl2pPr lvl="1" algn="l">
              <a:lnSpc>
                <a:spcPct val="100000"/>
              </a:lnSpc>
              <a:spcBef>
                <a:spcPts val="0"/>
              </a:spcBef>
              <a:spcAft>
                <a:spcPts val="0"/>
              </a:spcAft>
              <a:buSzPts val="4000"/>
              <a:buNone/>
              <a:defRPr sz="1900"/>
            </a:lvl2pPr>
            <a:lvl3pPr lvl="2" algn="l">
              <a:lnSpc>
                <a:spcPct val="100000"/>
              </a:lnSpc>
              <a:spcBef>
                <a:spcPts val="0"/>
              </a:spcBef>
              <a:spcAft>
                <a:spcPts val="0"/>
              </a:spcAft>
              <a:buSzPts val="4000"/>
              <a:buNone/>
              <a:defRPr sz="1900"/>
            </a:lvl3pPr>
            <a:lvl4pPr lvl="3" algn="l">
              <a:lnSpc>
                <a:spcPct val="100000"/>
              </a:lnSpc>
              <a:spcBef>
                <a:spcPts val="0"/>
              </a:spcBef>
              <a:spcAft>
                <a:spcPts val="0"/>
              </a:spcAft>
              <a:buSzPts val="4000"/>
              <a:buNone/>
              <a:defRPr sz="1900"/>
            </a:lvl4pPr>
            <a:lvl5pPr lvl="4" algn="l">
              <a:lnSpc>
                <a:spcPct val="100000"/>
              </a:lnSpc>
              <a:spcBef>
                <a:spcPts val="0"/>
              </a:spcBef>
              <a:spcAft>
                <a:spcPts val="0"/>
              </a:spcAft>
              <a:buSzPts val="4000"/>
              <a:buNone/>
              <a:defRPr sz="1900"/>
            </a:lvl5pPr>
            <a:lvl6pPr lvl="5" algn="l">
              <a:lnSpc>
                <a:spcPct val="100000"/>
              </a:lnSpc>
              <a:spcBef>
                <a:spcPts val="0"/>
              </a:spcBef>
              <a:spcAft>
                <a:spcPts val="0"/>
              </a:spcAft>
              <a:buSzPts val="4000"/>
              <a:buNone/>
              <a:defRPr sz="1900"/>
            </a:lvl6pPr>
            <a:lvl7pPr lvl="6" algn="l">
              <a:lnSpc>
                <a:spcPct val="100000"/>
              </a:lnSpc>
              <a:spcBef>
                <a:spcPts val="0"/>
              </a:spcBef>
              <a:spcAft>
                <a:spcPts val="0"/>
              </a:spcAft>
              <a:buSzPts val="4000"/>
              <a:buNone/>
              <a:defRPr sz="1900"/>
            </a:lvl7pPr>
            <a:lvl8pPr lvl="7" algn="l">
              <a:lnSpc>
                <a:spcPct val="100000"/>
              </a:lnSpc>
              <a:spcBef>
                <a:spcPts val="0"/>
              </a:spcBef>
              <a:spcAft>
                <a:spcPts val="0"/>
              </a:spcAft>
              <a:buSzPts val="4000"/>
              <a:buNone/>
              <a:defRPr sz="1900"/>
            </a:lvl8pPr>
            <a:lvl9pPr lvl="8" algn="l">
              <a:lnSpc>
                <a:spcPct val="100000"/>
              </a:lnSpc>
              <a:spcBef>
                <a:spcPts val="0"/>
              </a:spcBef>
              <a:spcAft>
                <a:spcPts val="0"/>
              </a:spcAft>
              <a:buSzPts val="4000"/>
              <a:buNone/>
              <a:defRPr sz="1900"/>
            </a:lvl9pPr>
          </a:lstStyle>
          <a:p/>
        </p:txBody>
      </p:sp>
      <p:sp>
        <p:nvSpPr>
          <p:cNvPr id="63" name="Google Shape;63;g130a5b8d989_1_58"/>
          <p:cNvSpPr txBox="1"/>
          <p:nvPr>
            <p:ph idx="1" type="body"/>
          </p:nvPr>
        </p:nvSpPr>
        <p:spPr>
          <a:xfrm>
            <a:off x="415600" y="1079833"/>
            <a:ext cx="11360800" cy="55824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SzPts val="2400"/>
              <a:buChar char="●"/>
              <a:defRPr sz="1900"/>
            </a:lvl1pPr>
            <a:lvl2pPr indent="-349250" lvl="1" marL="914400" algn="l">
              <a:lnSpc>
                <a:spcPct val="115000"/>
              </a:lnSpc>
              <a:spcBef>
                <a:spcPts val="2100"/>
              </a:spcBef>
              <a:spcAft>
                <a:spcPts val="0"/>
              </a:spcAft>
              <a:buSzPts val="1900"/>
              <a:buChar char="○"/>
              <a:defRPr sz="1900"/>
            </a:lvl2pPr>
            <a:lvl3pPr indent="-349250" lvl="2" marL="1371600" algn="l">
              <a:lnSpc>
                <a:spcPct val="115000"/>
              </a:lnSpc>
              <a:spcBef>
                <a:spcPts val="2100"/>
              </a:spcBef>
              <a:spcAft>
                <a:spcPts val="0"/>
              </a:spcAft>
              <a:buSzPts val="1900"/>
              <a:buChar char="■"/>
              <a:defRPr sz="1900"/>
            </a:lvl3pPr>
            <a:lvl4pPr indent="-349250" lvl="3" marL="1828800" algn="l">
              <a:lnSpc>
                <a:spcPct val="115000"/>
              </a:lnSpc>
              <a:spcBef>
                <a:spcPts val="2100"/>
              </a:spcBef>
              <a:spcAft>
                <a:spcPts val="0"/>
              </a:spcAft>
              <a:buSzPts val="1900"/>
              <a:buChar char="●"/>
              <a:defRPr sz="1900"/>
            </a:lvl4pPr>
            <a:lvl5pPr indent="-349250" lvl="4" marL="2286000" algn="l">
              <a:lnSpc>
                <a:spcPct val="115000"/>
              </a:lnSpc>
              <a:spcBef>
                <a:spcPts val="2100"/>
              </a:spcBef>
              <a:spcAft>
                <a:spcPts val="0"/>
              </a:spcAft>
              <a:buSzPts val="1900"/>
              <a:buChar char="○"/>
              <a:defRPr sz="1900"/>
            </a:lvl5pPr>
            <a:lvl6pPr indent="-349250" lvl="5" marL="2743200" algn="l">
              <a:lnSpc>
                <a:spcPct val="115000"/>
              </a:lnSpc>
              <a:spcBef>
                <a:spcPts val="2100"/>
              </a:spcBef>
              <a:spcAft>
                <a:spcPts val="0"/>
              </a:spcAft>
              <a:buSzPts val="1900"/>
              <a:buChar char="■"/>
              <a:defRPr sz="1900"/>
            </a:lvl6pPr>
            <a:lvl7pPr indent="-349250" lvl="6" marL="3200400" algn="l">
              <a:lnSpc>
                <a:spcPct val="115000"/>
              </a:lnSpc>
              <a:spcBef>
                <a:spcPts val="2100"/>
              </a:spcBef>
              <a:spcAft>
                <a:spcPts val="0"/>
              </a:spcAft>
              <a:buSzPts val="1900"/>
              <a:buChar char="●"/>
              <a:defRPr sz="1900"/>
            </a:lvl7pPr>
            <a:lvl8pPr indent="-349250" lvl="7" marL="3657600" algn="l">
              <a:lnSpc>
                <a:spcPct val="115000"/>
              </a:lnSpc>
              <a:spcBef>
                <a:spcPts val="2100"/>
              </a:spcBef>
              <a:spcAft>
                <a:spcPts val="0"/>
              </a:spcAft>
              <a:buSzPts val="1900"/>
              <a:buChar char="○"/>
              <a:defRPr sz="1900"/>
            </a:lvl8pPr>
            <a:lvl9pPr indent="-349250" lvl="8" marL="4114800" algn="l">
              <a:lnSpc>
                <a:spcPct val="115000"/>
              </a:lnSpc>
              <a:spcBef>
                <a:spcPts val="2100"/>
              </a:spcBef>
              <a:spcAft>
                <a:spcPts val="2100"/>
              </a:spcAft>
              <a:buSzPts val="1900"/>
              <a:buChar char="■"/>
              <a:defRPr sz="1900"/>
            </a:lvl9pPr>
          </a:lstStyle>
          <a:p/>
        </p:txBody>
      </p:sp>
      <p:sp>
        <p:nvSpPr>
          <p:cNvPr id="64" name="Google Shape;64;g130a5b8d989_1_58"/>
          <p:cNvSpPr txBox="1"/>
          <p:nvPr>
            <p:ph idx="12" type="sldNum"/>
          </p:nvPr>
        </p:nvSpPr>
        <p:spPr>
          <a:xfrm>
            <a:off x="11296611" y="6217623"/>
            <a:ext cx="731600" cy="5248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5" name="Shape 65"/>
        <p:cNvGrpSpPr/>
        <p:nvPr/>
      </p:nvGrpSpPr>
      <p:grpSpPr>
        <a:xfrm>
          <a:off x="0" y="0"/>
          <a:ext cx="0" cy="0"/>
          <a:chOff x="0" y="0"/>
          <a:chExt cx="0" cy="0"/>
        </a:xfrm>
      </p:grpSpPr>
      <p:sp>
        <p:nvSpPr>
          <p:cNvPr id="66" name="Google Shape;66;p1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4"/>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8" name="Google Shape;68;p14"/>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14"/>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4"/>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1" name="Shape 71"/>
        <p:cNvGrpSpPr/>
        <p:nvPr/>
      </p:nvGrpSpPr>
      <p:grpSpPr>
        <a:xfrm>
          <a:off x="0" y="0"/>
          <a:ext cx="0" cy="0"/>
          <a:chOff x="0" y="0"/>
          <a:chExt cx="0" cy="0"/>
        </a:xfrm>
      </p:grpSpPr>
      <p:sp>
        <p:nvSpPr>
          <p:cNvPr id="72" name="Google Shape;72;p1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6"/>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74" name="Google Shape;74;p16"/>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75" name="Google Shape;75;p16"/>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6"/>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6"/>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8" name="Shape 78"/>
        <p:cNvGrpSpPr/>
        <p:nvPr/>
      </p:nvGrpSpPr>
      <p:grpSpPr>
        <a:xfrm>
          <a:off x="0" y="0"/>
          <a:ext cx="0" cy="0"/>
          <a:chOff x="0" y="0"/>
          <a:chExt cx="0" cy="0"/>
        </a:xfrm>
      </p:grpSpPr>
      <p:sp>
        <p:nvSpPr>
          <p:cNvPr id="79" name="Google Shape;79;p1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7"/>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81" name="Google Shape;81;p17"/>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82" name="Google Shape;82;p17"/>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83" name="Google Shape;83;p17"/>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84" name="Google Shape;84;p17"/>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17"/>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17"/>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7" name="Shape 87"/>
        <p:cNvGrpSpPr/>
        <p:nvPr/>
      </p:nvGrpSpPr>
      <p:grpSpPr>
        <a:xfrm>
          <a:off x="0" y="0"/>
          <a:ext cx="0" cy="0"/>
          <a:chOff x="0" y="0"/>
          <a:chExt cx="0" cy="0"/>
        </a:xfrm>
      </p:grpSpPr>
      <p:sp>
        <p:nvSpPr>
          <p:cNvPr id="88" name="Google Shape;88;p1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18"/>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18"/>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18"/>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2" name="Shape 92"/>
        <p:cNvGrpSpPr/>
        <p:nvPr/>
      </p:nvGrpSpPr>
      <p:grpSpPr>
        <a:xfrm>
          <a:off x="0" y="0"/>
          <a:ext cx="0" cy="0"/>
          <a:chOff x="0" y="0"/>
          <a:chExt cx="0" cy="0"/>
        </a:xfrm>
      </p:grpSpPr>
      <p:sp>
        <p:nvSpPr>
          <p:cNvPr id="93" name="Google Shape;93;p20"/>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20"/>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95" name="Google Shape;95;p20"/>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96" name="Google Shape;96;p20"/>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20"/>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20"/>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99" name="Shape 99"/>
        <p:cNvGrpSpPr/>
        <p:nvPr/>
      </p:nvGrpSpPr>
      <p:grpSpPr>
        <a:xfrm>
          <a:off x="0" y="0"/>
          <a:ext cx="0" cy="0"/>
          <a:chOff x="0" y="0"/>
          <a:chExt cx="0" cy="0"/>
        </a:xfrm>
      </p:grpSpPr>
      <p:sp>
        <p:nvSpPr>
          <p:cNvPr id="100" name="Google Shape;100;p21"/>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21"/>
          <p:cNvSpPr/>
          <p:nvPr>
            <p:ph idx="2" type="pic"/>
          </p:nvPr>
        </p:nvSpPr>
        <p:spPr>
          <a:xfrm>
            <a:off x="2389717" y="612775"/>
            <a:ext cx="7315200" cy="4114800"/>
          </a:xfrm>
          <a:prstGeom prst="rect">
            <a:avLst/>
          </a:prstGeom>
          <a:noFill/>
          <a:ln>
            <a:noFill/>
          </a:ln>
        </p:spPr>
      </p:sp>
      <p:sp>
        <p:nvSpPr>
          <p:cNvPr id="102" name="Google Shape;102;p21"/>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103" name="Google Shape;103;p21"/>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21"/>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21"/>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06" name="Shape 106"/>
        <p:cNvGrpSpPr/>
        <p:nvPr/>
      </p:nvGrpSpPr>
      <p:grpSpPr>
        <a:xfrm>
          <a:off x="0" y="0"/>
          <a:ext cx="0" cy="0"/>
          <a:chOff x="0" y="0"/>
          <a:chExt cx="0" cy="0"/>
        </a:xfrm>
      </p:grpSpPr>
      <p:sp>
        <p:nvSpPr>
          <p:cNvPr id="107" name="Google Shape;107;p2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22"/>
          <p:cNvSpPr txBox="1"/>
          <p:nvPr>
            <p:ph idx="1" type="body"/>
          </p:nvPr>
        </p:nvSpPr>
        <p:spPr>
          <a:xfrm rot="5400000">
            <a:off x="3833019" y="-1623217"/>
            <a:ext cx="4525963" cy="10972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09" name="Google Shape;109;p22"/>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22"/>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22"/>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2" name="Shape 112"/>
        <p:cNvGrpSpPr/>
        <p:nvPr/>
      </p:nvGrpSpPr>
      <p:grpSpPr>
        <a:xfrm>
          <a:off x="0" y="0"/>
          <a:ext cx="0" cy="0"/>
          <a:chOff x="0" y="0"/>
          <a:chExt cx="0" cy="0"/>
        </a:xfrm>
      </p:grpSpPr>
      <p:sp>
        <p:nvSpPr>
          <p:cNvPr id="113" name="Google Shape;113;p23"/>
          <p:cNvSpPr txBox="1"/>
          <p:nvPr>
            <p:ph type="title"/>
          </p:nvPr>
        </p:nvSpPr>
        <p:spPr>
          <a:xfrm rot="5400000">
            <a:off x="7285037" y="1828802"/>
            <a:ext cx="5851525" cy="27432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p23"/>
          <p:cNvSpPr txBox="1"/>
          <p:nvPr>
            <p:ph idx="1" type="body"/>
          </p:nvPr>
        </p:nvSpPr>
        <p:spPr>
          <a:xfrm rot="5400000">
            <a:off x="1697037" y="-812799"/>
            <a:ext cx="5851525" cy="8026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15" name="Google Shape;115;p23"/>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 name="Google Shape;116;p23"/>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23"/>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out Room/Poll Indicator Slide">
  <p:cSld name="CUSTOM_3_1">
    <p:bg>
      <p:bgPr>
        <a:solidFill>
          <a:srgbClr val="8A297E"/>
        </a:solidFill>
      </p:bgPr>
    </p:bg>
    <p:spTree>
      <p:nvGrpSpPr>
        <p:cNvPr id="21" name="Shape 21"/>
        <p:cNvGrpSpPr/>
        <p:nvPr/>
      </p:nvGrpSpPr>
      <p:grpSpPr>
        <a:xfrm>
          <a:off x="0" y="0"/>
          <a:ext cx="0" cy="0"/>
          <a:chOff x="0" y="0"/>
          <a:chExt cx="0" cy="0"/>
        </a:xfrm>
      </p:grpSpPr>
      <p:sp>
        <p:nvSpPr>
          <p:cNvPr id="22" name="Google Shape;22;g13b9c437d47_0_589"/>
          <p:cNvSpPr txBox="1"/>
          <p:nvPr>
            <p:ph type="title"/>
          </p:nvPr>
        </p:nvSpPr>
        <p:spPr>
          <a:xfrm>
            <a:off x="477067" y="2630567"/>
            <a:ext cx="11360700" cy="7635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0"/>
              </a:spcBef>
              <a:spcAft>
                <a:spcPts val="0"/>
              </a:spcAft>
              <a:buClr>
                <a:schemeClr val="lt1"/>
              </a:buClr>
              <a:buSzPts val="5300"/>
              <a:buNone/>
              <a:defRPr b="1" sz="5300">
                <a:solidFill>
                  <a:schemeClr val="lt1"/>
                </a:solidFill>
              </a:defRPr>
            </a:lvl1pPr>
            <a:lvl2pPr lvl="1" algn="l">
              <a:lnSpc>
                <a:spcPct val="100000"/>
              </a:lnSpc>
              <a:spcBef>
                <a:spcPts val="0"/>
              </a:spcBef>
              <a:spcAft>
                <a:spcPts val="0"/>
              </a:spcAft>
              <a:buSzPts val="1400"/>
              <a:buNone/>
              <a:defRPr b="1"/>
            </a:lvl2pPr>
            <a:lvl3pPr lvl="2" algn="l">
              <a:lnSpc>
                <a:spcPct val="100000"/>
              </a:lnSpc>
              <a:spcBef>
                <a:spcPts val="0"/>
              </a:spcBef>
              <a:spcAft>
                <a:spcPts val="0"/>
              </a:spcAft>
              <a:buSzPts val="1400"/>
              <a:buNone/>
              <a:defRPr b="1"/>
            </a:lvl3pPr>
            <a:lvl4pPr lvl="3" algn="l">
              <a:lnSpc>
                <a:spcPct val="100000"/>
              </a:lnSpc>
              <a:spcBef>
                <a:spcPts val="0"/>
              </a:spcBef>
              <a:spcAft>
                <a:spcPts val="0"/>
              </a:spcAft>
              <a:buSzPts val="1400"/>
              <a:buNone/>
              <a:defRPr b="1"/>
            </a:lvl4pPr>
            <a:lvl5pPr lvl="4" algn="l">
              <a:lnSpc>
                <a:spcPct val="100000"/>
              </a:lnSpc>
              <a:spcBef>
                <a:spcPts val="0"/>
              </a:spcBef>
              <a:spcAft>
                <a:spcPts val="0"/>
              </a:spcAft>
              <a:buSzPts val="1400"/>
              <a:buNone/>
              <a:defRPr b="1"/>
            </a:lvl5pPr>
            <a:lvl6pPr lvl="5" algn="l">
              <a:lnSpc>
                <a:spcPct val="100000"/>
              </a:lnSpc>
              <a:spcBef>
                <a:spcPts val="0"/>
              </a:spcBef>
              <a:spcAft>
                <a:spcPts val="0"/>
              </a:spcAft>
              <a:buSzPts val="1400"/>
              <a:buNone/>
              <a:defRPr b="1"/>
            </a:lvl6pPr>
            <a:lvl7pPr lvl="6" algn="l">
              <a:lnSpc>
                <a:spcPct val="100000"/>
              </a:lnSpc>
              <a:spcBef>
                <a:spcPts val="0"/>
              </a:spcBef>
              <a:spcAft>
                <a:spcPts val="0"/>
              </a:spcAft>
              <a:buSzPts val="1400"/>
              <a:buNone/>
              <a:defRPr b="1"/>
            </a:lvl7pPr>
            <a:lvl8pPr lvl="7" algn="l">
              <a:lnSpc>
                <a:spcPct val="100000"/>
              </a:lnSpc>
              <a:spcBef>
                <a:spcPts val="0"/>
              </a:spcBef>
              <a:spcAft>
                <a:spcPts val="0"/>
              </a:spcAft>
              <a:buSzPts val="1400"/>
              <a:buNone/>
              <a:defRPr b="1"/>
            </a:lvl8pPr>
            <a:lvl9pPr lvl="8" algn="l">
              <a:lnSpc>
                <a:spcPct val="100000"/>
              </a:lnSpc>
              <a:spcBef>
                <a:spcPts val="0"/>
              </a:spcBef>
              <a:spcAft>
                <a:spcPts val="0"/>
              </a:spcAft>
              <a:buSzPts val="1400"/>
              <a:buNone/>
              <a:defRPr b="1"/>
            </a:lvl9pPr>
          </a:lstStyle>
          <a:p/>
        </p:txBody>
      </p:sp>
      <p:pic>
        <p:nvPicPr>
          <p:cNvPr id="23" name="Google Shape;23;g13b9c437d47_0_589"/>
          <p:cNvPicPr preferRelativeResize="0"/>
          <p:nvPr/>
        </p:nvPicPr>
        <p:blipFill rotWithShape="1">
          <a:blip r:embed="rId2">
            <a:alphaModFix/>
          </a:blip>
          <a:srcRect b="0" l="0" r="0" t="0"/>
          <a:stretch/>
        </p:blipFill>
        <p:spPr>
          <a:xfrm>
            <a:off x="117117" y="5830133"/>
            <a:ext cx="1142566" cy="868434"/>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out Slide Text 1 1">
  <p:cSld name="CUSTOM_10_1_1">
    <p:spTree>
      <p:nvGrpSpPr>
        <p:cNvPr id="118" name="Shape 118"/>
        <p:cNvGrpSpPr/>
        <p:nvPr/>
      </p:nvGrpSpPr>
      <p:grpSpPr>
        <a:xfrm>
          <a:off x="0" y="0"/>
          <a:ext cx="0" cy="0"/>
          <a:chOff x="0" y="0"/>
          <a:chExt cx="0" cy="0"/>
        </a:xfrm>
      </p:grpSpPr>
      <p:sp>
        <p:nvSpPr>
          <p:cNvPr id="119" name="Google Shape;119;g130a5b8d989_1_15"/>
          <p:cNvSpPr txBox="1"/>
          <p:nvPr>
            <p:ph type="title"/>
          </p:nvPr>
        </p:nvSpPr>
        <p:spPr>
          <a:xfrm>
            <a:off x="415600" y="85367"/>
            <a:ext cx="11360800" cy="7636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Clr>
                <a:srgbClr val="000000"/>
              </a:buClr>
              <a:buSzPts val="4300"/>
              <a:buNone/>
              <a:defRPr sz="4300">
                <a:solidFill>
                  <a:srgbClr val="000000"/>
                </a:solidFill>
              </a:defRPr>
            </a:lvl1pPr>
            <a:lvl2pPr lvl="1" algn="l">
              <a:lnSpc>
                <a:spcPct val="100000"/>
              </a:lnSpc>
              <a:spcBef>
                <a:spcPts val="0"/>
              </a:spcBef>
              <a:spcAft>
                <a:spcPts val="0"/>
              </a:spcAft>
              <a:buSzPts val="3700"/>
              <a:buNone/>
              <a:defRPr sz="1900"/>
            </a:lvl2pPr>
            <a:lvl3pPr lvl="2" algn="l">
              <a:lnSpc>
                <a:spcPct val="100000"/>
              </a:lnSpc>
              <a:spcBef>
                <a:spcPts val="0"/>
              </a:spcBef>
              <a:spcAft>
                <a:spcPts val="0"/>
              </a:spcAft>
              <a:buSzPts val="3700"/>
              <a:buNone/>
              <a:defRPr sz="1900"/>
            </a:lvl3pPr>
            <a:lvl4pPr lvl="3" algn="l">
              <a:lnSpc>
                <a:spcPct val="100000"/>
              </a:lnSpc>
              <a:spcBef>
                <a:spcPts val="0"/>
              </a:spcBef>
              <a:spcAft>
                <a:spcPts val="0"/>
              </a:spcAft>
              <a:buSzPts val="3700"/>
              <a:buNone/>
              <a:defRPr sz="1900"/>
            </a:lvl4pPr>
            <a:lvl5pPr lvl="4" algn="l">
              <a:lnSpc>
                <a:spcPct val="100000"/>
              </a:lnSpc>
              <a:spcBef>
                <a:spcPts val="0"/>
              </a:spcBef>
              <a:spcAft>
                <a:spcPts val="0"/>
              </a:spcAft>
              <a:buSzPts val="3700"/>
              <a:buNone/>
              <a:defRPr sz="1900"/>
            </a:lvl5pPr>
            <a:lvl6pPr lvl="5" algn="l">
              <a:lnSpc>
                <a:spcPct val="100000"/>
              </a:lnSpc>
              <a:spcBef>
                <a:spcPts val="0"/>
              </a:spcBef>
              <a:spcAft>
                <a:spcPts val="0"/>
              </a:spcAft>
              <a:buSzPts val="3700"/>
              <a:buNone/>
              <a:defRPr sz="1900"/>
            </a:lvl6pPr>
            <a:lvl7pPr lvl="6" algn="l">
              <a:lnSpc>
                <a:spcPct val="100000"/>
              </a:lnSpc>
              <a:spcBef>
                <a:spcPts val="0"/>
              </a:spcBef>
              <a:spcAft>
                <a:spcPts val="0"/>
              </a:spcAft>
              <a:buSzPts val="3700"/>
              <a:buNone/>
              <a:defRPr sz="1900"/>
            </a:lvl7pPr>
            <a:lvl8pPr lvl="7" algn="l">
              <a:lnSpc>
                <a:spcPct val="100000"/>
              </a:lnSpc>
              <a:spcBef>
                <a:spcPts val="0"/>
              </a:spcBef>
              <a:spcAft>
                <a:spcPts val="0"/>
              </a:spcAft>
              <a:buSzPts val="3700"/>
              <a:buNone/>
              <a:defRPr sz="1900"/>
            </a:lvl8pPr>
            <a:lvl9pPr lvl="8" algn="l">
              <a:lnSpc>
                <a:spcPct val="100000"/>
              </a:lnSpc>
              <a:spcBef>
                <a:spcPts val="0"/>
              </a:spcBef>
              <a:spcAft>
                <a:spcPts val="0"/>
              </a:spcAft>
              <a:buSzPts val="3700"/>
              <a:buNone/>
              <a:defRPr sz="1900"/>
            </a:lvl9pPr>
          </a:lstStyle>
          <a:p/>
        </p:txBody>
      </p:sp>
      <p:sp>
        <p:nvSpPr>
          <p:cNvPr id="120" name="Google Shape;120;g130a5b8d989_1_15"/>
          <p:cNvSpPr/>
          <p:nvPr/>
        </p:nvSpPr>
        <p:spPr>
          <a:xfrm>
            <a:off x="-90800" y="0"/>
            <a:ext cx="297600" cy="6858000"/>
          </a:xfrm>
          <a:prstGeom prst="rect">
            <a:avLst/>
          </a:prstGeom>
          <a:solidFill>
            <a:srgbClr val="59595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1" name="Google Shape;121;g130a5b8d989_1_15"/>
          <p:cNvSpPr txBox="1"/>
          <p:nvPr>
            <p:ph idx="1" type="body"/>
          </p:nvPr>
        </p:nvSpPr>
        <p:spPr>
          <a:xfrm>
            <a:off x="608233" y="2062684"/>
            <a:ext cx="6971600" cy="3694400"/>
          </a:xfrm>
          <a:prstGeom prst="rect">
            <a:avLst/>
          </a:prstGeom>
          <a:noFill/>
          <a:ln>
            <a:noFill/>
          </a:ln>
        </p:spPr>
        <p:txBody>
          <a:bodyPr anchorCtr="0" anchor="t" bIns="121900" lIns="121900" spcFirstLastPara="1" rIns="121900" wrap="square" tIns="121900">
            <a:normAutofit/>
          </a:bodyPr>
          <a:lstStyle>
            <a:lvl1pPr indent="-387350" lvl="0" marL="457200" algn="l">
              <a:lnSpc>
                <a:spcPct val="115000"/>
              </a:lnSpc>
              <a:spcBef>
                <a:spcPts val="0"/>
              </a:spcBef>
              <a:spcAft>
                <a:spcPts val="0"/>
              </a:spcAft>
              <a:buSzPts val="2500"/>
              <a:buFont typeface="Calibri"/>
              <a:buChar char="●"/>
              <a:defRPr sz="2500">
                <a:latin typeface="Calibri"/>
                <a:ea typeface="Calibri"/>
                <a:cs typeface="Calibri"/>
                <a:sym typeface="Calibri"/>
              </a:defRPr>
            </a:lvl1pPr>
            <a:lvl2pPr indent="-355600" lvl="1" marL="914400" algn="l">
              <a:lnSpc>
                <a:spcPct val="115000"/>
              </a:lnSpc>
              <a:spcBef>
                <a:spcPts val="0"/>
              </a:spcBef>
              <a:spcAft>
                <a:spcPts val="0"/>
              </a:spcAft>
              <a:buSzPts val="2000"/>
              <a:buFont typeface="Calibri"/>
              <a:buChar char="○"/>
              <a:defRPr sz="2000">
                <a:latin typeface="Calibri"/>
                <a:ea typeface="Calibri"/>
                <a:cs typeface="Calibri"/>
                <a:sym typeface="Calibri"/>
              </a:defRPr>
            </a:lvl2pPr>
            <a:lvl3pPr indent="-355600" lvl="2" marL="1371600" algn="l">
              <a:lnSpc>
                <a:spcPct val="115000"/>
              </a:lnSpc>
              <a:spcBef>
                <a:spcPts val="0"/>
              </a:spcBef>
              <a:spcAft>
                <a:spcPts val="0"/>
              </a:spcAft>
              <a:buSzPts val="2000"/>
              <a:buFont typeface="Calibri"/>
              <a:buChar char="■"/>
              <a:defRPr sz="2000">
                <a:latin typeface="Calibri"/>
                <a:ea typeface="Calibri"/>
                <a:cs typeface="Calibri"/>
                <a:sym typeface="Calibri"/>
              </a:defRPr>
            </a:lvl3pPr>
            <a:lvl4pPr indent="-355600" lvl="3" marL="1828800" algn="l">
              <a:lnSpc>
                <a:spcPct val="115000"/>
              </a:lnSpc>
              <a:spcBef>
                <a:spcPts val="0"/>
              </a:spcBef>
              <a:spcAft>
                <a:spcPts val="0"/>
              </a:spcAft>
              <a:buSzPts val="2000"/>
              <a:buFont typeface="Calibri"/>
              <a:buChar char="●"/>
              <a:defRPr sz="2000">
                <a:latin typeface="Calibri"/>
                <a:ea typeface="Calibri"/>
                <a:cs typeface="Calibri"/>
                <a:sym typeface="Calibri"/>
              </a:defRPr>
            </a:lvl4pPr>
            <a:lvl5pPr indent="-355600" lvl="4" marL="2286000" algn="l">
              <a:lnSpc>
                <a:spcPct val="115000"/>
              </a:lnSpc>
              <a:spcBef>
                <a:spcPts val="0"/>
              </a:spcBef>
              <a:spcAft>
                <a:spcPts val="0"/>
              </a:spcAft>
              <a:buSzPts val="2000"/>
              <a:buFont typeface="Calibri"/>
              <a:buChar char="○"/>
              <a:defRPr sz="2000">
                <a:latin typeface="Calibri"/>
                <a:ea typeface="Calibri"/>
                <a:cs typeface="Calibri"/>
                <a:sym typeface="Calibri"/>
              </a:defRPr>
            </a:lvl5pPr>
            <a:lvl6pPr indent="-355600" lvl="5" marL="2743200" algn="l">
              <a:lnSpc>
                <a:spcPct val="115000"/>
              </a:lnSpc>
              <a:spcBef>
                <a:spcPts val="0"/>
              </a:spcBef>
              <a:spcAft>
                <a:spcPts val="0"/>
              </a:spcAft>
              <a:buSzPts val="2000"/>
              <a:buFont typeface="Calibri"/>
              <a:buChar char="■"/>
              <a:defRPr sz="2000">
                <a:latin typeface="Calibri"/>
                <a:ea typeface="Calibri"/>
                <a:cs typeface="Calibri"/>
                <a:sym typeface="Calibri"/>
              </a:defRPr>
            </a:lvl6pPr>
            <a:lvl7pPr indent="-355600" lvl="6" marL="3200400" algn="l">
              <a:lnSpc>
                <a:spcPct val="115000"/>
              </a:lnSpc>
              <a:spcBef>
                <a:spcPts val="0"/>
              </a:spcBef>
              <a:spcAft>
                <a:spcPts val="0"/>
              </a:spcAft>
              <a:buSzPts val="2000"/>
              <a:buFont typeface="Calibri"/>
              <a:buChar char="●"/>
              <a:defRPr sz="2000">
                <a:latin typeface="Calibri"/>
                <a:ea typeface="Calibri"/>
                <a:cs typeface="Calibri"/>
                <a:sym typeface="Calibri"/>
              </a:defRPr>
            </a:lvl7pPr>
            <a:lvl8pPr indent="-355600" lvl="7" marL="3657600" algn="l">
              <a:lnSpc>
                <a:spcPct val="115000"/>
              </a:lnSpc>
              <a:spcBef>
                <a:spcPts val="0"/>
              </a:spcBef>
              <a:spcAft>
                <a:spcPts val="0"/>
              </a:spcAft>
              <a:buSzPts val="2000"/>
              <a:buFont typeface="Calibri"/>
              <a:buChar char="○"/>
              <a:defRPr sz="2000">
                <a:latin typeface="Calibri"/>
                <a:ea typeface="Calibri"/>
                <a:cs typeface="Calibri"/>
                <a:sym typeface="Calibri"/>
              </a:defRPr>
            </a:lvl8pPr>
            <a:lvl9pPr indent="-355600" lvl="8" marL="4114800" algn="l">
              <a:lnSpc>
                <a:spcPct val="115000"/>
              </a:lnSpc>
              <a:spcBef>
                <a:spcPts val="0"/>
              </a:spcBef>
              <a:spcAft>
                <a:spcPts val="0"/>
              </a:spcAft>
              <a:buSzPts val="2000"/>
              <a:buFont typeface="Calibri"/>
              <a:buChar char="■"/>
              <a:defRPr sz="2000">
                <a:latin typeface="Calibri"/>
                <a:ea typeface="Calibri"/>
                <a:cs typeface="Calibri"/>
                <a:sym typeface="Calibri"/>
              </a:defRPr>
            </a:lvl9pPr>
          </a:lstStyle>
          <a:p/>
        </p:txBody>
      </p:sp>
      <p:sp>
        <p:nvSpPr>
          <p:cNvPr id="122" name="Google Shape;122;g130a5b8d989_1_15"/>
          <p:cNvSpPr txBox="1"/>
          <p:nvPr>
            <p:ph idx="2" type="subTitle"/>
          </p:nvPr>
        </p:nvSpPr>
        <p:spPr>
          <a:xfrm>
            <a:off x="532000" y="1262684"/>
            <a:ext cx="7427200" cy="800000"/>
          </a:xfrm>
          <a:prstGeom prst="rect">
            <a:avLst/>
          </a:prstGeom>
          <a:noFill/>
          <a:ln>
            <a:noFill/>
          </a:ln>
        </p:spPr>
        <p:txBody>
          <a:bodyPr anchorCtr="0" anchor="t" bIns="121900" lIns="121900" spcFirstLastPara="1" rIns="121900" wrap="square" tIns="121900">
            <a:normAutofit/>
          </a:bodyPr>
          <a:lstStyle>
            <a:lvl1pPr lvl="0" algn="l">
              <a:lnSpc>
                <a:spcPct val="115000"/>
              </a:lnSpc>
              <a:spcBef>
                <a:spcPts val="0"/>
              </a:spcBef>
              <a:spcAft>
                <a:spcPts val="0"/>
              </a:spcAft>
              <a:buSzPts val="3200"/>
              <a:buNone/>
              <a:defRPr b="1" sz="3200"/>
            </a:lvl1pPr>
            <a:lvl2pPr lvl="1" algn="l">
              <a:lnSpc>
                <a:spcPct val="115000"/>
              </a:lnSpc>
              <a:spcBef>
                <a:spcPts val="0"/>
              </a:spcBef>
              <a:spcAft>
                <a:spcPts val="0"/>
              </a:spcAft>
              <a:buSzPts val="1900"/>
              <a:buNone/>
              <a:defRPr sz="1900"/>
            </a:lvl2pPr>
            <a:lvl3pPr lvl="2" algn="l">
              <a:lnSpc>
                <a:spcPct val="115000"/>
              </a:lnSpc>
              <a:spcBef>
                <a:spcPts val="0"/>
              </a:spcBef>
              <a:spcAft>
                <a:spcPts val="0"/>
              </a:spcAft>
              <a:buSzPts val="1900"/>
              <a:buNone/>
              <a:defRPr sz="1900"/>
            </a:lvl3pPr>
            <a:lvl4pPr lvl="3" algn="l">
              <a:lnSpc>
                <a:spcPct val="115000"/>
              </a:lnSpc>
              <a:spcBef>
                <a:spcPts val="0"/>
              </a:spcBef>
              <a:spcAft>
                <a:spcPts val="0"/>
              </a:spcAft>
              <a:buSzPts val="1900"/>
              <a:buNone/>
              <a:defRPr sz="1900"/>
            </a:lvl4pPr>
            <a:lvl5pPr lvl="4" algn="l">
              <a:lnSpc>
                <a:spcPct val="115000"/>
              </a:lnSpc>
              <a:spcBef>
                <a:spcPts val="0"/>
              </a:spcBef>
              <a:spcAft>
                <a:spcPts val="0"/>
              </a:spcAft>
              <a:buSzPts val="1900"/>
              <a:buNone/>
              <a:defRPr sz="1900"/>
            </a:lvl5pPr>
            <a:lvl6pPr lvl="5" algn="l">
              <a:lnSpc>
                <a:spcPct val="115000"/>
              </a:lnSpc>
              <a:spcBef>
                <a:spcPts val="0"/>
              </a:spcBef>
              <a:spcAft>
                <a:spcPts val="0"/>
              </a:spcAft>
              <a:buSzPts val="1900"/>
              <a:buNone/>
              <a:defRPr sz="1900"/>
            </a:lvl6pPr>
            <a:lvl7pPr lvl="6" algn="l">
              <a:lnSpc>
                <a:spcPct val="115000"/>
              </a:lnSpc>
              <a:spcBef>
                <a:spcPts val="0"/>
              </a:spcBef>
              <a:spcAft>
                <a:spcPts val="0"/>
              </a:spcAft>
              <a:buSzPts val="1900"/>
              <a:buNone/>
              <a:defRPr sz="1900"/>
            </a:lvl7pPr>
            <a:lvl8pPr lvl="7" algn="l">
              <a:lnSpc>
                <a:spcPct val="115000"/>
              </a:lnSpc>
              <a:spcBef>
                <a:spcPts val="0"/>
              </a:spcBef>
              <a:spcAft>
                <a:spcPts val="0"/>
              </a:spcAft>
              <a:buSzPts val="1900"/>
              <a:buNone/>
              <a:defRPr sz="1900"/>
            </a:lvl8pPr>
            <a:lvl9pPr lvl="8" algn="l">
              <a:lnSpc>
                <a:spcPct val="115000"/>
              </a:lnSpc>
              <a:spcBef>
                <a:spcPts val="0"/>
              </a:spcBef>
              <a:spcAft>
                <a:spcPts val="0"/>
              </a:spcAft>
              <a:buSzPts val="1900"/>
              <a:buNone/>
              <a:defRPr sz="19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out Room/Poll Indicator Slide 1 1 1">
  <p:cSld name="CUSTOM_3_1_3_1_1">
    <p:bg>
      <p:bgPr>
        <a:solidFill>
          <a:srgbClr val="595959"/>
        </a:solidFill>
      </p:bgPr>
    </p:bg>
    <p:spTree>
      <p:nvGrpSpPr>
        <p:cNvPr id="123" name="Shape 123"/>
        <p:cNvGrpSpPr/>
        <p:nvPr/>
      </p:nvGrpSpPr>
      <p:grpSpPr>
        <a:xfrm>
          <a:off x="0" y="0"/>
          <a:ext cx="0" cy="0"/>
          <a:chOff x="0" y="0"/>
          <a:chExt cx="0" cy="0"/>
        </a:xfrm>
      </p:grpSpPr>
      <p:sp>
        <p:nvSpPr>
          <p:cNvPr id="124" name="Google Shape;124;g130a5b8d989_1_24"/>
          <p:cNvSpPr txBox="1"/>
          <p:nvPr>
            <p:ph type="title"/>
          </p:nvPr>
        </p:nvSpPr>
        <p:spPr>
          <a:xfrm>
            <a:off x="477067" y="2630567"/>
            <a:ext cx="11360800" cy="7636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Clr>
                <a:schemeClr val="lt1"/>
              </a:buClr>
              <a:buSzPts val="5300"/>
              <a:buNone/>
              <a:defRPr b="1" sz="5300">
                <a:solidFill>
                  <a:schemeClr val="lt1"/>
                </a:solidFill>
              </a:defRPr>
            </a:lvl1pPr>
            <a:lvl2pPr lvl="1" algn="l">
              <a:lnSpc>
                <a:spcPct val="100000"/>
              </a:lnSpc>
              <a:spcBef>
                <a:spcPts val="0"/>
              </a:spcBef>
              <a:spcAft>
                <a:spcPts val="0"/>
              </a:spcAft>
              <a:buSzPts val="3700"/>
              <a:buNone/>
              <a:defRPr b="1" sz="1900"/>
            </a:lvl2pPr>
            <a:lvl3pPr lvl="2" algn="l">
              <a:lnSpc>
                <a:spcPct val="100000"/>
              </a:lnSpc>
              <a:spcBef>
                <a:spcPts val="0"/>
              </a:spcBef>
              <a:spcAft>
                <a:spcPts val="0"/>
              </a:spcAft>
              <a:buSzPts val="3700"/>
              <a:buNone/>
              <a:defRPr b="1" sz="1900"/>
            </a:lvl3pPr>
            <a:lvl4pPr lvl="3" algn="l">
              <a:lnSpc>
                <a:spcPct val="100000"/>
              </a:lnSpc>
              <a:spcBef>
                <a:spcPts val="0"/>
              </a:spcBef>
              <a:spcAft>
                <a:spcPts val="0"/>
              </a:spcAft>
              <a:buSzPts val="3700"/>
              <a:buNone/>
              <a:defRPr b="1" sz="1900"/>
            </a:lvl4pPr>
            <a:lvl5pPr lvl="4" algn="l">
              <a:lnSpc>
                <a:spcPct val="100000"/>
              </a:lnSpc>
              <a:spcBef>
                <a:spcPts val="0"/>
              </a:spcBef>
              <a:spcAft>
                <a:spcPts val="0"/>
              </a:spcAft>
              <a:buSzPts val="3700"/>
              <a:buNone/>
              <a:defRPr b="1" sz="1900"/>
            </a:lvl5pPr>
            <a:lvl6pPr lvl="5" algn="l">
              <a:lnSpc>
                <a:spcPct val="100000"/>
              </a:lnSpc>
              <a:spcBef>
                <a:spcPts val="0"/>
              </a:spcBef>
              <a:spcAft>
                <a:spcPts val="0"/>
              </a:spcAft>
              <a:buSzPts val="3700"/>
              <a:buNone/>
              <a:defRPr b="1" sz="1900"/>
            </a:lvl6pPr>
            <a:lvl7pPr lvl="6" algn="l">
              <a:lnSpc>
                <a:spcPct val="100000"/>
              </a:lnSpc>
              <a:spcBef>
                <a:spcPts val="0"/>
              </a:spcBef>
              <a:spcAft>
                <a:spcPts val="0"/>
              </a:spcAft>
              <a:buSzPts val="3700"/>
              <a:buNone/>
              <a:defRPr b="1" sz="1900"/>
            </a:lvl7pPr>
            <a:lvl8pPr lvl="7" algn="l">
              <a:lnSpc>
                <a:spcPct val="100000"/>
              </a:lnSpc>
              <a:spcBef>
                <a:spcPts val="0"/>
              </a:spcBef>
              <a:spcAft>
                <a:spcPts val="0"/>
              </a:spcAft>
              <a:buSzPts val="3700"/>
              <a:buNone/>
              <a:defRPr b="1" sz="1900"/>
            </a:lvl8pPr>
            <a:lvl9pPr lvl="8" algn="l">
              <a:lnSpc>
                <a:spcPct val="100000"/>
              </a:lnSpc>
              <a:spcBef>
                <a:spcPts val="0"/>
              </a:spcBef>
              <a:spcAft>
                <a:spcPts val="0"/>
              </a:spcAft>
              <a:buSzPts val="3700"/>
              <a:buNone/>
              <a:defRPr b="1" sz="19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p:cSld name="CUSTOM_6">
    <p:spTree>
      <p:nvGrpSpPr>
        <p:cNvPr id="125" name="Shape 125"/>
        <p:cNvGrpSpPr/>
        <p:nvPr/>
      </p:nvGrpSpPr>
      <p:grpSpPr>
        <a:xfrm>
          <a:off x="0" y="0"/>
          <a:ext cx="0" cy="0"/>
          <a:chOff x="0" y="0"/>
          <a:chExt cx="0" cy="0"/>
        </a:xfrm>
      </p:grpSpPr>
      <p:sp>
        <p:nvSpPr>
          <p:cNvPr id="126" name="Google Shape;126;g130a5b8d989_1_32"/>
          <p:cNvSpPr txBox="1"/>
          <p:nvPr>
            <p:ph idx="1" type="body"/>
          </p:nvPr>
        </p:nvSpPr>
        <p:spPr>
          <a:xfrm>
            <a:off x="594233" y="2036533"/>
            <a:ext cx="6971600" cy="3694400"/>
          </a:xfrm>
          <a:prstGeom prst="rect">
            <a:avLst/>
          </a:prstGeom>
          <a:noFill/>
          <a:ln>
            <a:noFill/>
          </a:ln>
        </p:spPr>
        <p:txBody>
          <a:bodyPr anchorCtr="0" anchor="t" bIns="121900" lIns="121900" spcFirstLastPara="1" rIns="121900" wrap="square" tIns="121900">
            <a:normAutofit/>
          </a:bodyPr>
          <a:lstStyle>
            <a:lvl1pPr indent="-387350" lvl="0" marL="457200" algn="l">
              <a:lnSpc>
                <a:spcPct val="115000"/>
              </a:lnSpc>
              <a:spcBef>
                <a:spcPts val="0"/>
              </a:spcBef>
              <a:spcAft>
                <a:spcPts val="0"/>
              </a:spcAft>
              <a:buSzPts val="2500"/>
              <a:buFont typeface="Calibri"/>
              <a:buChar char="●"/>
              <a:defRPr sz="2500">
                <a:latin typeface="Calibri"/>
                <a:ea typeface="Calibri"/>
                <a:cs typeface="Calibri"/>
                <a:sym typeface="Calibri"/>
              </a:defRPr>
            </a:lvl1pPr>
            <a:lvl2pPr indent="-355600" lvl="1" marL="914400" algn="l">
              <a:lnSpc>
                <a:spcPct val="115000"/>
              </a:lnSpc>
              <a:spcBef>
                <a:spcPts val="0"/>
              </a:spcBef>
              <a:spcAft>
                <a:spcPts val="0"/>
              </a:spcAft>
              <a:buSzPts val="2000"/>
              <a:buFont typeface="Calibri"/>
              <a:buChar char="○"/>
              <a:defRPr sz="2000">
                <a:latin typeface="Calibri"/>
                <a:ea typeface="Calibri"/>
                <a:cs typeface="Calibri"/>
                <a:sym typeface="Calibri"/>
              </a:defRPr>
            </a:lvl2pPr>
            <a:lvl3pPr indent="-355600" lvl="2" marL="1371600" algn="l">
              <a:lnSpc>
                <a:spcPct val="115000"/>
              </a:lnSpc>
              <a:spcBef>
                <a:spcPts val="0"/>
              </a:spcBef>
              <a:spcAft>
                <a:spcPts val="0"/>
              </a:spcAft>
              <a:buSzPts val="2000"/>
              <a:buFont typeface="Calibri"/>
              <a:buChar char="■"/>
              <a:defRPr sz="2000">
                <a:latin typeface="Calibri"/>
                <a:ea typeface="Calibri"/>
                <a:cs typeface="Calibri"/>
                <a:sym typeface="Calibri"/>
              </a:defRPr>
            </a:lvl3pPr>
            <a:lvl4pPr indent="-355600" lvl="3" marL="1828800" algn="l">
              <a:lnSpc>
                <a:spcPct val="115000"/>
              </a:lnSpc>
              <a:spcBef>
                <a:spcPts val="0"/>
              </a:spcBef>
              <a:spcAft>
                <a:spcPts val="0"/>
              </a:spcAft>
              <a:buSzPts val="2000"/>
              <a:buFont typeface="Calibri"/>
              <a:buChar char="●"/>
              <a:defRPr sz="2000">
                <a:latin typeface="Calibri"/>
                <a:ea typeface="Calibri"/>
                <a:cs typeface="Calibri"/>
                <a:sym typeface="Calibri"/>
              </a:defRPr>
            </a:lvl4pPr>
            <a:lvl5pPr indent="-355600" lvl="4" marL="2286000" algn="l">
              <a:lnSpc>
                <a:spcPct val="115000"/>
              </a:lnSpc>
              <a:spcBef>
                <a:spcPts val="0"/>
              </a:spcBef>
              <a:spcAft>
                <a:spcPts val="0"/>
              </a:spcAft>
              <a:buSzPts val="2000"/>
              <a:buFont typeface="Calibri"/>
              <a:buChar char="○"/>
              <a:defRPr sz="2000">
                <a:latin typeface="Calibri"/>
                <a:ea typeface="Calibri"/>
                <a:cs typeface="Calibri"/>
                <a:sym typeface="Calibri"/>
              </a:defRPr>
            </a:lvl5pPr>
            <a:lvl6pPr indent="-355600" lvl="5" marL="2743200" algn="l">
              <a:lnSpc>
                <a:spcPct val="115000"/>
              </a:lnSpc>
              <a:spcBef>
                <a:spcPts val="0"/>
              </a:spcBef>
              <a:spcAft>
                <a:spcPts val="0"/>
              </a:spcAft>
              <a:buSzPts val="2000"/>
              <a:buFont typeface="Calibri"/>
              <a:buChar char="■"/>
              <a:defRPr sz="2000">
                <a:latin typeface="Calibri"/>
                <a:ea typeface="Calibri"/>
                <a:cs typeface="Calibri"/>
                <a:sym typeface="Calibri"/>
              </a:defRPr>
            </a:lvl6pPr>
            <a:lvl7pPr indent="-355600" lvl="6" marL="3200400" algn="l">
              <a:lnSpc>
                <a:spcPct val="115000"/>
              </a:lnSpc>
              <a:spcBef>
                <a:spcPts val="0"/>
              </a:spcBef>
              <a:spcAft>
                <a:spcPts val="0"/>
              </a:spcAft>
              <a:buSzPts val="2000"/>
              <a:buFont typeface="Calibri"/>
              <a:buChar char="●"/>
              <a:defRPr sz="2000">
                <a:latin typeface="Calibri"/>
                <a:ea typeface="Calibri"/>
                <a:cs typeface="Calibri"/>
                <a:sym typeface="Calibri"/>
              </a:defRPr>
            </a:lvl7pPr>
            <a:lvl8pPr indent="-355600" lvl="7" marL="3657600" algn="l">
              <a:lnSpc>
                <a:spcPct val="115000"/>
              </a:lnSpc>
              <a:spcBef>
                <a:spcPts val="0"/>
              </a:spcBef>
              <a:spcAft>
                <a:spcPts val="0"/>
              </a:spcAft>
              <a:buSzPts val="2000"/>
              <a:buFont typeface="Calibri"/>
              <a:buChar char="○"/>
              <a:defRPr sz="2000">
                <a:latin typeface="Calibri"/>
                <a:ea typeface="Calibri"/>
                <a:cs typeface="Calibri"/>
                <a:sym typeface="Calibri"/>
              </a:defRPr>
            </a:lvl8pPr>
            <a:lvl9pPr indent="-355600" lvl="8" marL="4114800" algn="l">
              <a:lnSpc>
                <a:spcPct val="115000"/>
              </a:lnSpc>
              <a:spcBef>
                <a:spcPts val="0"/>
              </a:spcBef>
              <a:spcAft>
                <a:spcPts val="0"/>
              </a:spcAft>
              <a:buSzPts val="2000"/>
              <a:buFont typeface="Calibri"/>
              <a:buChar char="■"/>
              <a:defRPr sz="2000">
                <a:latin typeface="Calibri"/>
                <a:ea typeface="Calibri"/>
                <a:cs typeface="Calibri"/>
                <a:sym typeface="Calibri"/>
              </a:defRPr>
            </a:lvl9pPr>
          </a:lstStyle>
          <a:p/>
        </p:txBody>
      </p:sp>
      <p:sp>
        <p:nvSpPr>
          <p:cNvPr id="127" name="Google Shape;127;g130a5b8d989_1_32"/>
          <p:cNvSpPr txBox="1"/>
          <p:nvPr>
            <p:ph type="title"/>
          </p:nvPr>
        </p:nvSpPr>
        <p:spPr>
          <a:xfrm>
            <a:off x="518000" y="99500"/>
            <a:ext cx="10271600" cy="9476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3700"/>
              <a:buNone/>
              <a:defRPr sz="1900"/>
            </a:lvl2pPr>
            <a:lvl3pPr lvl="2" algn="l">
              <a:lnSpc>
                <a:spcPct val="100000"/>
              </a:lnSpc>
              <a:spcBef>
                <a:spcPts val="0"/>
              </a:spcBef>
              <a:spcAft>
                <a:spcPts val="0"/>
              </a:spcAft>
              <a:buSzPts val="3700"/>
              <a:buNone/>
              <a:defRPr sz="1900"/>
            </a:lvl3pPr>
            <a:lvl4pPr lvl="3" algn="l">
              <a:lnSpc>
                <a:spcPct val="100000"/>
              </a:lnSpc>
              <a:spcBef>
                <a:spcPts val="0"/>
              </a:spcBef>
              <a:spcAft>
                <a:spcPts val="0"/>
              </a:spcAft>
              <a:buSzPts val="3700"/>
              <a:buNone/>
              <a:defRPr sz="1900"/>
            </a:lvl4pPr>
            <a:lvl5pPr lvl="4" algn="l">
              <a:lnSpc>
                <a:spcPct val="100000"/>
              </a:lnSpc>
              <a:spcBef>
                <a:spcPts val="0"/>
              </a:spcBef>
              <a:spcAft>
                <a:spcPts val="0"/>
              </a:spcAft>
              <a:buSzPts val="3700"/>
              <a:buNone/>
              <a:defRPr sz="1900"/>
            </a:lvl5pPr>
            <a:lvl6pPr lvl="5" algn="l">
              <a:lnSpc>
                <a:spcPct val="100000"/>
              </a:lnSpc>
              <a:spcBef>
                <a:spcPts val="0"/>
              </a:spcBef>
              <a:spcAft>
                <a:spcPts val="0"/>
              </a:spcAft>
              <a:buSzPts val="3700"/>
              <a:buNone/>
              <a:defRPr sz="1900"/>
            </a:lvl6pPr>
            <a:lvl7pPr lvl="6" algn="l">
              <a:lnSpc>
                <a:spcPct val="100000"/>
              </a:lnSpc>
              <a:spcBef>
                <a:spcPts val="0"/>
              </a:spcBef>
              <a:spcAft>
                <a:spcPts val="0"/>
              </a:spcAft>
              <a:buSzPts val="3700"/>
              <a:buNone/>
              <a:defRPr sz="1900"/>
            </a:lvl7pPr>
            <a:lvl8pPr lvl="7" algn="l">
              <a:lnSpc>
                <a:spcPct val="100000"/>
              </a:lnSpc>
              <a:spcBef>
                <a:spcPts val="0"/>
              </a:spcBef>
              <a:spcAft>
                <a:spcPts val="0"/>
              </a:spcAft>
              <a:buSzPts val="3700"/>
              <a:buNone/>
              <a:defRPr sz="1900"/>
            </a:lvl8pPr>
            <a:lvl9pPr lvl="8" algn="l">
              <a:lnSpc>
                <a:spcPct val="100000"/>
              </a:lnSpc>
              <a:spcBef>
                <a:spcPts val="0"/>
              </a:spcBef>
              <a:spcAft>
                <a:spcPts val="0"/>
              </a:spcAft>
              <a:buSzPts val="3700"/>
              <a:buNone/>
              <a:defRPr sz="1900"/>
            </a:lvl9pPr>
          </a:lstStyle>
          <a:p/>
        </p:txBody>
      </p:sp>
      <p:sp>
        <p:nvSpPr>
          <p:cNvPr id="128" name="Google Shape;128;g130a5b8d989_1_32"/>
          <p:cNvSpPr txBox="1"/>
          <p:nvPr>
            <p:ph idx="2" type="subTitle"/>
          </p:nvPr>
        </p:nvSpPr>
        <p:spPr>
          <a:xfrm>
            <a:off x="518000" y="1236533"/>
            <a:ext cx="7427200" cy="800000"/>
          </a:xfrm>
          <a:prstGeom prst="rect">
            <a:avLst/>
          </a:prstGeom>
          <a:noFill/>
          <a:ln>
            <a:noFill/>
          </a:ln>
        </p:spPr>
        <p:txBody>
          <a:bodyPr anchorCtr="0" anchor="t" bIns="121900" lIns="121900" spcFirstLastPara="1" rIns="121900" wrap="square" tIns="121900">
            <a:normAutofit/>
          </a:bodyPr>
          <a:lstStyle>
            <a:lvl1pPr lvl="0" algn="l">
              <a:lnSpc>
                <a:spcPct val="115000"/>
              </a:lnSpc>
              <a:spcBef>
                <a:spcPts val="0"/>
              </a:spcBef>
              <a:spcAft>
                <a:spcPts val="0"/>
              </a:spcAft>
              <a:buSzPts val="3200"/>
              <a:buNone/>
              <a:defRPr b="1" sz="3200"/>
            </a:lvl1pPr>
            <a:lvl2pPr lvl="1" algn="l">
              <a:lnSpc>
                <a:spcPct val="115000"/>
              </a:lnSpc>
              <a:spcBef>
                <a:spcPts val="0"/>
              </a:spcBef>
              <a:spcAft>
                <a:spcPts val="0"/>
              </a:spcAft>
              <a:buSzPts val="1900"/>
              <a:buNone/>
              <a:defRPr sz="1900"/>
            </a:lvl2pPr>
            <a:lvl3pPr lvl="2" algn="l">
              <a:lnSpc>
                <a:spcPct val="115000"/>
              </a:lnSpc>
              <a:spcBef>
                <a:spcPts val="0"/>
              </a:spcBef>
              <a:spcAft>
                <a:spcPts val="0"/>
              </a:spcAft>
              <a:buSzPts val="1900"/>
              <a:buNone/>
              <a:defRPr sz="1900"/>
            </a:lvl3pPr>
            <a:lvl4pPr lvl="3" algn="l">
              <a:lnSpc>
                <a:spcPct val="115000"/>
              </a:lnSpc>
              <a:spcBef>
                <a:spcPts val="0"/>
              </a:spcBef>
              <a:spcAft>
                <a:spcPts val="0"/>
              </a:spcAft>
              <a:buSzPts val="1900"/>
              <a:buNone/>
              <a:defRPr sz="1900"/>
            </a:lvl4pPr>
            <a:lvl5pPr lvl="4" algn="l">
              <a:lnSpc>
                <a:spcPct val="115000"/>
              </a:lnSpc>
              <a:spcBef>
                <a:spcPts val="0"/>
              </a:spcBef>
              <a:spcAft>
                <a:spcPts val="0"/>
              </a:spcAft>
              <a:buSzPts val="1900"/>
              <a:buNone/>
              <a:defRPr sz="1900"/>
            </a:lvl5pPr>
            <a:lvl6pPr lvl="5" algn="l">
              <a:lnSpc>
                <a:spcPct val="115000"/>
              </a:lnSpc>
              <a:spcBef>
                <a:spcPts val="0"/>
              </a:spcBef>
              <a:spcAft>
                <a:spcPts val="0"/>
              </a:spcAft>
              <a:buSzPts val="1900"/>
              <a:buNone/>
              <a:defRPr sz="1900"/>
            </a:lvl6pPr>
            <a:lvl7pPr lvl="6" algn="l">
              <a:lnSpc>
                <a:spcPct val="115000"/>
              </a:lnSpc>
              <a:spcBef>
                <a:spcPts val="0"/>
              </a:spcBef>
              <a:spcAft>
                <a:spcPts val="0"/>
              </a:spcAft>
              <a:buSzPts val="1900"/>
              <a:buNone/>
              <a:defRPr sz="1900"/>
            </a:lvl7pPr>
            <a:lvl8pPr lvl="7" algn="l">
              <a:lnSpc>
                <a:spcPct val="115000"/>
              </a:lnSpc>
              <a:spcBef>
                <a:spcPts val="0"/>
              </a:spcBef>
              <a:spcAft>
                <a:spcPts val="0"/>
              </a:spcAft>
              <a:buSzPts val="1900"/>
              <a:buNone/>
              <a:defRPr sz="1900"/>
            </a:lvl8pPr>
            <a:lvl9pPr lvl="8" algn="l">
              <a:lnSpc>
                <a:spcPct val="115000"/>
              </a:lnSpc>
              <a:spcBef>
                <a:spcPts val="0"/>
              </a:spcBef>
              <a:spcAft>
                <a:spcPts val="0"/>
              </a:spcAft>
              <a:buSzPts val="1900"/>
              <a:buNone/>
              <a:defRPr sz="19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1">
  <p:cSld name="CUSTOM_6_1">
    <p:spTree>
      <p:nvGrpSpPr>
        <p:cNvPr id="129" name="Shape 129"/>
        <p:cNvGrpSpPr/>
        <p:nvPr/>
      </p:nvGrpSpPr>
      <p:grpSpPr>
        <a:xfrm>
          <a:off x="0" y="0"/>
          <a:ext cx="0" cy="0"/>
          <a:chOff x="0" y="0"/>
          <a:chExt cx="0" cy="0"/>
        </a:xfrm>
      </p:grpSpPr>
      <p:sp>
        <p:nvSpPr>
          <p:cNvPr id="130" name="Google Shape;130;g130a5b8d989_1_80"/>
          <p:cNvSpPr txBox="1"/>
          <p:nvPr>
            <p:ph idx="1" type="body"/>
          </p:nvPr>
        </p:nvSpPr>
        <p:spPr>
          <a:xfrm>
            <a:off x="594233" y="2036533"/>
            <a:ext cx="6971600" cy="3694400"/>
          </a:xfrm>
          <a:prstGeom prst="rect">
            <a:avLst/>
          </a:prstGeom>
          <a:noFill/>
          <a:ln>
            <a:noFill/>
          </a:ln>
        </p:spPr>
        <p:txBody>
          <a:bodyPr anchorCtr="0" anchor="t" bIns="121900" lIns="121900" spcFirstLastPara="1" rIns="121900" wrap="square" tIns="121900">
            <a:normAutofit/>
          </a:bodyPr>
          <a:lstStyle>
            <a:lvl1pPr indent="-387350" lvl="0" marL="457200" algn="l">
              <a:lnSpc>
                <a:spcPct val="115000"/>
              </a:lnSpc>
              <a:spcBef>
                <a:spcPts val="0"/>
              </a:spcBef>
              <a:spcAft>
                <a:spcPts val="0"/>
              </a:spcAft>
              <a:buSzPts val="2500"/>
              <a:buFont typeface="Calibri"/>
              <a:buChar char="●"/>
              <a:defRPr sz="2500">
                <a:latin typeface="Calibri"/>
                <a:ea typeface="Calibri"/>
                <a:cs typeface="Calibri"/>
                <a:sym typeface="Calibri"/>
              </a:defRPr>
            </a:lvl1pPr>
            <a:lvl2pPr indent="-355600" lvl="1" marL="914400" algn="l">
              <a:lnSpc>
                <a:spcPct val="115000"/>
              </a:lnSpc>
              <a:spcBef>
                <a:spcPts val="0"/>
              </a:spcBef>
              <a:spcAft>
                <a:spcPts val="0"/>
              </a:spcAft>
              <a:buSzPts val="2000"/>
              <a:buFont typeface="Calibri"/>
              <a:buChar char="○"/>
              <a:defRPr sz="2000">
                <a:latin typeface="Calibri"/>
                <a:ea typeface="Calibri"/>
                <a:cs typeface="Calibri"/>
                <a:sym typeface="Calibri"/>
              </a:defRPr>
            </a:lvl2pPr>
            <a:lvl3pPr indent="-355600" lvl="2" marL="1371600" algn="l">
              <a:lnSpc>
                <a:spcPct val="115000"/>
              </a:lnSpc>
              <a:spcBef>
                <a:spcPts val="0"/>
              </a:spcBef>
              <a:spcAft>
                <a:spcPts val="0"/>
              </a:spcAft>
              <a:buSzPts val="2000"/>
              <a:buFont typeface="Calibri"/>
              <a:buChar char="■"/>
              <a:defRPr sz="2000">
                <a:latin typeface="Calibri"/>
                <a:ea typeface="Calibri"/>
                <a:cs typeface="Calibri"/>
                <a:sym typeface="Calibri"/>
              </a:defRPr>
            </a:lvl3pPr>
            <a:lvl4pPr indent="-355600" lvl="3" marL="1828800" algn="l">
              <a:lnSpc>
                <a:spcPct val="115000"/>
              </a:lnSpc>
              <a:spcBef>
                <a:spcPts val="0"/>
              </a:spcBef>
              <a:spcAft>
                <a:spcPts val="0"/>
              </a:spcAft>
              <a:buSzPts val="2000"/>
              <a:buFont typeface="Calibri"/>
              <a:buChar char="●"/>
              <a:defRPr sz="2000">
                <a:latin typeface="Calibri"/>
                <a:ea typeface="Calibri"/>
                <a:cs typeface="Calibri"/>
                <a:sym typeface="Calibri"/>
              </a:defRPr>
            </a:lvl4pPr>
            <a:lvl5pPr indent="-355600" lvl="4" marL="2286000" algn="l">
              <a:lnSpc>
                <a:spcPct val="115000"/>
              </a:lnSpc>
              <a:spcBef>
                <a:spcPts val="0"/>
              </a:spcBef>
              <a:spcAft>
                <a:spcPts val="0"/>
              </a:spcAft>
              <a:buSzPts val="2000"/>
              <a:buFont typeface="Calibri"/>
              <a:buChar char="○"/>
              <a:defRPr sz="2000">
                <a:latin typeface="Calibri"/>
                <a:ea typeface="Calibri"/>
                <a:cs typeface="Calibri"/>
                <a:sym typeface="Calibri"/>
              </a:defRPr>
            </a:lvl5pPr>
            <a:lvl6pPr indent="-355600" lvl="5" marL="2743200" algn="l">
              <a:lnSpc>
                <a:spcPct val="115000"/>
              </a:lnSpc>
              <a:spcBef>
                <a:spcPts val="0"/>
              </a:spcBef>
              <a:spcAft>
                <a:spcPts val="0"/>
              </a:spcAft>
              <a:buSzPts val="2000"/>
              <a:buFont typeface="Calibri"/>
              <a:buChar char="■"/>
              <a:defRPr sz="2000">
                <a:latin typeface="Calibri"/>
                <a:ea typeface="Calibri"/>
                <a:cs typeface="Calibri"/>
                <a:sym typeface="Calibri"/>
              </a:defRPr>
            </a:lvl6pPr>
            <a:lvl7pPr indent="-355600" lvl="6" marL="3200400" algn="l">
              <a:lnSpc>
                <a:spcPct val="115000"/>
              </a:lnSpc>
              <a:spcBef>
                <a:spcPts val="0"/>
              </a:spcBef>
              <a:spcAft>
                <a:spcPts val="0"/>
              </a:spcAft>
              <a:buSzPts val="2000"/>
              <a:buFont typeface="Calibri"/>
              <a:buChar char="●"/>
              <a:defRPr sz="2000">
                <a:latin typeface="Calibri"/>
                <a:ea typeface="Calibri"/>
                <a:cs typeface="Calibri"/>
                <a:sym typeface="Calibri"/>
              </a:defRPr>
            </a:lvl7pPr>
            <a:lvl8pPr indent="-355600" lvl="7" marL="3657600" algn="l">
              <a:lnSpc>
                <a:spcPct val="115000"/>
              </a:lnSpc>
              <a:spcBef>
                <a:spcPts val="0"/>
              </a:spcBef>
              <a:spcAft>
                <a:spcPts val="0"/>
              </a:spcAft>
              <a:buSzPts val="2000"/>
              <a:buFont typeface="Calibri"/>
              <a:buChar char="○"/>
              <a:defRPr sz="2000">
                <a:latin typeface="Calibri"/>
                <a:ea typeface="Calibri"/>
                <a:cs typeface="Calibri"/>
                <a:sym typeface="Calibri"/>
              </a:defRPr>
            </a:lvl8pPr>
            <a:lvl9pPr indent="-355600" lvl="8" marL="4114800" algn="l">
              <a:lnSpc>
                <a:spcPct val="115000"/>
              </a:lnSpc>
              <a:spcBef>
                <a:spcPts val="0"/>
              </a:spcBef>
              <a:spcAft>
                <a:spcPts val="0"/>
              </a:spcAft>
              <a:buSzPts val="2000"/>
              <a:buFont typeface="Calibri"/>
              <a:buChar char="■"/>
              <a:defRPr sz="2000">
                <a:latin typeface="Calibri"/>
                <a:ea typeface="Calibri"/>
                <a:cs typeface="Calibri"/>
                <a:sym typeface="Calibri"/>
              </a:defRPr>
            </a:lvl9pPr>
          </a:lstStyle>
          <a:p/>
        </p:txBody>
      </p:sp>
      <p:sp>
        <p:nvSpPr>
          <p:cNvPr id="131" name="Google Shape;131;g130a5b8d989_1_80"/>
          <p:cNvSpPr txBox="1"/>
          <p:nvPr>
            <p:ph type="title"/>
          </p:nvPr>
        </p:nvSpPr>
        <p:spPr>
          <a:xfrm>
            <a:off x="518000" y="99500"/>
            <a:ext cx="10271600" cy="9476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Clr>
                <a:srgbClr val="595959"/>
              </a:buClr>
              <a:buSzPts val="4800"/>
              <a:buNone/>
              <a:defRPr sz="4800">
                <a:solidFill>
                  <a:srgbClr val="595959"/>
                </a:solidFill>
              </a:defRPr>
            </a:lvl1pPr>
            <a:lvl2pPr lvl="1" algn="l">
              <a:lnSpc>
                <a:spcPct val="100000"/>
              </a:lnSpc>
              <a:spcBef>
                <a:spcPts val="0"/>
              </a:spcBef>
              <a:spcAft>
                <a:spcPts val="0"/>
              </a:spcAft>
              <a:buSzPts val="3700"/>
              <a:buNone/>
              <a:defRPr sz="1900"/>
            </a:lvl2pPr>
            <a:lvl3pPr lvl="2" algn="l">
              <a:lnSpc>
                <a:spcPct val="100000"/>
              </a:lnSpc>
              <a:spcBef>
                <a:spcPts val="0"/>
              </a:spcBef>
              <a:spcAft>
                <a:spcPts val="0"/>
              </a:spcAft>
              <a:buSzPts val="3700"/>
              <a:buNone/>
              <a:defRPr sz="1900"/>
            </a:lvl3pPr>
            <a:lvl4pPr lvl="3" algn="l">
              <a:lnSpc>
                <a:spcPct val="100000"/>
              </a:lnSpc>
              <a:spcBef>
                <a:spcPts val="0"/>
              </a:spcBef>
              <a:spcAft>
                <a:spcPts val="0"/>
              </a:spcAft>
              <a:buSzPts val="3700"/>
              <a:buNone/>
              <a:defRPr sz="1900"/>
            </a:lvl4pPr>
            <a:lvl5pPr lvl="4" algn="l">
              <a:lnSpc>
                <a:spcPct val="100000"/>
              </a:lnSpc>
              <a:spcBef>
                <a:spcPts val="0"/>
              </a:spcBef>
              <a:spcAft>
                <a:spcPts val="0"/>
              </a:spcAft>
              <a:buSzPts val="3700"/>
              <a:buNone/>
              <a:defRPr sz="1900"/>
            </a:lvl5pPr>
            <a:lvl6pPr lvl="5" algn="l">
              <a:lnSpc>
                <a:spcPct val="100000"/>
              </a:lnSpc>
              <a:spcBef>
                <a:spcPts val="0"/>
              </a:spcBef>
              <a:spcAft>
                <a:spcPts val="0"/>
              </a:spcAft>
              <a:buSzPts val="3700"/>
              <a:buNone/>
              <a:defRPr sz="1900"/>
            </a:lvl6pPr>
            <a:lvl7pPr lvl="6" algn="l">
              <a:lnSpc>
                <a:spcPct val="100000"/>
              </a:lnSpc>
              <a:spcBef>
                <a:spcPts val="0"/>
              </a:spcBef>
              <a:spcAft>
                <a:spcPts val="0"/>
              </a:spcAft>
              <a:buSzPts val="3700"/>
              <a:buNone/>
              <a:defRPr sz="1900"/>
            </a:lvl7pPr>
            <a:lvl8pPr lvl="7" algn="l">
              <a:lnSpc>
                <a:spcPct val="100000"/>
              </a:lnSpc>
              <a:spcBef>
                <a:spcPts val="0"/>
              </a:spcBef>
              <a:spcAft>
                <a:spcPts val="0"/>
              </a:spcAft>
              <a:buSzPts val="3700"/>
              <a:buNone/>
              <a:defRPr sz="1900"/>
            </a:lvl8pPr>
            <a:lvl9pPr lvl="8" algn="l">
              <a:lnSpc>
                <a:spcPct val="100000"/>
              </a:lnSpc>
              <a:spcBef>
                <a:spcPts val="0"/>
              </a:spcBef>
              <a:spcAft>
                <a:spcPts val="0"/>
              </a:spcAft>
              <a:buSzPts val="3700"/>
              <a:buNone/>
              <a:defRPr sz="1900"/>
            </a:lvl9pPr>
          </a:lstStyle>
          <a:p/>
        </p:txBody>
      </p:sp>
      <p:sp>
        <p:nvSpPr>
          <p:cNvPr id="132" name="Google Shape;132;g130a5b8d989_1_80"/>
          <p:cNvSpPr txBox="1"/>
          <p:nvPr>
            <p:ph idx="2" type="subTitle"/>
          </p:nvPr>
        </p:nvSpPr>
        <p:spPr>
          <a:xfrm>
            <a:off x="518000" y="1236533"/>
            <a:ext cx="7427200" cy="800000"/>
          </a:xfrm>
          <a:prstGeom prst="rect">
            <a:avLst/>
          </a:prstGeom>
          <a:noFill/>
          <a:ln>
            <a:noFill/>
          </a:ln>
        </p:spPr>
        <p:txBody>
          <a:bodyPr anchorCtr="0" anchor="t" bIns="121900" lIns="121900" spcFirstLastPara="1" rIns="121900" wrap="square" tIns="121900">
            <a:normAutofit/>
          </a:bodyPr>
          <a:lstStyle>
            <a:lvl1pPr lvl="0" algn="l">
              <a:lnSpc>
                <a:spcPct val="115000"/>
              </a:lnSpc>
              <a:spcBef>
                <a:spcPts val="0"/>
              </a:spcBef>
              <a:spcAft>
                <a:spcPts val="0"/>
              </a:spcAft>
              <a:buSzPts val="3200"/>
              <a:buNone/>
              <a:defRPr b="1" sz="3200"/>
            </a:lvl1pPr>
            <a:lvl2pPr lvl="1" algn="l">
              <a:lnSpc>
                <a:spcPct val="115000"/>
              </a:lnSpc>
              <a:spcBef>
                <a:spcPts val="0"/>
              </a:spcBef>
              <a:spcAft>
                <a:spcPts val="0"/>
              </a:spcAft>
              <a:buSzPts val="1900"/>
              <a:buNone/>
              <a:defRPr sz="1900"/>
            </a:lvl2pPr>
            <a:lvl3pPr lvl="2" algn="l">
              <a:lnSpc>
                <a:spcPct val="115000"/>
              </a:lnSpc>
              <a:spcBef>
                <a:spcPts val="0"/>
              </a:spcBef>
              <a:spcAft>
                <a:spcPts val="0"/>
              </a:spcAft>
              <a:buSzPts val="1900"/>
              <a:buNone/>
              <a:defRPr sz="1900"/>
            </a:lvl3pPr>
            <a:lvl4pPr lvl="3" algn="l">
              <a:lnSpc>
                <a:spcPct val="115000"/>
              </a:lnSpc>
              <a:spcBef>
                <a:spcPts val="0"/>
              </a:spcBef>
              <a:spcAft>
                <a:spcPts val="0"/>
              </a:spcAft>
              <a:buSzPts val="1900"/>
              <a:buNone/>
              <a:defRPr sz="1900"/>
            </a:lvl4pPr>
            <a:lvl5pPr lvl="4" algn="l">
              <a:lnSpc>
                <a:spcPct val="115000"/>
              </a:lnSpc>
              <a:spcBef>
                <a:spcPts val="0"/>
              </a:spcBef>
              <a:spcAft>
                <a:spcPts val="0"/>
              </a:spcAft>
              <a:buSzPts val="1900"/>
              <a:buNone/>
              <a:defRPr sz="1900"/>
            </a:lvl5pPr>
            <a:lvl6pPr lvl="5" algn="l">
              <a:lnSpc>
                <a:spcPct val="115000"/>
              </a:lnSpc>
              <a:spcBef>
                <a:spcPts val="0"/>
              </a:spcBef>
              <a:spcAft>
                <a:spcPts val="0"/>
              </a:spcAft>
              <a:buSzPts val="1900"/>
              <a:buNone/>
              <a:defRPr sz="1900"/>
            </a:lvl6pPr>
            <a:lvl7pPr lvl="6" algn="l">
              <a:lnSpc>
                <a:spcPct val="115000"/>
              </a:lnSpc>
              <a:spcBef>
                <a:spcPts val="0"/>
              </a:spcBef>
              <a:spcAft>
                <a:spcPts val="0"/>
              </a:spcAft>
              <a:buSzPts val="1900"/>
              <a:buNone/>
              <a:defRPr sz="1900"/>
            </a:lvl7pPr>
            <a:lvl8pPr lvl="7" algn="l">
              <a:lnSpc>
                <a:spcPct val="115000"/>
              </a:lnSpc>
              <a:spcBef>
                <a:spcPts val="0"/>
              </a:spcBef>
              <a:spcAft>
                <a:spcPts val="0"/>
              </a:spcAft>
              <a:buSzPts val="1900"/>
              <a:buNone/>
              <a:defRPr sz="1900"/>
            </a:lvl8pPr>
            <a:lvl9pPr lvl="8" algn="l">
              <a:lnSpc>
                <a:spcPct val="115000"/>
              </a:lnSpc>
              <a:spcBef>
                <a:spcPts val="0"/>
              </a:spcBef>
              <a:spcAft>
                <a:spcPts val="0"/>
              </a:spcAft>
              <a:buSzPts val="1900"/>
              <a:buNone/>
              <a:defRPr sz="19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9" name="Shape 139"/>
        <p:cNvGrpSpPr/>
        <p:nvPr/>
      </p:nvGrpSpPr>
      <p:grpSpPr>
        <a:xfrm>
          <a:off x="0" y="0"/>
          <a:ext cx="0" cy="0"/>
          <a:chOff x="0" y="0"/>
          <a:chExt cx="0" cy="0"/>
        </a:xfrm>
      </p:grpSpPr>
      <p:sp>
        <p:nvSpPr>
          <p:cNvPr id="140" name="Google Shape;140;p13"/>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1" name="Google Shape;141;p13"/>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p13"/>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43" name="Shape 143"/>
        <p:cNvGrpSpPr/>
        <p:nvPr/>
      </p:nvGrpSpPr>
      <p:grpSpPr>
        <a:xfrm>
          <a:off x="0" y="0"/>
          <a:ext cx="0" cy="0"/>
          <a:chOff x="0" y="0"/>
          <a:chExt cx="0" cy="0"/>
        </a:xfrm>
      </p:grpSpPr>
      <p:sp>
        <p:nvSpPr>
          <p:cNvPr id="144" name="Google Shape;144;p1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5" name="Google Shape;145;p12"/>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46" name="Google Shape;146;p12"/>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7" name="Google Shape;147;p12"/>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8" name="Google Shape;148;p12"/>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9" name="Shape 149"/>
        <p:cNvGrpSpPr/>
        <p:nvPr/>
      </p:nvGrpSpPr>
      <p:grpSpPr>
        <a:xfrm>
          <a:off x="0" y="0"/>
          <a:ext cx="0" cy="0"/>
          <a:chOff x="0" y="0"/>
          <a:chExt cx="0" cy="0"/>
        </a:xfrm>
      </p:grpSpPr>
      <p:sp>
        <p:nvSpPr>
          <p:cNvPr id="150" name="Google Shape;150;p11"/>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 name="Google Shape;151;p11"/>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52" name="Google Shape;152;p11"/>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3" name="Google Shape;153;p11"/>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4" name="Google Shape;154;p11"/>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5" name="Shape 155"/>
        <p:cNvGrpSpPr/>
        <p:nvPr/>
      </p:nvGrpSpPr>
      <p:grpSpPr>
        <a:xfrm>
          <a:off x="0" y="0"/>
          <a:ext cx="0" cy="0"/>
          <a:chOff x="0" y="0"/>
          <a:chExt cx="0" cy="0"/>
        </a:xfrm>
      </p:grpSpPr>
      <p:sp>
        <p:nvSpPr>
          <p:cNvPr id="156" name="Google Shape;156;p24"/>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7" name="Google Shape;157;p24"/>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158" name="Google Shape;158;p24"/>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9" name="Google Shape;159;p24"/>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0" name="Google Shape;160;p24"/>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61" name="Shape 161"/>
        <p:cNvGrpSpPr/>
        <p:nvPr/>
      </p:nvGrpSpPr>
      <p:grpSpPr>
        <a:xfrm>
          <a:off x="0" y="0"/>
          <a:ext cx="0" cy="0"/>
          <a:chOff x="0" y="0"/>
          <a:chExt cx="0" cy="0"/>
        </a:xfrm>
      </p:grpSpPr>
      <p:sp>
        <p:nvSpPr>
          <p:cNvPr id="162" name="Google Shape;162;p2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3" name="Google Shape;163;p25"/>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64" name="Google Shape;164;p25"/>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65" name="Google Shape;165;p25"/>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6" name="Google Shape;166;p25"/>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7" name="Google Shape;167;p25"/>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68" name="Shape 168"/>
        <p:cNvGrpSpPr/>
        <p:nvPr/>
      </p:nvGrpSpPr>
      <p:grpSpPr>
        <a:xfrm>
          <a:off x="0" y="0"/>
          <a:ext cx="0" cy="0"/>
          <a:chOff x="0" y="0"/>
          <a:chExt cx="0" cy="0"/>
        </a:xfrm>
      </p:grpSpPr>
      <p:sp>
        <p:nvSpPr>
          <p:cNvPr id="169" name="Google Shape;169;p2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0" name="Google Shape;170;p26"/>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171" name="Google Shape;171;p26"/>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172" name="Google Shape;172;p26"/>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173" name="Google Shape;173;p26"/>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174" name="Google Shape;174;p26"/>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5" name="Google Shape;175;p26"/>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6" name="Google Shape;176;p26"/>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out Room Instructions / Poll Slide">
  <p:cSld name="CUSTOM_3_1_2">
    <p:bg>
      <p:bgPr>
        <a:solidFill>
          <a:schemeClr val="lt1"/>
        </a:solidFill>
      </p:bgPr>
    </p:bg>
    <p:spTree>
      <p:nvGrpSpPr>
        <p:cNvPr id="24" name="Shape 24"/>
        <p:cNvGrpSpPr/>
        <p:nvPr/>
      </p:nvGrpSpPr>
      <p:grpSpPr>
        <a:xfrm>
          <a:off x="0" y="0"/>
          <a:ext cx="0" cy="0"/>
          <a:chOff x="0" y="0"/>
          <a:chExt cx="0" cy="0"/>
        </a:xfrm>
      </p:grpSpPr>
      <p:sp>
        <p:nvSpPr>
          <p:cNvPr id="25" name="Google Shape;25;g13b9c437d47_0_592"/>
          <p:cNvSpPr/>
          <p:nvPr/>
        </p:nvSpPr>
        <p:spPr>
          <a:xfrm>
            <a:off x="-18800" y="-101600"/>
            <a:ext cx="12229500" cy="1373100"/>
          </a:xfrm>
          <a:prstGeom prst="rect">
            <a:avLst/>
          </a:prstGeom>
          <a:solidFill>
            <a:srgbClr val="8A297E"/>
          </a:solidFill>
          <a:ln cap="flat" cmpd="sng" w="9525">
            <a:solidFill>
              <a:srgbClr val="8A297E"/>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g13b9c437d47_0_592"/>
          <p:cNvSpPr txBox="1"/>
          <p:nvPr>
            <p:ph idx="1" type="body"/>
          </p:nvPr>
        </p:nvSpPr>
        <p:spPr>
          <a:xfrm>
            <a:off x="608233" y="2999967"/>
            <a:ext cx="6971700" cy="3694500"/>
          </a:xfrm>
          <a:prstGeom prst="rect">
            <a:avLst/>
          </a:prstGeom>
          <a:noFill/>
          <a:ln>
            <a:noFill/>
          </a:ln>
        </p:spPr>
        <p:txBody>
          <a:bodyPr anchorCtr="0" anchor="t" bIns="45700" lIns="91425" spcFirstLastPara="1" rIns="91425" wrap="square" tIns="45700">
            <a:normAutofit/>
          </a:bodyPr>
          <a:lstStyle>
            <a:lvl1pPr indent="-387350" lvl="0" marL="457200" algn="l">
              <a:lnSpc>
                <a:spcPct val="100000"/>
              </a:lnSpc>
              <a:spcBef>
                <a:spcPts val="640"/>
              </a:spcBef>
              <a:spcAft>
                <a:spcPts val="0"/>
              </a:spcAft>
              <a:buSzPts val="2500"/>
              <a:buFont typeface="Calibri"/>
              <a:buChar char="•"/>
              <a:defRPr sz="2500">
                <a:latin typeface="Calibri"/>
                <a:ea typeface="Calibri"/>
                <a:cs typeface="Calibri"/>
                <a:sym typeface="Calibri"/>
              </a:defRPr>
            </a:lvl1pPr>
            <a:lvl2pPr indent="-355600" lvl="1" marL="914400" algn="l">
              <a:lnSpc>
                <a:spcPct val="100000"/>
              </a:lnSpc>
              <a:spcBef>
                <a:spcPts val="560"/>
              </a:spcBef>
              <a:spcAft>
                <a:spcPts val="0"/>
              </a:spcAft>
              <a:buSzPts val="2000"/>
              <a:buFont typeface="Calibri"/>
              <a:buChar char="–"/>
              <a:defRPr sz="2000">
                <a:latin typeface="Calibri"/>
                <a:ea typeface="Calibri"/>
                <a:cs typeface="Calibri"/>
                <a:sym typeface="Calibri"/>
              </a:defRPr>
            </a:lvl2pPr>
            <a:lvl3pPr indent="-355600" lvl="2" marL="1371600" algn="l">
              <a:lnSpc>
                <a:spcPct val="100000"/>
              </a:lnSpc>
              <a:spcBef>
                <a:spcPts val="480"/>
              </a:spcBef>
              <a:spcAft>
                <a:spcPts val="0"/>
              </a:spcAft>
              <a:buSzPts val="2000"/>
              <a:buFont typeface="Calibri"/>
              <a:buChar char="•"/>
              <a:defRPr sz="2000">
                <a:latin typeface="Calibri"/>
                <a:ea typeface="Calibri"/>
                <a:cs typeface="Calibri"/>
                <a:sym typeface="Calibri"/>
              </a:defRPr>
            </a:lvl3pPr>
            <a:lvl4pPr indent="-355600" lvl="3" marL="1828800" algn="l">
              <a:lnSpc>
                <a:spcPct val="100000"/>
              </a:lnSpc>
              <a:spcBef>
                <a:spcPts val="400"/>
              </a:spcBef>
              <a:spcAft>
                <a:spcPts val="0"/>
              </a:spcAft>
              <a:buSzPts val="2000"/>
              <a:buFont typeface="Calibri"/>
              <a:buChar char="–"/>
              <a:defRPr sz="2000">
                <a:latin typeface="Calibri"/>
                <a:ea typeface="Calibri"/>
                <a:cs typeface="Calibri"/>
                <a:sym typeface="Calibri"/>
              </a:defRPr>
            </a:lvl4pPr>
            <a:lvl5pPr indent="-355600" lvl="4" marL="2286000" algn="l">
              <a:lnSpc>
                <a:spcPct val="100000"/>
              </a:lnSpc>
              <a:spcBef>
                <a:spcPts val="400"/>
              </a:spcBef>
              <a:spcAft>
                <a:spcPts val="0"/>
              </a:spcAft>
              <a:buSzPts val="2000"/>
              <a:buFont typeface="Calibri"/>
              <a:buChar char="»"/>
              <a:defRPr sz="2000">
                <a:latin typeface="Calibri"/>
                <a:ea typeface="Calibri"/>
                <a:cs typeface="Calibri"/>
                <a:sym typeface="Calibri"/>
              </a:defRPr>
            </a:lvl5pPr>
            <a:lvl6pPr indent="-355600" lvl="5" marL="2743200" algn="l">
              <a:lnSpc>
                <a:spcPct val="100000"/>
              </a:lnSpc>
              <a:spcBef>
                <a:spcPts val="400"/>
              </a:spcBef>
              <a:spcAft>
                <a:spcPts val="0"/>
              </a:spcAft>
              <a:buSzPts val="2000"/>
              <a:buFont typeface="Calibri"/>
              <a:buChar char="•"/>
              <a:defRPr sz="2000">
                <a:latin typeface="Calibri"/>
                <a:ea typeface="Calibri"/>
                <a:cs typeface="Calibri"/>
                <a:sym typeface="Calibri"/>
              </a:defRPr>
            </a:lvl6pPr>
            <a:lvl7pPr indent="-355600" lvl="6" marL="3200400" algn="l">
              <a:lnSpc>
                <a:spcPct val="100000"/>
              </a:lnSpc>
              <a:spcBef>
                <a:spcPts val="400"/>
              </a:spcBef>
              <a:spcAft>
                <a:spcPts val="0"/>
              </a:spcAft>
              <a:buSzPts val="2000"/>
              <a:buFont typeface="Calibri"/>
              <a:buChar char="•"/>
              <a:defRPr sz="2000">
                <a:latin typeface="Calibri"/>
                <a:ea typeface="Calibri"/>
                <a:cs typeface="Calibri"/>
                <a:sym typeface="Calibri"/>
              </a:defRPr>
            </a:lvl7pPr>
            <a:lvl8pPr indent="-355600" lvl="7" marL="3657600" algn="l">
              <a:lnSpc>
                <a:spcPct val="100000"/>
              </a:lnSpc>
              <a:spcBef>
                <a:spcPts val="400"/>
              </a:spcBef>
              <a:spcAft>
                <a:spcPts val="0"/>
              </a:spcAft>
              <a:buSzPts val="2000"/>
              <a:buFont typeface="Calibri"/>
              <a:buChar char="•"/>
              <a:defRPr sz="2000">
                <a:latin typeface="Calibri"/>
                <a:ea typeface="Calibri"/>
                <a:cs typeface="Calibri"/>
                <a:sym typeface="Calibri"/>
              </a:defRPr>
            </a:lvl8pPr>
            <a:lvl9pPr indent="-355600" lvl="8" marL="4114800" algn="l">
              <a:lnSpc>
                <a:spcPct val="100000"/>
              </a:lnSpc>
              <a:spcBef>
                <a:spcPts val="400"/>
              </a:spcBef>
              <a:spcAft>
                <a:spcPts val="0"/>
              </a:spcAft>
              <a:buSzPts val="2000"/>
              <a:buFont typeface="Calibri"/>
              <a:buChar char="•"/>
              <a:defRPr sz="2000">
                <a:latin typeface="Calibri"/>
                <a:ea typeface="Calibri"/>
                <a:cs typeface="Calibri"/>
                <a:sym typeface="Calibri"/>
              </a:defRPr>
            </a:lvl9pPr>
          </a:lstStyle>
          <a:p/>
        </p:txBody>
      </p:sp>
      <p:sp>
        <p:nvSpPr>
          <p:cNvPr id="27" name="Google Shape;27;g13b9c437d47_0_592"/>
          <p:cNvSpPr txBox="1"/>
          <p:nvPr>
            <p:ph type="title"/>
          </p:nvPr>
        </p:nvSpPr>
        <p:spPr>
          <a:xfrm>
            <a:off x="287333" y="277700"/>
            <a:ext cx="11360700" cy="7635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0"/>
              </a:spcBef>
              <a:spcAft>
                <a:spcPts val="0"/>
              </a:spcAft>
              <a:buClr>
                <a:schemeClr val="lt1"/>
              </a:buClr>
              <a:buSzPts val="4300"/>
              <a:buNone/>
              <a:defRPr b="1" sz="4300">
                <a:solidFill>
                  <a:schemeClr val="lt1"/>
                </a:solidFill>
              </a:defRPr>
            </a:lvl1pPr>
            <a:lvl2pPr lvl="1" algn="l">
              <a:lnSpc>
                <a:spcPct val="100000"/>
              </a:lnSpc>
              <a:spcBef>
                <a:spcPts val="0"/>
              </a:spcBef>
              <a:spcAft>
                <a:spcPts val="0"/>
              </a:spcAft>
              <a:buSzPts val="1400"/>
              <a:buNone/>
              <a:defRPr b="1"/>
            </a:lvl2pPr>
            <a:lvl3pPr lvl="2" algn="l">
              <a:lnSpc>
                <a:spcPct val="100000"/>
              </a:lnSpc>
              <a:spcBef>
                <a:spcPts val="0"/>
              </a:spcBef>
              <a:spcAft>
                <a:spcPts val="0"/>
              </a:spcAft>
              <a:buSzPts val="1400"/>
              <a:buNone/>
              <a:defRPr b="1"/>
            </a:lvl3pPr>
            <a:lvl4pPr lvl="3" algn="l">
              <a:lnSpc>
                <a:spcPct val="100000"/>
              </a:lnSpc>
              <a:spcBef>
                <a:spcPts val="0"/>
              </a:spcBef>
              <a:spcAft>
                <a:spcPts val="0"/>
              </a:spcAft>
              <a:buSzPts val="1400"/>
              <a:buNone/>
              <a:defRPr b="1"/>
            </a:lvl4pPr>
            <a:lvl5pPr lvl="4" algn="l">
              <a:lnSpc>
                <a:spcPct val="100000"/>
              </a:lnSpc>
              <a:spcBef>
                <a:spcPts val="0"/>
              </a:spcBef>
              <a:spcAft>
                <a:spcPts val="0"/>
              </a:spcAft>
              <a:buSzPts val="1400"/>
              <a:buNone/>
              <a:defRPr b="1"/>
            </a:lvl5pPr>
            <a:lvl6pPr lvl="5" algn="l">
              <a:lnSpc>
                <a:spcPct val="100000"/>
              </a:lnSpc>
              <a:spcBef>
                <a:spcPts val="0"/>
              </a:spcBef>
              <a:spcAft>
                <a:spcPts val="0"/>
              </a:spcAft>
              <a:buSzPts val="1400"/>
              <a:buNone/>
              <a:defRPr b="1"/>
            </a:lvl6pPr>
            <a:lvl7pPr lvl="6" algn="l">
              <a:lnSpc>
                <a:spcPct val="100000"/>
              </a:lnSpc>
              <a:spcBef>
                <a:spcPts val="0"/>
              </a:spcBef>
              <a:spcAft>
                <a:spcPts val="0"/>
              </a:spcAft>
              <a:buSzPts val="1400"/>
              <a:buNone/>
              <a:defRPr b="1"/>
            </a:lvl7pPr>
            <a:lvl8pPr lvl="7" algn="l">
              <a:lnSpc>
                <a:spcPct val="100000"/>
              </a:lnSpc>
              <a:spcBef>
                <a:spcPts val="0"/>
              </a:spcBef>
              <a:spcAft>
                <a:spcPts val="0"/>
              </a:spcAft>
              <a:buSzPts val="1400"/>
              <a:buNone/>
              <a:defRPr b="1"/>
            </a:lvl8pPr>
            <a:lvl9pPr lvl="8" algn="l">
              <a:lnSpc>
                <a:spcPct val="100000"/>
              </a:lnSpc>
              <a:spcBef>
                <a:spcPts val="0"/>
              </a:spcBef>
              <a:spcAft>
                <a:spcPts val="0"/>
              </a:spcAft>
              <a:buSzPts val="1400"/>
              <a:buNone/>
              <a:defRPr b="1"/>
            </a:lvl9pPr>
          </a:lstStyle>
          <a:p/>
        </p:txBody>
      </p:sp>
      <p:sp>
        <p:nvSpPr>
          <p:cNvPr id="28" name="Google Shape;28;g13b9c437d47_0_592"/>
          <p:cNvSpPr txBox="1"/>
          <p:nvPr>
            <p:ph idx="2" type="subTitle"/>
          </p:nvPr>
        </p:nvSpPr>
        <p:spPr>
          <a:xfrm>
            <a:off x="406400" y="1779767"/>
            <a:ext cx="7988100" cy="9948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640"/>
              </a:spcBef>
              <a:spcAft>
                <a:spcPts val="0"/>
              </a:spcAft>
              <a:buSzPts val="3200"/>
              <a:buNone/>
              <a:defRPr b="1" sz="3200"/>
            </a:lvl1pPr>
            <a:lvl2pPr lvl="1" algn="l">
              <a:lnSpc>
                <a:spcPct val="100000"/>
              </a:lnSpc>
              <a:spcBef>
                <a:spcPts val="560"/>
              </a:spcBef>
              <a:spcAft>
                <a:spcPts val="0"/>
              </a:spcAft>
              <a:buSzPts val="2800"/>
              <a:buNone/>
              <a:defRPr/>
            </a:lvl2pPr>
            <a:lvl3pPr lvl="2" algn="l">
              <a:lnSpc>
                <a:spcPct val="100000"/>
              </a:lnSpc>
              <a:spcBef>
                <a:spcPts val="480"/>
              </a:spcBef>
              <a:spcAft>
                <a:spcPts val="0"/>
              </a:spcAft>
              <a:buSzPts val="2400"/>
              <a:buNone/>
              <a:defRPr/>
            </a:lvl3pPr>
            <a:lvl4pPr lvl="3" algn="l">
              <a:lnSpc>
                <a:spcPct val="100000"/>
              </a:lnSpc>
              <a:spcBef>
                <a:spcPts val="400"/>
              </a:spcBef>
              <a:spcAft>
                <a:spcPts val="0"/>
              </a:spcAft>
              <a:buSzPts val="2000"/>
              <a:buNone/>
              <a:defRPr/>
            </a:lvl4pPr>
            <a:lvl5pPr lvl="4" algn="l">
              <a:lnSpc>
                <a:spcPct val="100000"/>
              </a:lnSpc>
              <a:spcBef>
                <a:spcPts val="400"/>
              </a:spcBef>
              <a:spcAft>
                <a:spcPts val="0"/>
              </a:spcAft>
              <a:buSzPts val="2000"/>
              <a:buNone/>
              <a:defRPr/>
            </a:lvl5pPr>
            <a:lvl6pPr lvl="5" algn="l">
              <a:lnSpc>
                <a:spcPct val="100000"/>
              </a:lnSpc>
              <a:spcBef>
                <a:spcPts val="400"/>
              </a:spcBef>
              <a:spcAft>
                <a:spcPts val="0"/>
              </a:spcAft>
              <a:buSzPts val="2000"/>
              <a:buNone/>
              <a:defRPr/>
            </a:lvl6pPr>
            <a:lvl7pPr lvl="6" algn="l">
              <a:lnSpc>
                <a:spcPct val="100000"/>
              </a:lnSpc>
              <a:spcBef>
                <a:spcPts val="400"/>
              </a:spcBef>
              <a:spcAft>
                <a:spcPts val="0"/>
              </a:spcAft>
              <a:buSzPts val="2000"/>
              <a:buNone/>
              <a:defRPr/>
            </a:lvl7pPr>
            <a:lvl8pPr lvl="7" algn="l">
              <a:lnSpc>
                <a:spcPct val="100000"/>
              </a:lnSpc>
              <a:spcBef>
                <a:spcPts val="400"/>
              </a:spcBef>
              <a:spcAft>
                <a:spcPts val="0"/>
              </a:spcAft>
              <a:buSzPts val="2000"/>
              <a:buNone/>
              <a:defRPr/>
            </a:lvl8pPr>
            <a:lvl9pPr lvl="8" algn="l">
              <a:lnSpc>
                <a:spcPct val="100000"/>
              </a:lnSpc>
              <a:spcBef>
                <a:spcPts val="400"/>
              </a:spcBef>
              <a:spcAft>
                <a:spcPts val="0"/>
              </a:spcAft>
              <a:buSzPts val="20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77" name="Shape 177"/>
        <p:cNvGrpSpPr/>
        <p:nvPr/>
      </p:nvGrpSpPr>
      <p:grpSpPr>
        <a:xfrm>
          <a:off x="0" y="0"/>
          <a:ext cx="0" cy="0"/>
          <a:chOff x="0" y="0"/>
          <a:chExt cx="0" cy="0"/>
        </a:xfrm>
      </p:grpSpPr>
      <p:sp>
        <p:nvSpPr>
          <p:cNvPr id="178" name="Google Shape;178;p2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9" name="Google Shape;179;p27"/>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0" name="Google Shape;180;p27"/>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1" name="Google Shape;181;p27"/>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82" name="Shape 182"/>
        <p:cNvGrpSpPr/>
        <p:nvPr/>
      </p:nvGrpSpPr>
      <p:grpSpPr>
        <a:xfrm>
          <a:off x="0" y="0"/>
          <a:ext cx="0" cy="0"/>
          <a:chOff x="0" y="0"/>
          <a:chExt cx="0" cy="0"/>
        </a:xfrm>
      </p:grpSpPr>
      <p:sp>
        <p:nvSpPr>
          <p:cNvPr id="183" name="Google Shape;183;p28"/>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4" name="Google Shape;184;p28"/>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185" name="Google Shape;185;p28"/>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186" name="Google Shape;186;p28"/>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7" name="Google Shape;187;p28"/>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8" name="Google Shape;188;p28"/>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89" name="Shape 189"/>
        <p:cNvGrpSpPr/>
        <p:nvPr/>
      </p:nvGrpSpPr>
      <p:grpSpPr>
        <a:xfrm>
          <a:off x="0" y="0"/>
          <a:ext cx="0" cy="0"/>
          <a:chOff x="0" y="0"/>
          <a:chExt cx="0" cy="0"/>
        </a:xfrm>
      </p:grpSpPr>
      <p:sp>
        <p:nvSpPr>
          <p:cNvPr id="190" name="Google Shape;190;p29"/>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1" name="Google Shape;191;p29"/>
          <p:cNvSpPr/>
          <p:nvPr>
            <p:ph idx="2" type="pic"/>
          </p:nvPr>
        </p:nvSpPr>
        <p:spPr>
          <a:xfrm>
            <a:off x="2389717" y="612775"/>
            <a:ext cx="7315200" cy="4114800"/>
          </a:xfrm>
          <a:prstGeom prst="rect">
            <a:avLst/>
          </a:prstGeom>
          <a:noFill/>
          <a:ln>
            <a:noFill/>
          </a:ln>
        </p:spPr>
      </p:sp>
      <p:sp>
        <p:nvSpPr>
          <p:cNvPr id="192" name="Google Shape;192;p29"/>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193" name="Google Shape;193;p29"/>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4" name="Google Shape;194;p29"/>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5" name="Google Shape;195;p29"/>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96" name="Shape 196"/>
        <p:cNvGrpSpPr/>
        <p:nvPr/>
      </p:nvGrpSpPr>
      <p:grpSpPr>
        <a:xfrm>
          <a:off x="0" y="0"/>
          <a:ext cx="0" cy="0"/>
          <a:chOff x="0" y="0"/>
          <a:chExt cx="0" cy="0"/>
        </a:xfrm>
      </p:grpSpPr>
      <p:sp>
        <p:nvSpPr>
          <p:cNvPr id="197" name="Google Shape;197;p3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8" name="Google Shape;198;p30"/>
          <p:cNvSpPr txBox="1"/>
          <p:nvPr>
            <p:ph idx="1" type="body"/>
          </p:nvPr>
        </p:nvSpPr>
        <p:spPr>
          <a:xfrm rot="5400000">
            <a:off x="3833019" y="-1623217"/>
            <a:ext cx="4525963" cy="10972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99" name="Google Shape;199;p30"/>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0" name="Google Shape;200;p30"/>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1" name="Google Shape;201;p30"/>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02" name="Shape 202"/>
        <p:cNvGrpSpPr/>
        <p:nvPr/>
      </p:nvGrpSpPr>
      <p:grpSpPr>
        <a:xfrm>
          <a:off x="0" y="0"/>
          <a:ext cx="0" cy="0"/>
          <a:chOff x="0" y="0"/>
          <a:chExt cx="0" cy="0"/>
        </a:xfrm>
      </p:grpSpPr>
      <p:sp>
        <p:nvSpPr>
          <p:cNvPr id="203" name="Google Shape;203;p31"/>
          <p:cNvSpPr txBox="1"/>
          <p:nvPr>
            <p:ph type="title"/>
          </p:nvPr>
        </p:nvSpPr>
        <p:spPr>
          <a:xfrm rot="5400000">
            <a:off x="7285037" y="1828802"/>
            <a:ext cx="5851525" cy="27432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4" name="Google Shape;204;p31"/>
          <p:cNvSpPr txBox="1"/>
          <p:nvPr>
            <p:ph idx="1" type="body"/>
          </p:nvPr>
        </p:nvSpPr>
        <p:spPr>
          <a:xfrm rot="5400000">
            <a:off x="1697037" y="-812799"/>
            <a:ext cx="5851525" cy="8026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05" name="Google Shape;205;p31"/>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6" name="Google Shape;206;p31"/>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7" name="Google Shape;207;p31"/>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Slide">
  <p:cSld name="CUSTOM_3_2">
    <p:bg>
      <p:bgPr>
        <a:solidFill>
          <a:srgbClr val="007C91"/>
        </a:solidFill>
      </p:bgPr>
    </p:bg>
    <p:spTree>
      <p:nvGrpSpPr>
        <p:cNvPr id="29" name="Shape 29"/>
        <p:cNvGrpSpPr/>
        <p:nvPr/>
      </p:nvGrpSpPr>
      <p:grpSpPr>
        <a:xfrm>
          <a:off x="0" y="0"/>
          <a:ext cx="0" cy="0"/>
          <a:chOff x="0" y="0"/>
          <a:chExt cx="0" cy="0"/>
        </a:xfrm>
      </p:grpSpPr>
      <p:sp>
        <p:nvSpPr>
          <p:cNvPr id="30" name="Google Shape;30;g13b9c437d47_0_703"/>
          <p:cNvSpPr txBox="1"/>
          <p:nvPr>
            <p:ph type="title"/>
          </p:nvPr>
        </p:nvSpPr>
        <p:spPr>
          <a:xfrm>
            <a:off x="477067" y="2630567"/>
            <a:ext cx="11360700" cy="10947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0"/>
              </a:spcBef>
              <a:spcAft>
                <a:spcPts val="0"/>
              </a:spcAft>
              <a:buClr>
                <a:schemeClr val="lt1"/>
              </a:buClr>
              <a:buSzPts val="5300"/>
              <a:buNone/>
              <a:defRPr b="1" sz="5300">
                <a:solidFill>
                  <a:schemeClr val="lt1"/>
                </a:solidFill>
              </a:defRPr>
            </a:lvl1pPr>
            <a:lvl2pPr lvl="1" algn="l">
              <a:lnSpc>
                <a:spcPct val="100000"/>
              </a:lnSpc>
              <a:spcBef>
                <a:spcPts val="0"/>
              </a:spcBef>
              <a:spcAft>
                <a:spcPts val="0"/>
              </a:spcAft>
              <a:buSzPts val="1400"/>
              <a:buNone/>
              <a:defRPr b="1"/>
            </a:lvl2pPr>
            <a:lvl3pPr lvl="2" algn="l">
              <a:lnSpc>
                <a:spcPct val="100000"/>
              </a:lnSpc>
              <a:spcBef>
                <a:spcPts val="0"/>
              </a:spcBef>
              <a:spcAft>
                <a:spcPts val="0"/>
              </a:spcAft>
              <a:buSzPts val="1400"/>
              <a:buNone/>
              <a:defRPr b="1"/>
            </a:lvl3pPr>
            <a:lvl4pPr lvl="3" algn="l">
              <a:lnSpc>
                <a:spcPct val="100000"/>
              </a:lnSpc>
              <a:spcBef>
                <a:spcPts val="0"/>
              </a:spcBef>
              <a:spcAft>
                <a:spcPts val="0"/>
              </a:spcAft>
              <a:buSzPts val="1400"/>
              <a:buNone/>
              <a:defRPr b="1"/>
            </a:lvl4pPr>
            <a:lvl5pPr lvl="4" algn="l">
              <a:lnSpc>
                <a:spcPct val="100000"/>
              </a:lnSpc>
              <a:spcBef>
                <a:spcPts val="0"/>
              </a:spcBef>
              <a:spcAft>
                <a:spcPts val="0"/>
              </a:spcAft>
              <a:buSzPts val="1400"/>
              <a:buNone/>
              <a:defRPr b="1"/>
            </a:lvl5pPr>
            <a:lvl6pPr lvl="5" algn="l">
              <a:lnSpc>
                <a:spcPct val="100000"/>
              </a:lnSpc>
              <a:spcBef>
                <a:spcPts val="0"/>
              </a:spcBef>
              <a:spcAft>
                <a:spcPts val="0"/>
              </a:spcAft>
              <a:buSzPts val="1400"/>
              <a:buNone/>
              <a:defRPr b="1"/>
            </a:lvl6pPr>
            <a:lvl7pPr lvl="6" algn="l">
              <a:lnSpc>
                <a:spcPct val="100000"/>
              </a:lnSpc>
              <a:spcBef>
                <a:spcPts val="0"/>
              </a:spcBef>
              <a:spcAft>
                <a:spcPts val="0"/>
              </a:spcAft>
              <a:buSzPts val="1400"/>
              <a:buNone/>
              <a:defRPr b="1"/>
            </a:lvl7pPr>
            <a:lvl8pPr lvl="7" algn="l">
              <a:lnSpc>
                <a:spcPct val="100000"/>
              </a:lnSpc>
              <a:spcBef>
                <a:spcPts val="0"/>
              </a:spcBef>
              <a:spcAft>
                <a:spcPts val="0"/>
              </a:spcAft>
              <a:buSzPts val="1400"/>
              <a:buNone/>
              <a:defRPr b="1"/>
            </a:lvl8pPr>
            <a:lvl9pPr lvl="8" algn="l">
              <a:lnSpc>
                <a:spcPct val="100000"/>
              </a:lnSpc>
              <a:spcBef>
                <a:spcPts val="0"/>
              </a:spcBef>
              <a:spcAft>
                <a:spcPts val="0"/>
              </a:spcAft>
              <a:buSzPts val="1400"/>
              <a:buNone/>
              <a:defRPr b="1"/>
            </a:lvl9pPr>
          </a:lstStyle>
          <a:p/>
        </p:txBody>
      </p:sp>
      <p:pic>
        <p:nvPicPr>
          <p:cNvPr id="31" name="Google Shape;31;g13b9c437d47_0_703"/>
          <p:cNvPicPr preferRelativeResize="0"/>
          <p:nvPr/>
        </p:nvPicPr>
        <p:blipFill rotWithShape="1">
          <a:blip r:embed="rId2">
            <a:alphaModFix/>
          </a:blip>
          <a:srcRect b="0" l="0" r="0" t="0"/>
          <a:stretch/>
        </p:blipFill>
        <p:spPr>
          <a:xfrm>
            <a:off x="117117" y="5830133"/>
            <a:ext cx="1142566" cy="86843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1">
  <p:cSld name="CUSTOM_2">
    <p:spTree>
      <p:nvGrpSpPr>
        <p:cNvPr id="32" name="Shape 32"/>
        <p:cNvGrpSpPr/>
        <p:nvPr/>
      </p:nvGrpSpPr>
      <p:grpSpPr>
        <a:xfrm>
          <a:off x="0" y="0"/>
          <a:ext cx="0" cy="0"/>
          <a:chOff x="0" y="0"/>
          <a:chExt cx="0" cy="0"/>
        </a:xfrm>
      </p:grpSpPr>
      <p:sp>
        <p:nvSpPr>
          <p:cNvPr id="33" name="Google Shape;33;g13b9c437d47_0_451"/>
          <p:cNvSpPr/>
          <p:nvPr/>
        </p:nvSpPr>
        <p:spPr>
          <a:xfrm>
            <a:off x="0" y="0"/>
            <a:ext cx="12192000" cy="14871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highlight>
                <a:srgbClr val="007C91"/>
              </a:highlight>
              <a:latin typeface="Arial"/>
              <a:ea typeface="Arial"/>
              <a:cs typeface="Arial"/>
              <a:sym typeface="Arial"/>
            </a:endParaRPr>
          </a:p>
        </p:txBody>
      </p:sp>
      <p:sp>
        <p:nvSpPr>
          <p:cNvPr id="34" name="Google Shape;34;g13b9c437d47_0_451"/>
          <p:cNvSpPr txBox="1"/>
          <p:nvPr>
            <p:ph type="title"/>
          </p:nvPr>
        </p:nvSpPr>
        <p:spPr>
          <a:xfrm>
            <a:off x="367167" y="224233"/>
            <a:ext cx="9823500" cy="10791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g13b9c437d47_0_451"/>
          <p:cNvSpPr txBox="1"/>
          <p:nvPr>
            <p:ph idx="1" type="body"/>
          </p:nvPr>
        </p:nvSpPr>
        <p:spPr>
          <a:xfrm>
            <a:off x="608233" y="2570683"/>
            <a:ext cx="6971700" cy="3694500"/>
          </a:xfrm>
          <a:prstGeom prst="rect">
            <a:avLst/>
          </a:prstGeom>
          <a:noFill/>
          <a:ln>
            <a:noFill/>
          </a:ln>
        </p:spPr>
        <p:txBody>
          <a:bodyPr anchorCtr="0" anchor="t" bIns="45700" lIns="91425" spcFirstLastPara="1" rIns="91425" wrap="square" tIns="45700">
            <a:normAutofit/>
          </a:bodyPr>
          <a:lstStyle>
            <a:lvl1pPr indent="-387350" lvl="0" marL="457200" algn="l">
              <a:lnSpc>
                <a:spcPct val="100000"/>
              </a:lnSpc>
              <a:spcBef>
                <a:spcPts val="640"/>
              </a:spcBef>
              <a:spcAft>
                <a:spcPts val="0"/>
              </a:spcAft>
              <a:buSzPts val="2500"/>
              <a:buFont typeface="Calibri"/>
              <a:buChar char="•"/>
              <a:defRPr sz="2500">
                <a:latin typeface="Calibri"/>
                <a:ea typeface="Calibri"/>
                <a:cs typeface="Calibri"/>
                <a:sym typeface="Calibri"/>
              </a:defRPr>
            </a:lvl1pPr>
            <a:lvl2pPr indent="-355600" lvl="1" marL="914400" algn="l">
              <a:lnSpc>
                <a:spcPct val="100000"/>
              </a:lnSpc>
              <a:spcBef>
                <a:spcPts val="560"/>
              </a:spcBef>
              <a:spcAft>
                <a:spcPts val="0"/>
              </a:spcAft>
              <a:buSzPts val="2000"/>
              <a:buFont typeface="Calibri"/>
              <a:buChar char="–"/>
              <a:defRPr sz="2000">
                <a:latin typeface="Calibri"/>
                <a:ea typeface="Calibri"/>
                <a:cs typeface="Calibri"/>
                <a:sym typeface="Calibri"/>
              </a:defRPr>
            </a:lvl2pPr>
            <a:lvl3pPr indent="-355600" lvl="2" marL="1371600" algn="l">
              <a:lnSpc>
                <a:spcPct val="100000"/>
              </a:lnSpc>
              <a:spcBef>
                <a:spcPts val="480"/>
              </a:spcBef>
              <a:spcAft>
                <a:spcPts val="0"/>
              </a:spcAft>
              <a:buSzPts val="2000"/>
              <a:buFont typeface="Calibri"/>
              <a:buChar char="•"/>
              <a:defRPr sz="2000">
                <a:latin typeface="Calibri"/>
                <a:ea typeface="Calibri"/>
                <a:cs typeface="Calibri"/>
                <a:sym typeface="Calibri"/>
              </a:defRPr>
            </a:lvl3pPr>
            <a:lvl4pPr indent="-355600" lvl="3" marL="1828800" algn="l">
              <a:lnSpc>
                <a:spcPct val="100000"/>
              </a:lnSpc>
              <a:spcBef>
                <a:spcPts val="400"/>
              </a:spcBef>
              <a:spcAft>
                <a:spcPts val="0"/>
              </a:spcAft>
              <a:buSzPts val="2000"/>
              <a:buFont typeface="Calibri"/>
              <a:buChar char="–"/>
              <a:defRPr sz="2000">
                <a:latin typeface="Calibri"/>
                <a:ea typeface="Calibri"/>
                <a:cs typeface="Calibri"/>
                <a:sym typeface="Calibri"/>
              </a:defRPr>
            </a:lvl4pPr>
            <a:lvl5pPr indent="-355600" lvl="4" marL="2286000" algn="l">
              <a:lnSpc>
                <a:spcPct val="100000"/>
              </a:lnSpc>
              <a:spcBef>
                <a:spcPts val="400"/>
              </a:spcBef>
              <a:spcAft>
                <a:spcPts val="0"/>
              </a:spcAft>
              <a:buSzPts val="2000"/>
              <a:buFont typeface="Calibri"/>
              <a:buChar char="»"/>
              <a:defRPr sz="2000">
                <a:latin typeface="Calibri"/>
                <a:ea typeface="Calibri"/>
                <a:cs typeface="Calibri"/>
                <a:sym typeface="Calibri"/>
              </a:defRPr>
            </a:lvl5pPr>
            <a:lvl6pPr indent="-355600" lvl="5" marL="2743200" algn="l">
              <a:lnSpc>
                <a:spcPct val="100000"/>
              </a:lnSpc>
              <a:spcBef>
                <a:spcPts val="400"/>
              </a:spcBef>
              <a:spcAft>
                <a:spcPts val="0"/>
              </a:spcAft>
              <a:buSzPts val="2000"/>
              <a:buFont typeface="Calibri"/>
              <a:buChar char="•"/>
              <a:defRPr sz="2000">
                <a:latin typeface="Calibri"/>
                <a:ea typeface="Calibri"/>
                <a:cs typeface="Calibri"/>
                <a:sym typeface="Calibri"/>
              </a:defRPr>
            </a:lvl6pPr>
            <a:lvl7pPr indent="-355600" lvl="6" marL="3200400" algn="l">
              <a:lnSpc>
                <a:spcPct val="100000"/>
              </a:lnSpc>
              <a:spcBef>
                <a:spcPts val="400"/>
              </a:spcBef>
              <a:spcAft>
                <a:spcPts val="0"/>
              </a:spcAft>
              <a:buSzPts val="2000"/>
              <a:buFont typeface="Calibri"/>
              <a:buChar char="•"/>
              <a:defRPr sz="2000">
                <a:latin typeface="Calibri"/>
                <a:ea typeface="Calibri"/>
                <a:cs typeface="Calibri"/>
                <a:sym typeface="Calibri"/>
              </a:defRPr>
            </a:lvl7pPr>
            <a:lvl8pPr indent="-355600" lvl="7" marL="3657600" algn="l">
              <a:lnSpc>
                <a:spcPct val="100000"/>
              </a:lnSpc>
              <a:spcBef>
                <a:spcPts val="400"/>
              </a:spcBef>
              <a:spcAft>
                <a:spcPts val="0"/>
              </a:spcAft>
              <a:buSzPts val="2000"/>
              <a:buFont typeface="Calibri"/>
              <a:buChar char="•"/>
              <a:defRPr sz="2000">
                <a:latin typeface="Calibri"/>
                <a:ea typeface="Calibri"/>
                <a:cs typeface="Calibri"/>
                <a:sym typeface="Calibri"/>
              </a:defRPr>
            </a:lvl8pPr>
            <a:lvl9pPr indent="-355600" lvl="8" marL="4114800" algn="l">
              <a:lnSpc>
                <a:spcPct val="100000"/>
              </a:lnSpc>
              <a:spcBef>
                <a:spcPts val="400"/>
              </a:spcBef>
              <a:spcAft>
                <a:spcPts val="0"/>
              </a:spcAft>
              <a:buSzPts val="2000"/>
              <a:buFont typeface="Calibri"/>
              <a:buChar char="•"/>
              <a:defRPr sz="2000">
                <a:latin typeface="Calibri"/>
                <a:ea typeface="Calibri"/>
                <a:cs typeface="Calibri"/>
                <a:sym typeface="Calibri"/>
              </a:defRPr>
            </a:lvl9pPr>
          </a:lstStyle>
          <a:p/>
        </p:txBody>
      </p:sp>
      <p:sp>
        <p:nvSpPr>
          <p:cNvPr id="36" name="Google Shape;36;g13b9c437d47_0_451"/>
          <p:cNvSpPr txBox="1"/>
          <p:nvPr>
            <p:ph idx="2" type="subTitle"/>
          </p:nvPr>
        </p:nvSpPr>
        <p:spPr>
          <a:xfrm>
            <a:off x="532000" y="1770683"/>
            <a:ext cx="7427100" cy="8001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640"/>
              </a:spcBef>
              <a:spcAft>
                <a:spcPts val="0"/>
              </a:spcAft>
              <a:buSzPts val="3200"/>
              <a:buNone/>
              <a:defRPr b="1" sz="3200"/>
            </a:lvl1pPr>
            <a:lvl2pPr lvl="1" algn="l">
              <a:lnSpc>
                <a:spcPct val="100000"/>
              </a:lnSpc>
              <a:spcBef>
                <a:spcPts val="560"/>
              </a:spcBef>
              <a:spcAft>
                <a:spcPts val="0"/>
              </a:spcAft>
              <a:buSzPts val="2800"/>
              <a:buNone/>
              <a:defRPr/>
            </a:lvl2pPr>
            <a:lvl3pPr lvl="2" algn="l">
              <a:lnSpc>
                <a:spcPct val="100000"/>
              </a:lnSpc>
              <a:spcBef>
                <a:spcPts val="480"/>
              </a:spcBef>
              <a:spcAft>
                <a:spcPts val="0"/>
              </a:spcAft>
              <a:buSzPts val="2400"/>
              <a:buNone/>
              <a:defRPr/>
            </a:lvl3pPr>
            <a:lvl4pPr lvl="3" algn="l">
              <a:lnSpc>
                <a:spcPct val="100000"/>
              </a:lnSpc>
              <a:spcBef>
                <a:spcPts val="400"/>
              </a:spcBef>
              <a:spcAft>
                <a:spcPts val="0"/>
              </a:spcAft>
              <a:buSzPts val="2000"/>
              <a:buNone/>
              <a:defRPr/>
            </a:lvl4pPr>
            <a:lvl5pPr lvl="4" algn="l">
              <a:lnSpc>
                <a:spcPct val="100000"/>
              </a:lnSpc>
              <a:spcBef>
                <a:spcPts val="400"/>
              </a:spcBef>
              <a:spcAft>
                <a:spcPts val="0"/>
              </a:spcAft>
              <a:buSzPts val="2000"/>
              <a:buNone/>
              <a:defRPr/>
            </a:lvl5pPr>
            <a:lvl6pPr lvl="5" algn="l">
              <a:lnSpc>
                <a:spcPct val="100000"/>
              </a:lnSpc>
              <a:spcBef>
                <a:spcPts val="400"/>
              </a:spcBef>
              <a:spcAft>
                <a:spcPts val="0"/>
              </a:spcAft>
              <a:buSzPts val="2000"/>
              <a:buNone/>
              <a:defRPr/>
            </a:lvl6pPr>
            <a:lvl7pPr lvl="6" algn="l">
              <a:lnSpc>
                <a:spcPct val="100000"/>
              </a:lnSpc>
              <a:spcBef>
                <a:spcPts val="400"/>
              </a:spcBef>
              <a:spcAft>
                <a:spcPts val="0"/>
              </a:spcAft>
              <a:buSzPts val="2000"/>
              <a:buNone/>
              <a:defRPr/>
            </a:lvl7pPr>
            <a:lvl8pPr lvl="7" algn="l">
              <a:lnSpc>
                <a:spcPct val="100000"/>
              </a:lnSpc>
              <a:spcBef>
                <a:spcPts val="400"/>
              </a:spcBef>
              <a:spcAft>
                <a:spcPts val="0"/>
              </a:spcAft>
              <a:buSzPts val="2000"/>
              <a:buNone/>
              <a:defRPr/>
            </a:lvl8pPr>
            <a:lvl9pPr lvl="8" algn="l">
              <a:lnSpc>
                <a:spcPct val="100000"/>
              </a:lnSpc>
              <a:spcBef>
                <a:spcPts val="400"/>
              </a:spcBef>
              <a:spcAft>
                <a:spcPts val="0"/>
              </a:spcAft>
              <a:buSzPts val="20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7" name="Shape 37"/>
        <p:cNvGrpSpPr/>
        <p:nvPr/>
      </p:nvGrpSpPr>
      <p:grpSpPr>
        <a:xfrm>
          <a:off x="0" y="0"/>
          <a:ext cx="0" cy="0"/>
          <a:chOff x="0" y="0"/>
          <a:chExt cx="0" cy="0"/>
        </a:xfrm>
      </p:grpSpPr>
      <p:sp>
        <p:nvSpPr>
          <p:cNvPr id="38" name="Google Shape;38;p15"/>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5"/>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40" name="Google Shape;40;p15"/>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15"/>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15"/>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1 1">
  <p:cSld name="CUSTOM_2_1">
    <p:spTree>
      <p:nvGrpSpPr>
        <p:cNvPr id="43" name="Shape 43"/>
        <p:cNvGrpSpPr/>
        <p:nvPr/>
      </p:nvGrpSpPr>
      <p:grpSpPr>
        <a:xfrm>
          <a:off x="0" y="0"/>
          <a:ext cx="0" cy="0"/>
          <a:chOff x="0" y="0"/>
          <a:chExt cx="0" cy="0"/>
        </a:xfrm>
      </p:grpSpPr>
      <p:sp>
        <p:nvSpPr>
          <p:cNvPr id="44" name="Google Shape;44;g13b9c437d47_0_456"/>
          <p:cNvSpPr/>
          <p:nvPr/>
        </p:nvSpPr>
        <p:spPr>
          <a:xfrm>
            <a:off x="0" y="0"/>
            <a:ext cx="12192000" cy="14871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highlight>
                <a:srgbClr val="007C91"/>
              </a:highlight>
              <a:latin typeface="Arial"/>
              <a:ea typeface="Arial"/>
              <a:cs typeface="Arial"/>
              <a:sym typeface="Arial"/>
            </a:endParaRPr>
          </a:p>
        </p:txBody>
      </p:sp>
      <p:sp>
        <p:nvSpPr>
          <p:cNvPr id="45" name="Google Shape;45;g13b9c437d47_0_456"/>
          <p:cNvSpPr txBox="1"/>
          <p:nvPr>
            <p:ph type="title"/>
          </p:nvPr>
        </p:nvSpPr>
        <p:spPr>
          <a:xfrm>
            <a:off x="367167" y="224233"/>
            <a:ext cx="9823500" cy="10791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g13b9c437d47_0_456"/>
          <p:cNvSpPr txBox="1"/>
          <p:nvPr>
            <p:ph idx="1" type="body"/>
          </p:nvPr>
        </p:nvSpPr>
        <p:spPr>
          <a:xfrm>
            <a:off x="608233" y="2570683"/>
            <a:ext cx="6971700" cy="3694500"/>
          </a:xfrm>
          <a:prstGeom prst="rect">
            <a:avLst/>
          </a:prstGeom>
          <a:noFill/>
          <a:ln>
            <a:noFill/>
          </a:ln>
        </p:spPr>
        <p:txBody>
          <a:bodyPr anchorCtr="0" anchor="t" bIns="45700" lIns="91425" spcFirstLastPara="1" rIns="91425" wrap="square" tIns="45700">
            <a:normAutofit/>
          </a:bodyPr>
          <a:lstStyle>
            <a:lvl1pPr indent="-387350" lvl="0" marL="457200" algn="l">
              <a:lnSpc>
                <a:spcPct val="100000"/>
              </a:lnSpc>
              <a:spcBef>
                <a:spcPts val="640"/>
              </a:spcBef>
              <a:spcAft>
                <a:spcPts val="0"/>
              </a:spcAft>
              <a:buSzPts val="2500"/>
              <a:buFont typeface="Calibri"/>
              <a:buChar char="•"/>
              <a:defRPr sz="2500">
                <a:latin typeface="Calibri"/>
                <a:ea typeface="Calibri"/>
                <a:cs typeface="Calibri"/>
                <a:sym typeface="Calibri"/>
              </a:defRPr>
            </a:lvl1pPr>
            <a:lvl2pPr indent="-355600" lvl="1" marL="914400" algn="l">
              <a:lnSpc>
                <a:spcPct val="100000"/>
              </a:lnSpc>
              <a:spcBef>
                <a:spcPts val="560"/>
              </a:spcBef>
              <a:spcAft>
                <a:spcPts val="0"/>
              </a:spcAft>
              <a:buSzPts val="2000"/>
              <a:buFont typeface="Calibri"/>
              <a:buChar char="–"/>
              <a:defRPr sz="2000">
                <a:latin typeface="Calibri"/>
                <a:ea typeface="Calibri"/>
                <a:cs typeface="Calibri"/>
                <a:sym typeface="Calibri"/>
              </a:defRPr>
            </a:lvl2pPr>
            <a:lvl3pPr indent="-355600" lvl="2" marL="1371600" algn="l">
              <a:lnSpc>
                <a:spcPct val="100000"/>
              </a:lnSpc>
              <a:spcBef>
                <a:spcPts val="480"/>
              </a:spcBef>
              <a:spcAft>
                <a:spcPts val="0"/>
              </a:spcAft>
              <a:buSzPts val="2000"/>
              <a:buFont typeface="Calibri"/>
              <a:buChar char="•"/>
              <a:defRPr sz="2000">
                <a:latin typeface="Calibri"/>
                <a:ea typeface="Calibri"/>
                <a:cs typeface="Calibri"/>
                <a:sym typeface="Calibri"/>
              </a:defRPr>
            </a:lvl3pPr>
            <a:lvl4pPr indent="-355600" lvl="3" marL="1828800" algn="l">
              <a:lnSpc>
                <a:spcPct val="100000"/>
              </a:lnSpc>
              <a:spcBef>
                <a:spcPts val="400"/>
              </a:spcBef>
              <a:spcAft>
                <a:spcPts val="0"/>
              </a:spcAft>
              <a:buSzPts val="2000"/>
              <a:buFont typeface="Calibri"/>
              <a:buChar char="–"/>
              <a:defRPr sz="2000">
                <a:latin typeface="Calibri"/>
                <a:ea typeface="Calibri"/>
                <a:cs typeface="Calibri"/>
                <a:sym typeface="Calibri"/>
              </a:defRPr>
            </a:lvl4pPr>
            <a:lvl5pPr indent="-355600" lvl="4" marL="2286000" algn="l">
              <a:lnSpc>
                <a:spcPct val="100000"/>
              </a:lnSpc>
              <a:spcBef>
                <a:spcPts val="400"/>
              </a:spcBef>
              <a:spcAft>
                <a:spcPts val="0"/>
              </a:spcAft>
              <a:buSzPts val="2000"/>
              <a:buFont typeface="Calibri"/>
              <a:buChar char="»"/>
              <a:defRPr sz="2000">
                <a:latin typeface="Calibri"/>
                <a:ea typeface="Calibri"/>
                <a:cs typeface="Calibri"/>
                <a:sym typeface="Calibri"/>
              </a:defRPr>
            </a:lvl5pPr>
            <a:lvl6pPr indent="-355600" lvl="5" marL="2743200" algn="l">
              <a:lnSpc>
                <a:spcPct val="100000"/>
              </a:lnSpc>
              <a:spcBef>
                <a:spcPts val="400"/>
              </a:spcBef>
              <a:spcAft>
                <a:spcPts val="0"/>
              </a:spcAft>
              <a:buSzPts val="2000"/>
              <a:buFont typeface="Calibri"/>
              <a:buChar char="•"/>
              <a:defRPr sz="2000">
                <a:latin typeface="Calibri"/>
                <a:ea typeface="Calibri"/>
                <a:cs typeface="Calibri"/>
                <a:sym typeface="Calibri"/>
              </a:defRPr>
            </a:lvl6pPr>
            <a:lvl7pPr indent="-355600" lvl="6" marL="3200400" algn="l">
              <a:lnSpc>
                <a:spcPct val="100000"/>
              </a:lnSpc>
              <a:spcBef>
                <a:spcPts val="400"/>
              </a:spcBef>
              <a:spcAft>
                <a:spcPts val="0"/>
              </a:spcAft>
              <a:buSzPts val="2000"/>
              <a:buFont typeface="Calibri"/>
              <a:buChar char="•"/>
              <a:defRPr sz="2000">
                <a:latin typeface="Calibri"/>
                <a:ea typeface="Calibri"/>
                <a:cs typeface="Calibri"/>
                <a:sym typeface="Calibri"/>
              </a:defRPr>
            </a:lvl7pPr>
            <a:lvl8pPr indent="-355600" lvl="7" marL="3657600" algn="l">
              <a:lnSpc>
                <a:spcPct val="100000"/>
              </a:lnSpc>
              <a:spcBef>
                <a:spcPts val="400"/>
              </a:spcBef>
              <a:spcAft>
                <a:spcPts val="0"/>
              </a:spcAft>
              <a:buSzPts val="2000"/>
              <a:buFont typeface="Calibri"/>
              <a:buChar char="•"/>
              <a:defRPr sz="2000">
                <a:latin typeface="Calibri"/>
                <a:ea typeface="Calibri"/>
                <a:cs typeface="Calibri"/>
                <a:sym typeface="Calibri"/>
              </a:defRPr>
            </a:lvl8pPr>
            <a:lvl9pPr indent="-355600" lvl="8" marL="4114800" algn="l">
              <a:lnSpc>
                <a:spcPct val="100000"/>
              </a:lnSpc>
              <a:spcBef>
                <a:spcPts val="400"/>
              </a:spcBef>
              <a:spcAft>
                <a:spcPts val="0"/>
              </a:spcAft>
              <a:buSzPts val="2000"/>
              <a:buFont typeface="Calibri"/>
              <a:buChar char="•"/>
              <a:defRPr sz="2000">
                <a:latin typeface="Calibri"/>
                <a:ea typeface="Calibri"/>
                <a:cs typeface="Calibri"/>
                <a:sym typeface="Calibri"/>
              </a:defRPr>
            </a:lvl9pPr>
          </a:lstStyle>
          <a:p/>
        </p:txBody>
      </p:sp>
      <p:sp>
        <p:nvSpPr>
          <p:cNvPr id="47" name="Google Shape;47;g13b9c437d47_0_456"/>
          <p:cNvSpPr txBox="1"/>
          <p:nvPr>
            <p:ph idx="2" type="subTitle"/>
          </p:nvPr>
        </p:nvSpPr>
        <p:spPr>
          <a:xfrm>
            <a:off x="532000" y="1770683"/>
            <a:ext cx="7427100" cy="8001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640"/>
              </a:spcBef>
              <a:spcAft>
                <a:spcPts val="0"/>
              </a:spcAft>
              <a:buSzPts val="3200"/>
              <a:buNone/>
              <a:defRPr b="1" sz="3200"/>
            </a:lvl1pPr>
            <a:lvl2pPr lvl="1" algn="l">
              <a:lnSpc>
                <a:spcPct val="100000"/>
              </a:lnSpc>
              <a:spcBef>
                <a:spcPts val="560"/>
              </a:spcBef>
              <a:spcAft>
                <a:spcPts val="0"/>
              </a:spcAft>
              <a:buSzPts val="2800"/>
              <a:buNone/>
              <a:defRPr/>
            </a:lvl2pPr>
            <a:lvl3pPr lvl="2" algn="l">
              <a:lnSpc>
                <a:spcPct val="100000"/>
              </a:lnSpc>
              <a:spcBef>
                <a:spcPts val="480"/>
              </a:spcBef>
              <a:spcAft>
                <a:spcPts val="0"/>
              </a:spcAft>
              <a:buSzPts val="2400"/>
              <a:buNone/>
              <a:defRPr/>
            </a:lvl3pPr>
            <a:lvl4pPr lvl="3" algn="l">
              <a:lnSpc>
                <a:spcPct val="100000"/>
              </a:lnSpc>
              <a:spcBef>
                <a:spcPts val="400"/>
              </a:spcBef>
              <a:spcAft>
                <a:spcPts val="0"/>
              </a:spcAft>
              <a:buSzPts val="2000"/>
              <a:buNone/>
              <a:defRPr/>
            </a:lvl4pPr>
            <a:lvl5pPr lvl="4" algn="l">
              <a:lnSpc>
                <a:spcPct val="100000"/>
              </a:lnSpc>
              <a:spcBef>
                <a:spcPts val="400"/>
              </a:spcBef>
              <a:spcAft>
                <a:spcPts val="0"/>
              </a:spcAft>
              <a:buSzPts val="2000"/>
              <a:buNone/>
              <a:defRPr/>
            </a:lvl5pPr>
            <a:lvl6pPr lvl="5" algn="l">
              <a:lnSpc>
                <a:spcPct val="100000"/>
              </a:lnSpc>
              <a:spcBef>
                <a:spcPts val="400"/>
              </a:spcBef>
              <a:spcAft>
                <a:spcPts val="0"/>
              </a:spcAft>
              <a:buSzPts val="2000"/>
              <a:buNone/>
              <a:defRPr/>
            </a:lvl6pPr>
            <a:lvl7pPr lvl="6" algn="l">
              <a:lnSpc>
                <a:spcPct val="100000"/>
              </a:lnSpc>
              <a:spcBef>
                <a:spcPts val="400"/>
              </a:spcBef>
              <a:spcAft>
                <a:spcPts val="0"/>
              </a:spcAft>
              <a:buSzPts val="2000"/>
              <a:buNone/>
              <a:defRPr/>
            </a:lvl7pPr>
            <a:lvl8pPr lvl="7" algn="l">
              <a:lnSpc>
                <a:spcPct val="100000"/>
              </a:lnSpc>
              <a:spcBef>
                <a:spcPts val="400"/>
              </a:spcBef>
              <a:spcAft>
                <a:spcPts val="0"/>
              </a:spcAft>
              <a:buSzPts val="2000"/>
              <a:buNone/>
              <a:defRPr/>
            </a:lvl8pPr>
            <a:lvl9pPr lvl="8" algn="l">
              <a:lnSpc>
                <a:spcPct val="100000"/>
              </a:lnSpc>
              <a:spcBef>
                <a:spcPts val="400"/>
              </a:spcBef>
              <a:spcAft>
                <a:spcPts val="0"/>
              </a:spcAft>
              <a:buSzPts val="20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3 1">
  <p:cSld name="CUSTOM_10_2">
    <p:spTree>
      <p:nvGrpSpPr>
        <p:cNvPr id="48" name="Shape 48"/>
        <p:cNvGrpSpPr/>
        <p:nvPr/>
      </p:nvGrpSpPr>
      <p:grpSpPr>
        <a:xfrm>
          <a:off x="0" y="0"/>
          <a:ext cx="0" cy="0"/>
          <a:chOff x="0" y="0"/>
          <a:chExt cx="0" cy="0"/>
        </a:xfrm>
      </p:grpSpPr>
      <p:sp>
        <p:nvSpPr>
          <p:cNvPr id="49" name="Google Shape;49;g13b9c437d47_0_461"/>
          <p:cNvSpPr txBox="1"/>
          <p:nvPr>
            <p:ph type="title"/>
          </p:nvPr>
        </p:nvSpPr>
        <p:spPr>
          <a:xfrm>
            <a:off x="415600" y="288567"/>
            <a:ext cx="11360700" cy="7635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0"/>
              </a:spcBef>
              <a:spcAft>
                <a:spcPts val="0"/>
              </a:spcAft>
              <a:buClr>
                <a:srgbClr val="007C91"/>
              </a:buClr>
              <a:buSzPts val="4300"/>
              <a:buNone/>
              <a:defRPr sz="4300">
                <a:solidFill>
                  <a:srgbClr val="007C9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g13b9c437d47_0_461"/>
          <p:cNvSpPr/>
          <p:nvPr/>
        </p:nvSpPr>
        <p:spPr>
          <a:xfrm>
            <a:off x="0" y="0"/>
            <a:ext cx="297600" cy="6858000"/>
          </a:xfrm>
          <a:prstGeom prst="rect">
            <a:avLst/>
          </a:prstGeom>
          <a:solidFill>
            <a:srgbClr val="007C91"/>
          </a:solidFill>
          <a:ln cap="flat" cmpd="sng" w="9525">
            <a:solidFill>
              <a:srgbClr val="007C9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highlight>
                <a:srgbClr val="007C91"/>
              </a:highlight>
              <a:latin typeface="Arial"/>
              <a:ea typeface="Arial"/>
              <a:cs typeface="Arial"/>
              <a:sym typeface="Arial"/>
            </a:endParaRPr>
          </a:p>
        </p:txBody>
      </p:sp>
      <p:sp>
        <p:nvSpPr>
          <p:cNvPr id="51" name="Google Shape;51;g13b9c437d47_0_461"/>
          <p:cNvSpPr txBox="1"/>
          <p:nvPr>
            <p:ph idx="1" type="body"/>
          </p:nvPr>
        </p:nvSpPr>
        <p:spPr>
          <a:xfrm>
            <a:off x="692333" y="2537533"/>
            <a:ext cx="6971700" cy="3694500"/>
          </a:xfrm>
          <a:prstGeom prst="rect">
            <a:avLst/>
          </a:prstGeom>
          <a:noFill/>
          <a:ln>
            <a:noFill/>
          </a:ln>
        </p:spPr>
        <p:txBody>
          <a:bodyPr anchorCtr="0" anchor="t" bIns="45700" lIns="91425" spcFirstLastPara="1" rIns="91425" wrap="square" tIns="45700">
            <a:normAutofit/>
          </a:bodyPr>
          <a:lstStyle>
            <a:lvl1pPr indent="-387350" lvl="0" marL="457200" algn="l">
              <a:lnSpc>
                <a:spcPct val="100000"/>
              </a:lnSpc>
              <a:spcBef>
                <a:spcPts val="640"/>
              </a:spcBef>
              <a:spcAft>
                <a:spcPts val="0"/>
              </a:spcAft>
              <a:buSzPts val="2500"/>
              <a:buFont typeface="Calibri"/>
              <a:buChar char="•"/>
              <a:defRPr sz="2500">
                <a:latin typeface="Calibri"/>
                <a:ea typeface="Calibri"/>
                <a:cs typeface="Calibri"/>
                <a:sym typeface="Calibri"/>
              </a:defRPr>
            </a:lvl1pPr>
            <a:lvl2pPr indent="-355600" lvl="1" marL="914400" algn="l">
              <a:lnSpc>
                <a:spcPct val="100000"/>
              </a:lnSpc>
              <a:spcBef>
                <a:spcPts val="560"/>
              </a:spcBef>
              <a:spcAft>
                <a:spcPts val="0"/>
              </a:spcAft>
              <a:buSzPts val="2000"/>
              <a:buFont typeface="Calibri"/>
              <a:buChar char="–"/>
              <a:defRPr sz="2000">
                <a:latin typeface="Calibri"/>
                <a:ea typeface="Calibri"/>
                <a:cs typeface="Calibri"/>
                <a:sym typeface="Calibri"/>
              </a:defRPr>
            </a:lvl2pPr>
            <a:lvl3pPr indent="-355600" lvl="2" marL="1371600" algn="l">
              <a:lnSpc>
                <a:spcPct val="100000"/>
              </a:lnSpc>
              <a:spcBef>
                <a:spcPts val="480"/>
              </a:spcBef>
              <a:spcAft>
                <a:spcPts val="0"/>
              </a:spcAft>
              <a:buSzPts val="2000"/>
              <a:buFont typeface="Calibri"/>
              <a:buChar char="•"/>
              <a:defRPr sz="2000">
                <a:latin typeface="Calibri"/>
                <a:ea typeface="Calibri"/>
                <a:cs typeface="Calibri"/>
                <a:sym typeface="Calibri"/>
              </a:defRPr>
            </a:lvl3pPr>
            <a:lvl4pPr indent="-355600" lvl="3" marL="1828800" algn="l">
              <a:lnSpc>
                <a:spcPct val="100000"/>
              </a:lnSpc>
              <a:spcBef>
                <a:spcPts val="400"/>
              </a:spcBef>
              <a:spcAft>
                <a:spcPts val="0"/>
              </a:spcAft>
              <a:buSzPts val="2000"/>
              <a:buFont typeface="Calibri"/>
              <a:buChar char="–"/>
              <a:defRPr sz="2000">
                <a:latin typeface="Calibri"/>
                <a:ea typeface="Calibri"/>
                <a:cs typeface="Calibri"/>
                <a:sym typeface="Calibri"/>
              </a:defRPr>
            </a:lvl4pPr>
            <a:lvl5pPr indent="-355600" lvl="4" marL="2286000" algn="l">
              <a:lnSpc>
                <a:spcPct val="100000"/>
              </a:lnSpc>
              <a:spcBef>
                <a:spcPts val="400"/>
              </a:spcBef>
              <a:spcAft>
                <a:spcPts val="0"/>
              </a:spcAft>
              <a:buSzPts val="2000"/>
              <a:buFont typeface="Calibri"/>
              <a:buChar char="»"/>
              <a:defRPr sz="2000">
                <a:latin typeface="Calibri"/>
                <a:ea typeface="Calibri"/>
                <a:cs typeface="Calibri"/>
                <a:sym typeface="Calibri"/>
              </a:defRPr>
            </a:lvl5pPr>
            <a:lvl6pPr indent="-355600" lvl="5" marL="2743200" algn="l">
              <a:lnSpc>
                <a:spcPct val="100000"/>
              </a:lnSpc>
              <a:spcBef>
                <a:spcPts val="400"/>
              </a:spcBef>
              <a:spcAft>
                <a:spcPts val="0"/>
              </a:spcAft>
              <a:buSzPts val="2000"/>
              <a:buFont typeface="Calibri"/>
              <a:buChar char="•"/>
              <a:defRPr sz="2000">
                <a:latin typeface="Calibri"/>
                <a:ea typeface="Calibri"/>
                <a:cs typeface="Calibri"/>
                <a:sym typeface="Calibri"/>
              </a:defRPr>
            </a:lvl6pPr>
            <a:lvl7pPr indent="-355600" lvl="6" marL="3200400" algn="l">
              <a:lnSpc>
                <a:spcPct val="100000"/>
              </a:lnSpc>
              <a:spcBef>
                <a:spcPts val="400"/>
              </a:spcBef>
              <a:spcAft>
                <a:spcPts val="0"/>
              </a:spcAft>
              <a:buSzPts val="2000"/>
              <a:buFont typeface="Calibri"/>
              <a:buChar char="•"/>
              <a:defRPr sz="2000">
                <a:latin typeface="Calibri"/>
                <a:ea typeface="Calibri"/>
                <a:cs typeface="Calibri"/>
                <a:sym typeface="Calibri"/>
              </a:defRPr>
            </a:lvl7pPr>
            <a:lvl8pPr indent="-355600" lvl="7" marL="3657600" algn="l">
              <a:lnSpc>
                <a:spcPct val="100000"/>
              </a:lnSpc>
              <a:spcBef>
                <a:spcPts val="400"/>
              </a:spcBef>
              <a:spcAft>
                <a:spcPts val="0"/>
              </a:spcAft>
              <a:buSzPts val="2000"/>
              <a:buFont typeface="Calibri"/>
              <a:buChar char="•"/>
              <a:defRPr sz="2000">
                <a:latin typeface="Calibri"/>
                <a:ea typeface="Calibri"/>
                <a:cs typeface="Calibri"/>
                <a:sym typeface="Calibri"/>
              </a:defRPr>
            </a:lvl8pPr>
            <a:lvl9pPr indent="-355600" lvl="8" marL="4114800" algn="l">
              <a:lnSpc>
                <a:spcPct val="100000"/>
              </a:lnSpc>
              <a:spcBef>
                <a:spcPts val="400"/>
              </a:spcBef>
              <a:spcAft>
                <a:spcPts val="0"/>
              </a:spcAft>
              <a:buSzPts val="2000"/>
              <a:buFont typeface="Calibri"/>
              <a:buChar char="•"/>
              <a:defRPr sz="2000">
                <a:latin typeface="Calibri"/>
                <a:ea typeface="Calibri"/>
                <a:cs typeface="Calibri"/>
                <a:sym typeface="Calibri"/>
              </a:defRPr>
            </a:lvl9pPr>
          </a:lstStyle>
          <a:p/>
        </p:txBody>
      </p:sp>
      <p:sp>
        <p:nvSpPr>
          <p:cNvPr id="52" name="Google Shape;52;g13b9c437d47_0_461"/>
          <p:cNvSpPr txBox="1"/>
          <p:nvPr>
            <p:ph idx="2" type="subTitle"/>
          </p:nvPr>
        </p:nvSpPr>
        <p:spPr>
          <a:xfrm>
            <a:off x="616100" y="1737533"/>
            <a:ext cx="7427100" cy="8001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640"/>
              </a:spcBef>
              <a:spcAft>
                <a:spcPts val="0"/>
              </a:spcAft>
              <a:buSzPts val="3200"/>
              <a:buNone/>
              <a:defRPr b="1" sz="3200"/>
            </a:lvl1pPr>
            <a:lvl2pPr lvl="1" algn="l">
              <a:lnSpc>
                <a:spcPct val="100000"/>
              </a:lnSpc>
              <a:spcBef>
                <a:spcPts val="560"/>
              </a:spcBef>
              <a:spcAft>
                <a:spcPts val="0"/>
              </a:spcAft>
              <a:buSzPts val="2800"/>
              <a:buNone/>
              <a:defRPr/>
            </a:lvl2pPr>
            <a:lvl3pPr lvl="2" algn="l">
              <a:lnSpc>
                <a:spcPct val="100000"/>
              </a:lnSpc>
              <a:spcBef>
                <a:spcPts val="480"/>
              </a:spcBef>
              <a:spcAft>
                <a:spcPts val="0"/>
              </a:spcAft>
              <a:buSzPts val="2400"/>
              <a:buNone/>
              <a:defRPr/>
            </a:lvl3pPr>
            <a:lvl4pPr lvl="3" algn="l">
              <a:lnSpc>
                <a:spcPct val="100000"/>
              </a:lnSpc>
              <a:spcBef>
                <a:spcPts val="400"/>
              </a:spcBef>
              <a:spcAft>
                <a:spcPts val="0"/>
              </a:spcAft>
              <a:buSzPts val="2000"/>
              <a:buNone/>
              <a:defRPr/>
            </a:lvl4pPr>
            <a:lvl5pPr lvl="4" algn="l">
              <a:lnSpc>
                <a:spcPct val="100000"/>
              </a:lnSpc>
              <a:spcBef>
                <a:spcPts val="400"/>
              </a:spcBef>
              <a:spcAft>
                <a:spcPts val="0"/>
              </a:spcAft>
              <a:buSzPts val="2000"/>
              <a:buNone/>
              <a:defRPr/>
            </a:lvl5pPr>
            <a:lvl6pPr lvl="5" algn="l">
              <a:lnSpc>
                <a:spcPct val="100000"/>
              </a:lnSpc>
              <a:spcBef>
                <a:spcPts val="400"/>
              </a:spcBef>
              <a:spcAft>
                <a:spcPts val="0"/>
              </a:spcAft>
              <a:buSzPts val="2000"/>
              <a:buNone/>
              <a:defRPr/>
            </a:lvl6pPr>
            <a:lvl7pPr lvl="6" algn="l">
              <a:lnSpc>
                <a:spcPct val="100000"/>
              </a:lnSpc>
              <a:spcBef>
                <a:spcPts val="400"/>
              </a:spcBef>
              <a:spcAft>
                <a:spcPts val="0"/>
              </a:spcAft>
              <a:buSzPts val="2000"/>
              <a:buNone/>
              <a:defRPr/>
            </a:lvl7pPr>
            <a:lvl8pPr lvl="7" algn="l">
              <a:lnSpc>
                <a:spcPct val="100000"/>
              </a:lnSpc>
              <a:spcBef>
                <a:spcPts val="400"/>
              </a:spcBef>
              <a:spcAft>
                <a:spcPts val="0"/>
              </a:spcAft>
              <a:buSzPts val="2000"/>
              <a:buNone/>
              <a:defRPr/>
            </a:lvl8pPr>
            <a:lvl9pPr lvl="8" algn="l">
              <a:lnSpc>
                <a:spcPct val="100000"/>
              </a:lnSpc>
              <a:spcBef>
                <a:spcPts val="400"/>
              </a:spcBef>
              <a:spcAft>
                <a:spcPts val="0"/>
              </a:spcAft>
              <a:buSzPts val="20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3">
  <p:cSld name="TITLE_AND_BODY_3">
    <p:spTree>
      <p:nvGrpSpPr>
        <p:cNvPr id="53" name="Shape 53"/>
        <p:cNvGrpSpPr/>
        <p:nvPr/>
      </p:nvGrpSpPr>
      <p:grpSpPr>
        <a:xfrm>
          <a:off x="0" y="0"/>
          <a:ext cx="0" cy="0"/>
          <a:chOff x="0" y="0"/>
          <a:chExt cx="0" cy="0"/>
        </a:xfrm>
      </p:grpSpPr>
      <p:sp>
        <p:nvSpPr>
          <p:cNvPr id="54" name="Google Shape;54;g13b9c437d47_0_133"/>
          <p:cNvSpPr txBox="1"/>
          <p:nvPr>
            <p:ph type="title"/>
          </p:nvPr>
        </p:nvSpPr>
        <p:spPr>
          <a:xfrm>
            <a:off x="415600" y="593367"/>
            <a:ext cx="11360700" cy="7635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g13b9c437d47_0_133"/>
          <p:cNvSpPr txBox="1"/>
          <p:nvPr>
            <p:ph idx="1" type="body"/>
          </p:nvPr>
        </p:nvSpPr>
        <p:spPr>
          <a:xfrm>
            <a:off x="415600" y="1536633"/>
            <a:ext cx="11360700" cy="4555200"/>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SzPts val="3200"/>
              <a:buChar char="•"/>
              <a:defRPr/>
            </a:lvl1pPr>
            <a:lvl2pPr indent="-406400" lvl="1" marL="914400" algn="l">
              <a:lnSpc>
                <a:spcPct val="100000"/>
              </a:lnSpc>
              <a:spcBef>
                <a:spcPts val="560"/>
              </a:spcBef>
              <a:spcAft>
                <a:spcPts val="0"/>
              </a:spcAft>
              <a:buSzPts val="2800"/>
              <a:buChar char="–"/>
              <a:defRPr/>
            </a:lvl2pPr>
            <a:lvl3pPr indent="-381000" lvl="2" marL="1371600" algn="l">
              <a:lnSpc>
                <a:spcPct val="100000"/>
              </a:lnSpc>
              <a:spcBef>
                <a:spcPts val="480"/>
              </a:spcBef>
              <a:spcAft>
                <a:spcPts val="0"/>
              </a:spcAft>
              <a:buSzPts val="2400"/>
              <a:buChar char="•"/>
              <a:defRPr/>
            </a:lvl3pPr>
            <a:lvl4pPr indent="-355600" lvl="3" marL="1828800" algn="l">
              <a:lnSpc>
                <a:spcPct val="100000"/>
              </a:lnSpc>
              <a:spcBef>
                <a:spcPts val="400"/>
              </a:spcBef>
              <a:spcAft>
                <a:spcPts val="0"/>
              </a:spcAft>
              <a:buSzPts val="2000"/>
              <a:buChar char="–"/>
              <a:defRPr/>
            </a:lvl4pPr>
            <a:lvl5pPr indent="-355600" lvl="4" marL="2286000" algn="l">
              <a:lnSpc>
                <a:spcPct val="100000"/>
              </a:lnSpc>
              <a:spcBef>
                <a:spcPts val="400"/>
              </a:spcBef>
              <a:spcAft>
                <a:spcPts val="0"/>
              </a:spcAft>
              <a:buSzPts val="2000"/>
              <a:buChar char="»"/>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
        <p:nvSpPr>
          <p:cNvPr id="56" name="Google Shape;56;g13b9c437d47_0_133"/>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24" Type="http://schemas.openxmlformats.org/officeDocument/2006/relationships/theme" Target="../theme/theme2.xml"/><Relationship Id="rId12" Type="http://schemas.openxmlformats.org/officeDocument/2006/relationships/slideLayout" Target="../slideLayouts/slideLayout12.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8"/>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8"/>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8"/>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8"/>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3" name="Shape 133"/>
        <p:cNvGrpSpPr/>
        <p:nvPr/>
      </p:nvGrpSpPr>
      <p:grpSpPr>
        <a:xfrm>
          <a:off x="0" y="0"/>
          <a:ext cx="0" cy="0"/>
          <a:chOff x="0" y="0"/>
          <a:chExt cx="0" cy="0"/>
        </a:xfrm>
      </p:grpSpPr>
      <p:sp>
        <p:nvSpPr>
          <p:cNvPr id="134" name="Google Shape;134;p1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5" name="Google Shape;135;p10"/>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36" name="Google Shape;136;p10"/>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7" name="Google Shape;137;p10"/>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8" name="Google Shape;138;p10"/>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3.png"/><Relationship Id="rId4" Type="http://schemas.openxmlformats.org/officeDocument/2006/relationships/hyperlink" Target="https://padlet.com/ACM22DEAISession/79h62tmcasi58nc4" TargetMode="External"/><Relationship Id="rId5"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5.xml"/><Relationship Id="rId3" Type="http://schemas.openxmlformats.org/officeDocument/2006/relationships/image" Target="../media/image24.png"/><Relationship Id="rId4" Type="http://schemas.openxmlformats.org/officeDocument/2006/relationships/image" Target="../media/image22.png"/><Relationship Id="rId5" Type="http://schemas.openxmlformats.org/officeDocument/2006/relationships/image" Target="../media/image29.png"/><Relationship Id="rId6" Type="http://schemas.openxmlformats.org/officeDocument/2006/relationships/image" Target="../media/image25.png"/><Relationship Id="rId7" Type="http://schemas.openxmlformats.org/officeDocument/2006/relationships/image" Target="../media/image27.png"/><Relationship Id="rId8"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6.jpg"/><Relationship Id="rId4" Type="http://schemas.openxmlformats.org/officeDocument/2006/relationships/image" Target="../media/image31.png"/><Relationship Id="rId5" Type="http://schemas.openxmlformats.org/officeDocument/2006/relationships/image" Target="../media/image3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18.png"/><Relationship Id="rId5"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17.png"/><Relationship Id="rId4" Type="http://schemas.openxmlformats.org/officeDocument/2006/relationships/image" Target="../media/image5.jpg"/><Relationship Id="rId5" Type="http://schemas.openxmlformats.org/officeDocument/2006/relationships/image" Target="../media/image3.png"/><Relationship Id="rId6"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2.jpg"/><Relationship Id="rId4" Type="http://schemas.openxmlformats.org/officeDocument/2006/relationships/image" Target="../media/image10.jpg"/><Relationship Id="rId5" Type="http://schemas.openxmlformats.org/officeDocument/2006/relationships/image" Target="../media/image15.jpg"/><Relationship Id="rId6"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C91"/>
        </a:solidFill>
      </p:bgPr>
    </p:bg>
    <p:spTree>
      <p:nvGrpSpPr>
        <p:cNvPr id="212" name="Shape 212"/>
        <p:cNvGrpSpPr/>
        <p:nvPr/>
      </p:nvGrpSpPr>
      <p:grpSpPr>
        <a:xfrm>
          <a:off x="0" y="0"/>
          <a:ext cx="0" cy="0"/>
          <a:chOff x="0" y="0"/>
          <a:chExt cx="0" cy="0"/>
        </a:xfrm>
      </p:grpSpPr>
      <p:sp>
        <p:nvSpPr>
          <p:cNvPr id="213" name="Google Shape;213;g13b9c437d47_0_0"/>
          <p:cNvSpPr txBox="1"/>
          <p:nvPr>
            <p:ph type="ctrTitle"/>
          </p:nvPr>
        </p:nvSpPr>
        <p:spPr>
          <a:xfrm>
            <a:off x="914400" y="2827650"/>
            <a:ext cx="10363200" cy="2127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40909"/>
              <a:buNone/>
            </a:pPr>
            <a:r>
              <a:rPr b="1" lang="en-US">
                <a:solidFill>
                  <a:schemeClr val="lt1"/>
                </a:solidFill>
              </a:rPr>
              <a:t>NISE Network Tools to Support </a:t>
            </a:r>
            <a:r>
              <a:rPr b="1" lang="en-US">
                <a:solidFill>
                  <a:schemeClr val="lt1"/>
                </a:solidFill>
              </a:rPr>
              <a:t>Diversity, Equity, Accessibility, and Inclusion in Public Engagement </a:t>
            </a:r>
            <a:endParaRPr b="1">
              <a:solidFill>
                <a:schemeClr val="lt1"/>
              </a:solidFill>
            </a:endParaRPr>
          </a:p>
          <a:p>
            <a:pPr indent="0" lvl="0" marL="0" rtl="0" algn="ctr">
              <a:lnSpc>
                <a:spcPct val="100000"/>
              </a:lnSpc>
              <a:spcBef>
                <a:spcPts val="0"/>
              </a:spcBef>
              <a:spcAft>
                <a:spcPts val="0"/>
              </a:spcAft>
              <a:buSzPct val="40909"/>
              <a:buNone/>
            </a:pPr>
            <a:r>
              <a:rPr b="1" lang="en-US">
                <a:solidFill>
                  <a:schemeClr val="lt1"/>
                </a:solidFill>
              </a:rPr>
              <a:t> </a:t>
            </a:r>
            <a:endParaRPr b="1">
              <a:solidFill>
                <a:schemeClr val="lt1"/>
              </a:solidFill>
            </a:endParaRPr>
          </a:p>
        </p:txBody>
      </p:sp>
      <p:pic>
        <p:nvPicPr>
          <p:cNvPr id="214" name="Google Shape;214;g13b9c437d47_0_0"/>
          <p:cNvPicPr preferRelativeResize="0"/>
          <p:nvPr/>
        </p:nvPicPr>
        <p:blipFill rotWithShape="1">
          <a:blip r:embed="rId3">
            <a:alphaModFix/>
          </a:blip>
          <a:srcRect b="0" l="0" r="0" t="0"/>
          <a:stretch/>
        </p:blipFill>
        <p:spPr>
          <a:xfrm>
            <a:off x="3251775" y="1587750"/>
            <a:ext cx="5565650" cy="1095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g13b9c437d47_0_219"/>
          <p:cNvSpPr txBox="1"/>
          <p:nvPr>
            <p:ph type="title"/>
          </p:nvPr>
        </p:nvSpPr>
        <p:spPr>
          <a:xfrm>
            <a:off x="616133" y="2104667"/>
            <a:ext cx="11360700" cy="763500"/>
          </a:xfrm>
          <a:prstGeom prst="rect">
            <a:avLst/>
          </a:prstGeom>
          <a:noFill/>
          <a:ln>
            <a:noFill/>
          </a:ln>
        </p:spPr>
        <p:txBody>
          <a:bodyPr anchorCtr="0" anchor="t" bIns="45700" lIns="91425" spcFirstLastPara="1" rIns="91425" wrap="square" tIns="45700">
            <a:normAutofit fontScale="90000"/>
          </a:bodyPr>
          <a:lstStyle/>
          <a:p>
            <a:pPr indent="0" lvl="0" marL="0" rtl="0" algn="ctr">
              <a:lnSpc>
                <a:spcPct val="100000"/>
              </a:lnSpc>
              <a:spcBef>
                <a:spcPts val="0"/>
              </a:spcBef>
              <a:spcAft>
                <a:spcPts val="0"/>
              </a:spcAft>
              <a:buSzPct val="112417"/>
              <a:buNone/>
            </a:pPr>
            <a:r>
              <a:rPr lang="en-US" sz="4250"/>
              <a:t>Equity &amp; Inclusion in Community Engagement</a:t>
            </a:r>
            <a:endParaRPr sz="4250"/>
          </a:p>
          <a:p>
            <a:pPr indent="0" lvl="0" marL="0" rtl="0" algn="ctr">
              <a:lnSpc>
                <a:spcPct val="100000"/>
              </a:lnSpc>
              <a:spcBef>
                <a:spcPts val="0"/>
              </a:spcBef>
              <a:spcAft>
                <a:spcPts val="0"/>
              </a:spcAft>
              <a:buSzPct val="151675"/>
              <a:buNone/>
            </a:pPr>
            <a:r>
              <a:rPr lang="en-US" sz="3150"/>
              <a:t>Building trust, deepening relationships, and creating sustainable change</a:t>
            </a:r>
            <a:endParaRPr sz="3150"/>
          </a:p>
          <a:p>
            <a:pPr indent="0" lvl="0" marL="0" rtl="0" algn="ctr">
              <a:lnSpc>
                <a:spcPct val="115000"/>
              </a:lnSpc>
              <a:spcBef>
                <a:spcPts val="0"/>
              </a:spcBef>
              <a:spcAft>
                <a:spcPts val="0"/>
              </a:spcAft>
              <a:buSzPct val="111111"/>
              <a:buNone/>
            </a:pPr>
            <a:r>
              <a:t/>
            </a:r>
            <a:endParaRPr/>
          </a:p>
          <a:p>
            <a:pPr indent="0" lvl="0" marL="0" rtl="0" algn="ctr">
              <a:lnSpc>
                <a:spcPct val="100000"/>
              </a:lnSpc>
              <a:spcBef>
                <a:spcPts val="0"/>
              </a:spcBef>
              <a:spcAft>
                <a:spcPts val="0"/>
              </a:spcAft>
              <a:buSzPct val="111111"/>
              <a:buNone/>
            </a:pPr>
            <a:r>
              <a:t/>
            </a:r>
            <a:endParaRPr/>
          </a:p>
        </p:txBody>
      </p:sp>
      <p:pic>
        <p:nvPicPr>
          <p:cNvPr id="295" name="Google Shape;295;g13b9c437d47_0_219"/>
          <p:cNvPicPr preferRelativeResize="0"/>
          <p:nvPr/>
        </p:nvPicPr>
        <p:blipFill rotWithShape="1">
          <a:blip r:embed="rId3">
            <a:alphaModFix/>
          </a:blip>
          <a:srcRect b="0" l="0" r="0" t="0"/>
          <a:stretch/>
        </p:blipFill>
        <p:spPr>
          <a:xfrm>
            <a:off x="9917202" y="3382520"/>
            <a:ext cx="2274800" cy="3039129"/>
          </a:xfrm>
          <a:prstGeom prst="rect">
            <a:avLst/>
          </a:prstGeom>
          <a:noFill/>
          <a:ln>
            <a:noFill/>
          </a:ln>
        </p:spPr>
      </p:pic>
      <p:pic>
        <p:nvPicPr>
          <p:cNvPr id="296" name="Google Shape;296;g13b9c437d47_0_219"/>
          <p:cNvPicPr preferRelativeResize="0"/>
          <p:nvPr/>
        </p:nvPicPr>
        <p:blipFill rotWithShape="1">
          <a:blip r:embed="rId4">
            <a:alphaModFix/>
          </a:blip>
          <a:srcRect b="0" l="0" r="0" t="0"/>
          <a:stretch/>
        </p:blipFill>
        <p:spPr>
          <a:xfrm>
            <a:off x="8121826" y="3786700"/>
            <a:ext cx="2166525" cy="2838151"/>
          </a:xfrm>
          <a:prstGeom prst="rect">
            <a:avLst/>
          </a:prstGeom>
          <a:noFill/>
          <a:ln>
            <a:noFill/>
          </a:ln>
        </p:spPr>
      </p:pic>
      <p:sp>
        <p:nvSpPr>
          <p:cNvPr id="297" name="Google Shape;297;g13b9c437d47_0_219"/>
          <p:cNvSpPr txBox="1"/>
          <p:nvPr>
            <p:ph idx="2" type="subTitle"/>
          </p:nvPr>
        </p:nvSpPr>
        <p:spPr>
          <a:xfrm>
            <a:off x="616133" y="681033"/>
            <a:ext cx="5770500" cy="1276500"/>
          </a:xfrm>
          <a:prstGeom prst="rect">
            <a:avLst/>
          </a:prstGeom>
          <a:noFill/>
          <a:ln>
            <a:noFill/>
          </a:ln>
        </p:spPr>
        <p:txBody>
          <a:bodyPr anchorCtr="0" anchor="t" bIns="45700" lIns="91425" spcFirstLastPara="1" rIns="91425" wrap="square" tIns="45700">
            <a:noAutofit/>
          </a:bodyPr>
          <a:lstStyle/>
          <a:p>
            <a:pPr indent="0" lvl="0" marL="0" rtl="0" algn="l">
              <a:lnSpc>
                <a:spcPct val="105000"/>
              </a:lnSpc>
              <a:spcBef>
                <a:spcPts val="640"/>
              </a:spcBef>
              <a:spcAft>
                <a:spcPts val="0"/>
              </a:spcAft>
              <a:buSzPts val="3200"/>
              <a:buNone/>
            </a:pPr>
            <a:r>
              <a:t/>
            </a:r>
            <a:endParaRPr b="0" sz="2400"/>
          </a:p>
          <a:p>
            <a:pPr indent="0" lvl="0" marL="0" rtl="0" algn="l">
              <a:lnSpc>
                <a:spcPct val="105000"/>
              </a:lnSpc>
              <a:spcBef>
                <a:spcPts val="640"/>
              </a:spcBef>
              <a:spcAft>
                <a:spcPts val="400"/>
              </a:spcAft>
              <a:buSzPts val="3200"/>
              <a:buNone/>
            </a:pPr>
            <a:r>
              <a:rPr lang="en-US" sz="2700"/>
              <a:t>Example DEAI Tool: </a:t>
            </a:r>
            <a:endParaRPr sz="27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pic>
        <p:nvPicPr>
          <p:cNvPr id="302" name="Google Shape;302;g13b9c437d47_0_226"/>
          <p:cNvPicPr preferRelativeResize="0"/>
          <p:nvPr/>
        </p:nvPicPr>
        <p:blipFill rotWithShape="1">
          <a:blip r:embed="rId3">
            <a:alphaModFix/>
          </a:blip>
          <a:srcRect b="0" l="0" r="0" t="0"/>
          <a:stretch/>
        </p:blipFill>
        <p:spPr>
          <a:xfrm>
            <a:off x="537300" y="384315"/>
            <a:ext cx="11360804" cy="6473685"/>
          </a:xfrm>
          <a:prstGeom prst="rect">
            <a:avLst/>
          </a:prstGeom>
          <a:noFill/>
          <a:ln>
            <a:noFill/>
          </a:ln>
        </p:spPr>
      </p:pic>
      <p:sp>
        <p:nvSpPr>
          <p:cNvPr id="303" name="Google Shape;303;g13b9c437d47_0_226"/>
          <p:cNvSpPr txBox="1"/>
          <p:nvPr>
            <p:ph idx="1" type="body"/>
          </p:nvPr>
        </p:nvSpPr>
        <p:spPr>
          <a:xfrm>
            <a:off x="3828033" y="6511200"/>
            <a:ext cx="4084800" cy="346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1600"/>
              </a:spcBef>
              <a:spcAft>
                <a:spcPts val="0"/>
              </a:spcAft>
              <a:buSzPts val="2500"/>
              <a:buNone/>
            </a:pPr>
            <a:r>
              <a:rPr lang="en-US" sz="900">
                <a:highlight>
                  <a:srgbClr val="FFFFFF"/>
                </a:highlight>
                <a:latin typeface="Arial"/>
                <a:ea typeface="Arial"/>
                <a:cs typeface="Arial"/>
                <a:sym typeface="Arial"/>
              </a:rPr>
              <a:t>*Adapted from the International Association for Public Participation</a:t>
            </a:r>
            <a:endParaRPr sz="900">
              <a:highlight>
                <a:srgbClr val="FFFFFF"/>
              </a:highlight>
              <a:latin typeface="Arial"/>
              <a:ea typeface="Arial"/>
              <a:cs typeface="Arial"/>
              <a:sym typeface="Arial"/>
            </a:endParaRPr>
          </a:p>
        </p:txBody>
      </p:sp>
      <p:sp>
        <p:nvSpPr>
          <p:cNvPr id="304" name="Google Shape;304;g13b9c437d47_0_226"/>
          <p:cNvSpPr txBox="1"/>
          <p:nvPr>
            <p:ph type="title"/>
          </p:nvPr>
        </p:nvSpPr>
        <p:spPr>
          <a:xfrm>
            <a:off x="415600" y="-25533"/>
            <a:ext cx="11360700" cy="763500"/>
          </a:xfrm>
          <a:prstGeom prst="rect">
            <a:avLst/>
          </a:prstGeom>
          <a:noFill/>
          <a:ln>
            <a:noFill/>
          </a:ln>
        </p:spPr>
        <p:txBody>
          <a:bodyPr anchorCtr="0" anchor="t" bIns="45700" lIns="91425" spcFirstLastPara="1" rIns="91425" wrap="square" tIns="45700">
            <a:normAutofit fontScale="90000"/>
          </a:bodyPr>
          <a:lstStyle/>
          <a:p>
            <a:pPr indent="0" lvl="0" marL="0" rtl="0" algn="ctr">
              <a:lnSpc>
                <a:spcPct val="100000"/>
              </a:lnSpc>
              <a:spcBef>
                <a:spcPts val="0"/>
              </a:spcBef>
              <a:spcAft>
                <a:spcPts val="0"/>
              </a:spcAft>
              <a:buSzPct val="199074"/>
              <a:buNone/>
            </a:pPr>
            <a:r>
              <a:rPr lang="en-US" sz="2400"/>
              <a:t>Equity &amp; Inclusion in Community Engagement</a:t>
            </a:r>
            <a:endParaRPr sz="2400"/>
          </a:p>
          <a:p>
            <a:pPr indent="0" lvl="0" marL="0" rtl="0" algn="ctr">
              <a:lnSpc>
                <a:spcPct val="100000"/>
              </a:lnSpc>
              <a:spcBef>
                <a:spcPts val="0"/>
              </a:spcBef>
              <a:spcAft>
                <a:spcPts val="0"/>
              </a:spcAft>
              <a:buSzPct val="160166"/>
              <a:buNone/>
            </a:pPr>
            <a:r>
              <a:rPr lang="en-US" sz="2983"/>
              <a:t>Increasing Level of Community-Driven Involvement </a:t>
            </a:r>
            <a:endParaRPr sz="2983"/>
          </a:p>
          <a:p>
            <a:pPr indent="0" lvl="0" marL="0" rtl="0" algn="ctr">
              <a:lnSpc>
                <a:spcPct val="100000"/>
              </a:lnSpc>
              <a:spcBef>
                <a:spcPts val="0"/>
              </a:spcBef>
              <a:spcAft>
                <a:spcPts val="0"/>
              </a:spcAft>
              <a:buSzPct val="111111"/>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g13b9c437d47_0_232"/>
          <p:cNvSpPr txBox="1"/>
          <p:nvPr>
            <p:ph type="title"/>
          </p:nvPr>
        </p:nvSpPr>
        <p:spPr>
          <a:xfrm>
            <a:off x="415600" y="288567"/>
            <a:ext cx="11360700" cy="763500"/>
          </a:xfrm>
          <a:prstGeom prst="rect">
            <a:avLst/>
          </a:prstGeom>
          <a:noFill/>
          <a:ln>
            <a:noFill/>
          </a:ln>
        </p:spPr>
        <p:txBody>
          <a:bodyPr anchorCtr="0" anchor="t" bIns="45700" lIns="91425" spcFirstLastPara="1" rIns="91425" wrap="square" tIns="45700">
            <a:normAutofit fontScale="90000"/>
          </a:bodyPr>
          <a:lstStyle/>
          <a:p>
            <a:pPr indent="0" lvl="0" marL="0" rtl="0" algn="ctr">
              <a:lnSpc>
                <a:spcPct val="100000"/>
              </a:lnSpc>
              <a:spcBef>
                <a:spcPts val="0"/>
              </a:spcBef>
              <a:spcAft>
                <a:spcPts val="0"/>
              </a:spcAft>
              <a:buSzPct val="176954"/>
              <a:buNone/>
            </a:pPr>
            <a:r>
              <a:rPr lang="en-US" sz="2700"/>
              <a:t>Equity &amp; Inclusion in Community Engagement</a:t>
            </a:r>
            <a:endParaRPr sz="2700"/>
          </a:p>
          <a:p>
            <a:pPr indent="0" lvl="0" marL="0" rtl="0" algn="ctr">
              <a:lnSpc>
                <a:spcPct val="100000"/>
              </a:lnSpc>
              <a:spcBef>
                <a:spcPts val="0"/>
              </a:spcBef>
              <a:spcAft>
                <a:spcPts val="0"/>
              </a:spcAft>
              <a:buSzPct val="111111"/>
              <a:buNone/>
            </a:pPr>
            <a:r>
              <a:rPr lang="en-US"/>
              <a:t>Examples of Community Engagement Work Activity</a:t>
            </a:r>
            <a:endParaRPr/>
          </a:p>
          <a:p>
            <a:pPr indent="0" lvl="0" marL="0" rtl="0" algn="ctr">
              <a:lnSpc>
                <a:spcPct val="115000"/>
              </a:lnSpc>
              <a:spcBef>
                <a:spcPts val="0"/>
              </a:spcBef>
              <a:spcAft>
                <a:spcPts val="0"/>
              </a:spcAft>
              <a:buSzPct val="111111"/>
              <a:buNone/>
            </a:pPr>
            <a:r>
              <a:t/>
            </a:r>
            <a:endParaRPr/>
          </a:p>
          <a:p>
            <a:pPr indent="0" lvl="0" marL="0" rtl="0" algn="ctr">
              <a:lnSpc>
                <a:spcPct val="100000"/>
              </a:lnSpc>
              <a:spcBef>
                <a:spcPts val="0"/>
              </a:spcBef>
              <a:spcAft>
                <a:spcPts val="0"/>
              </a:spcAft>
              <a:buSzPct val="111111"/>
              <a:buNone/>
            </a:pPr>
            <a:r>
              <a:t/>
            </a:r>
            <a:endParaRPr/>
          </a:p>
        </p:txBody>
      </p:sp>
      <p:sp>
        <p:nvSpPr>
          <p:cNvPr id="310" name="Google Shape;310;g13b9c437d47_0_232"/>
          <p:cNvSpPr txBox="1"/>
          <p:nvPr>
            <p:ph idx="2" type="subTitle"/>
          </p:nvPr>
        </p:nvSpPr>
        <p:spPr>
          <a:xfrm>
            <a:off x="709700" y="1452458"/>
            <a:ext cx="11360700" cy="8001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640"/>
              </a:spcBef>
              <a:spcAft>
                <a:spcPts val="0"/>
              </a:spcAft>
              <a:buSzPts val="3200"/>
              <a:buNone/>
            </a:pPr>
            <a:r>
              <a:rPr b="0" lang="en-US" sz="2850"/>
              <a:t>Think about where you most often fall on this spectrum and think about examples in your work and how this affects your DEAI practice. </a:t>
            </a:r>
            <a:endParaRPr b="0" sz="2850"/>
          </a:p>
          <a:p>
            <a:pPr indent="0" lvl="0" marL="0" rtl="0" algn="ctr">
              <a:lnSpc>
                <a:spcPct val="100000"/>
              </a:lnSpc>
              <a:spcBef>
                <a:spcPts val="640"/>
              </a:spcBef>
              <a:spcAft>
                <a:spcPts val="0"/>
              </a:spcAft>
              <a:buSzPts val="3200"/>
              <a:buNone/>
            </a:pPr>
            <a:r>
              <a:rPr b="0" lang="en-US" sz="2850"/>
              <a:t>  </a:t>
            </a:r>
            <a:endParaRPr b="0" sz="2850"/>
          </a:p>
        </p:txBody>
      </p:sp>
      <p:graphicFrame>
        <p:nvGraphicFramePr>
          <p:cNvPr id="311" name="Google Shape;311;g13b9c437d47_0_232"/>
          <p:cNvGraphicFramePr/>
          <p:nvPr/>
        </p:nvGraphicFramePr>
        <p:xfrm>
          <a:off x="709700" y="2652933"/>
          <a:ext cx="3000000" cy="3000000"/>
        </p:xfrm>
        <a:graphic>
          <a:graphicData uri="http://schemas.openxmlformats.org/drawingml/2006/table">
            <a:tbl>
              <a:tblPr>
                <a:noFill/>
                <a:tableStyleId>{CF8D6BDF-63CE-41E0-AE2B-BCAB12640C88}</a:tableStyleId>
              </a:tblPr>
              <a:tblGrid>
                <a:gridCol w="2213325"/>
                <a:gridCol w="2213325"/>
                <a:gridCol w="2213325"/>
                <a:gridCol w="2213325"/>
                <a:gridCol w="2213325"/>
              </a:tblGrid>
              <a:tr h="3411125">
                <a:tc>
                  <a:txBody>
                    <a:bodyPr/>
                    <a:lstStyle/>
                    <a:p>
                      <a:pPr indent="0" lvl="0" marL="0" marR="0" rtl="0" algn="l">
                        <a:lnSpc>
                          <a:spcPct val="100000"/>
                        </a:lnSpc>
                        <a:spcBef>
                          <a:spcPts val="0"/>
                        </a:spcBef>
                        <a:spcAft>
                          <a:spcPts val="0"/>
                        </a:spcAft>
                        <a:buClr>
                          <a:srgbClr val="000000"/>
                        </a:buClr>
                        <a:buSzPts val="1900"/>
                        <a:buFont typeface="Arial"/>
                        <a:buNone/>
                      </a:pPr>
                      <a:r>
                        <a:rPr b="1" lang="en-US" sz="1900" u="none" cap="none" strike="noStrike">
                          <a:solidFill>
                            <a:schemeClr val="dk2"/>
                          </a:solidFill>
                          <a:latin typeface="Source Sans Pro"/>
                          <a:ea typeface="Source Sans Pro"/>
                          <a:cs typeface="Source Sans Pro"/>
                          <a:sym typeface="Source Sans Pro"/>
                        </a:rPr>
                        <a:t>Outreach</a:t>
                      </a:r>
                      <a:endParaRPr b="1" sz="1900" u="none" cap="none" strike="noStrike">
                        <a:solidFill>
                          <a:schemeClr val="dk2"/>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900"/>
                        <a:buFont typeface="Arial"/>
                        <a:buNone/>
                      </a:pPr>
                      <a:r>
                        <a:rPr i="1" lang="en-US" sz="1900" u="none" cap="none" strike="noStrike">
                          <a:solidFill>
                            <a:schemeClr val="dk2"/>
                          </a:solidFill>
                          <a:latin typeface="Source Sans Pro"/>
                          <a:ea typeface="Source Sans Pro"/>
                          <a:cs typeface="Source Sans Pro"/>
                          <a:sym typeface="Source Sans Pro"/>
                        </a:rPr>
                        <a:t>Example: </a:t>
                      </a:r>
                      <a:endParaRPr i="1" sz="1900" u="none" cap="none" strike="noStrike">
                        <a:solidFill>
                          <a:schemeClr val="dk2"/>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500"/>
                        <a:buFont typeface="Arial"/>
                        <a:buNone/>
                      </a:pPr>
                      <a:r>
                        <a:rPr b="1" lang="en-US" sz="1500" u="none" cap="none" strike="noStrike">
                          <a:solidFill>
                            <a:schemeClr val="dk2"/>
                          </a:solidFill>
                          <a:latin typeface="Caveat"/>
                          <a:ea typeface="Caveat"/>
                          <a:cs typeface="Caveat"/>
                          <a:sym typeface="Caveat"/>
                        </a:rPr>
                        <a:t>Family Science Events at Local Schools</a:t>
                      </a:r>
                      <a:endParaRPr b="1" sz="1500" u="none" cap="none" strike="noStrike">
                        <a:solidFill>
                          <a:schemeClr val="dk2"/>
                        </a:solidFill>
                        <a:latin typeface="Caveat"/>
                        <a:ea typeface="Caveat"/>
                        <a:cs typeface="Caveat"/>
                        <a:sym typeface="Caveat"/>
                      </a:endParaRPr>
                    </a:p>
                    <a:p>
                      <a:pPr indent="0" lvl="0" marL="0" marR="0" rtl="0" algn="l">
                        <a:lnSpc>
                          <a:spcPct val="100000"/>
                        </a:lnSpc>
                        <a:spcBef>
                          <a:spcPts val="0"/>
                        </a:spcBef>
                        <a:spcAft>
                          <a:spcPts val="0"/>
                        </a:spcAft>
                        <a:buClr>
                          <a:srgbClr val="000000"/>
                        </a:buClr>
                        <a:buSzPts val="1900"/>
                        <a:buFont typeface="Arial"/>
                        <a:buNone/>
                      </a:pPr>
                      <a:r>
                        <a:t/>
                      </a:r>
                      <a:endParaRPr i="1" sz="1900" u="none" cap="none" strike="noStrike">
                        <a:solidFill>
                          <a:schemeClr val="dk2"/>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900"/>
                        <a:buFont typeface="Arial"/>
                        <a:buNone/>
                      </a:pPr>
                      <a:r>
                        <a:t/>
                      </a:r>
                      <a:endParaRPr sz="1900" u="none" cap="none" strike="noStrike">
                        <a:solidFill>
                          <a:schemeClr val="dk2"/>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900"/>
                        <a:buFont typeface="Arial"/>
                        <a:buNone/>
                      </a:pPr>
                      <a:r>
                        <a:t/>
                      </a:r>
                      <a:endParaRPr sz="1900" u="none" cap="none" strike="noStrike">
                        <a:solidFill>
                          <a:schemeClr val="dk2"/>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900"/>
                        <a:buFont typeface="Arial"/>
                        <a:buNone/>
                      </a:pPr>
                      <a:r>
                        <a:t/>
                      </a:r>
                      <a:endParaRPr sz="1900" u="none" cap="none" strike="noStrike">
                        <a:solidFill>
                          <a:schemeClr val="dk2"/>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900"/>
                        <a:buFont typeface="Arial"/>
                        <a:buNone/>
                      </a:pPr>
                      <a:r>
                        <a:t/>
                      </a:r>
                      <a:endParaRPr sz="1900" u="none" cap="none" strike="noStrike">
                        <a:solidFill>
                          <a:schemeClr val="dk2"/>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900"/>
                        <a:buFont typeface="Arial"/>
                        <a:buNone/>
                      </a:pPr>
                      <a:r>
                        <a:t/>
                      </a:r>
                      <a:endParaRPr sz="1900" u="none" cap="none" strike="noStrike">
                        <a:solidFill>
                          <a:schemeClr val="dk2"/>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900"/>
                        <a:buFont typeface="Arial"/>
                        <a:buNone/>
                      </a:pPr>
                      <a:r>
                        <a:t/>
                      </a:r>
                      <a:endParaRPr sz="1900" u="none" cap="none" strike="noStrike">
                        <a:solidFill>
                          <a:schemeClr val="dk2"/>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900"/>
                        <a:buFont typeface="Arial"/>
                        <a:buNone/>
                      </a:pPr>
                      <a:r>
                        <a:t/>
                      </a:r>
                      <a:endParaRPr sz="1900" u="none" cap="none" strike="noStrike">
                        <a:solidFill>
                          <a:schemeClr val="dk2"/>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900"/>
                        <a:buFont typeface="Arial"/>
                        <a:buNone/>
                      </a:pPr>
                      <a:r>
                        <a:t/>
                      </a:r>
                      <a:endParaRPr sz="1900" u="none" cap="none" strike="noStrike">
                        <a:solidFill>
                          <a:schemeClr val="dk2"/>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900"/>
                        <a:buFont typeface="Arial"/>
                        <a:buNone/>
                      </a:pPr>
                      <a:r>
                        <a:t/>
                      </a:r>
                      <a:endParaRPr sz="1900" u="none" cap="none" strike="noStrike">
                        <a:solidFill>
                          <a:schemeClr val="dk2"/>
                        </a:solidFill>
                        <a:latin typeface="Source Sans Pro"/>
                        <a:ea typeface="Source Sans Pro"/>
                        <a:cs typeface="Source Sans Pro"/>
                        <a:sym typeface="Source Sans Pro"/>
                      </a:endParaRPr>
                    </a:p>
                  </a:txBody>
                  <a:tcPr marT="84675" marB="84675" marR="84675" marL="8467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AEEF3"/>
                    </a:solidFill>
                  </a:tcPr>
                </a:tc>
                <a:tc>
                  <a:txBody>
                    <a:bodyPr/>
                    <a:lstStyle/>
                    <a:p>
                      <a:pPr indent="0" lvl="0" marL="0" marR="0" rtl="0" algn="l">
                        <a:lnSpc>
                          <a:spcPct val="100000"/>
                        </a:lnSpc>
                        <a:spcBef>
                          <a:spcPts val="0"/>
                        </a:spcBef>
                        <a:spcAft>
                          <a:spcPts val="0"/>
                        </a:spcAft>
                        <a:buClr>
                          <a:srgbClr val="000000"/>
                        </a:buClr>
                        <a:buSzPts val="1900"/>
                        <a:buFont typeface="Arial"/>
                        <a:buNone/>
                      </a:pPr>
                      <a:r>
                        <a:rPr b="1" lang="en-US" sz="1900" u="none" cap="none" strike="noStrike">
                          <a:solidFill>
                            <a:schemeClr val="dk2"/>
                          </a:solidFill>
                          <a:latin typeface="Source Sans Pro"/>
                          <a:ea typeface="Source Sans Pro"/>
                          <a:cs typeface="Source Sans Pro"/>
                          <a:sym typeface="Source Sans Pro"/>
                        </a:rPr>
                        <a:t>Consulting</a:t>
                      </a:r>
                      <a:endParaRPr b="1" sz="1900" u="none" cap="none" strike="noStrike">
                        <a:solidFill>
                          <a:schemeClr val="dk2"/>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900"/>
                        <a:buFont typeface="Arial"/>
                        <a:buNone/>
                      </a:pPr>
                      <a:r>
                        <a:rPr i="1" lang="en-US" sz="1900" u="none" cap="none" strike="noStrike">
                          <a:solidFill>
                            <a:schemeClr val="dk2"/>
                          </a:solidFill>
                          <a:latin typeface="Source Sans Pro"/>
                          <a:ea typeface="Source Sans Pro"/>
                          <a:cs typeface="Source Sans Pro"/>
                          <a:sym typeface="Source Sans Pro"/>
                        </a:rPr>
                        <a:t>Example: </a:t>
                      </a:r>
                      <a:endParaRPr i="1" sz="1900" u="none" cap="none" strike="noStrike">
                        <a:solidFill>
                          <a:schemeClr val="dk2"/>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500"/>
                        <a:buFont typeface="Arial"/>
                        <a:buNone/>
                      </a:pPr>
                      <a:r>
                        <a:rPr b="1" lang="en-US" sz="1500" u="none" cap="none" strike="noStrike">
                          <a:solidFill>
                            <a:schemeClr val="dk2"/>
                          </a:solidFill>
                          <a:latin typeface="Caveat"/>
                          <a:ea typeface="Caveat"/>
                          <a:cs typeface="Caveat"/>
                          <a:sym typeface="Caveat"/>
                        </a:rPr>
                        <a:t>Getting student input on traveling exhibits</a:t>
                      </a:r>
                      <a:endParaRPr i="1" sz="1900" u="none" cap="none" strike="noStrike">
                        <a:solidFill>
                          <a:schemeClr val="dk2"/>
                        </a:solidFill>
                        <a:latin typeface="Caveat"/>
                        <a:ea typeface="Caveat"/>
                        <a:cs typeface="Caveat"/>
                        <a:sym typeface="Caveat"/>
                      </a:endParaRPr>
                    </a:p>
                    <a:p>
                      <a:pPr indent="0" lvl="0" marL="0" marR="0" rtl="0" algn="l">
                        <a:lnSpc>
                          <a:spcPct val="100000"/>
                        </a:lnSpc>
                        <a:spcBef>
                          <a:spcPts val="0"/>
                        </a:spcBef>
                        <a:spcAft>
                          <a:spcPts val="0"/>
                        </a:spcAft>
                        <a:buClr>
                          <a:srgbClr val="000000"/>
                        </a:buClr>
                        <a:buSzPts val="1900"/>
                        <a:buFont typeface="Arial"/>
                        <a:buNone/>
                      </a:pPr>
                      <a:r>
                        <a:t/>
                      </a:r>
                      <a:endParaRPr sz="1900" u="none" cap="none" strike="noStrike">
                        <a:solidFill>
                          <a:schemeClr val="dk2"/>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900"/>
                        <a:buFont typeface="Arial"/>
                        <a:buNone/>
                      </a:pPr>
                      <a:r>
                        <a:t/>
                      </a:r>
                      <a:endParaRPr sz="1900" u="none" cap="none" strike="noStrike">
                        <a:solidFill>
                          <a:schemeClr val="dk2"/>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500"/>
                        <a:buFont typeface="Arial"/>
                        <a:buNone/>
                      </a:pPr>
                      <a:r>
                        <a:t/>
                      </a:r>
                      <a:endParaRPr sz="1500" u="none" cap="none" strike="noStrike">
                        <a:solidFill>
                          <a:schemeClr val="dk2"/>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100"/>
                        <a:buFont typeface="Arial"/>
                        <a:buNone/>
                      </a:pPr>
                      <a:r>
                        <a:t/>
                      </a:r>
                      <a:endParaRPr sz="1100" u="none" cap="none" strike="noStrike">
                        <a:solidFill>
                          <a:schemeClr val="dk2"/>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100"/>
                        <a:buFont typeface="Arial"/>
                        <a:buNone/>
                      </a:pPr>
                      <a:r>
                        <a:t/>
                      </a:r>
                      <a:endParaRPr sz="1100" u="none" cap="none" strike="noStrike">
                        <a:solidFill>
                          <a:schemeClr val="dk2"/>
                        </a:solidFill>
                        <a:latin typeface="Source Sans Pro"/>
                        <a:ea typeface="Source Sans Pro"/>
                        <a:cs typeface="Source Sans Pro"/>
                        <a:sym typeface="Source Sans Pro"/>
                      </a:endParaRPr>
                    </a:p>
                  </a:txBody>
                  <a:tcPr marT="84675" marB="84675" marR="84675" marL="8467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AEEF3"/>
                    </a:solidFill>
                  </a:tcPr>
                </a:tc>
                <a:tc>
                  <a:txBody>
                    <a:bodyPr/>
                    <a:lstStyle/>
                    <a:p>
                      <a:pPr indent="0" lvl="0" marL="0" marR="0" rtl="0" algn="l">
                        <a:lnSpc>
                          <a:spcPct val="100000"/>
                        </a:lnSpc>
                        <a:spcBef>
                          <a:spcPts val="0"/>
                        </a:spcBef>
                        <a:spcAft>
                          <a:spcPts val="0"/>
                        </a:spcAft>
                        <a:buClr>
                          <a:srgbClr val="000000"/>
                        </a:buClr>
                        <a:buSzPts val="1900"/>
                        <a:buFont typeface="Arial"/>
                        <a:buNone/>
                      </a:pPr>
                      <a:r>
                        <a:rPr b="1" lang="en-US" sz="1900" u="none" cap="none" strike="noStrike">
                          <a:solidFill>
                            <a:schemeClr val="dk2"/>
                          </a:solidFill>
                          <a:latin typeface="Source Sans Pro"/>
                          <a:ea typeface="Source Sans Pro"/>
                          <a:cs typeface="Source Sans Pro"/>
                          <a:sym typeface="Source Sans Pro"/>
                        </a:rPr>
                        <a:t>Involving</a:t>
                      </a:r>
                      <a:endParaRPr b="1" sz="1900" u="none" cap="none" strike="noStrike">
                        <a:solidFill>
                          <a:schemeClr val="dk2"/>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900"/>
                        <a:buFont typeface="Arial"/>
                        <a:buNone/>
                      </a:pPr>
                      <a:r>
                        <a:rPr i="1" lang="en-US" sz="1900" u="none" cap="none" strike="noStrike">
                          <a:solidFill>
                            <a:schemeClr val="dk2"/>
                          </a:solidFill>
                          <a:latin typeface="Source Sans Pro"/>
                          <a:ea typeface="Source Sans Pro"/>
                          <a:cs typeface="Source Sans Pro"/>
                          <a:sym typeface="Source Sans Pro"/>
                        </a:rPr>
                        <a:t>Example: </a:t>
                      </a:r>
                      <a:endParaRPr i="1" sz="1900" u="none" cap="none" strike="noStrike">
                        <a:solidFill>
                          <a:schemeClr val="dk2"/>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500"/>
                        <a:buFont typeface="Arial"/>
                        <a:buNone/>
                      </a:pPr>
                      <a:r>
                        <a:rPr b="1" lang="en-US" sz="1500" u="none" cap="none" strike="noStrike">
                          <a:solidFill>
                            <a:schemeClr val="dk2"/>
                          </a:solidFill>
                          <a:latin typeface="Caveat"/>
                          <a:ea typeface="Caveat"/>
                          <a:cs typeface="Caveat"/>
                          <a:sym typeface="Caveat"/>
                        </a:rPr>
                        <a:t>Prototyping with visitors and the community</a:t>
                      </a:r>
                      <a:endParaRPr i="1" sz="1900" u="none" cap="none" strike="noStrike">
                        <a:solidFill>
                          <a:schemeClr val="dk2"/>
                        </a:solidFill>
                        <a:latin typeface="Caveat"/>
                        <a:ea typeface="Caveat"/>
                        <a:cs typeface="Caveat"/>
                        <a:sym typeface="Caveat"/>
                      </a:endParaRPr>
                    </a:p>
                    <a:p>
                      <a:pPr indent="0" lvl="0" marL="0" marR="0" rtl="0" algn="l">
                        <a:lnSpc>
                          <a:spcPct val="100000"/>
                        </a:lnSpc>
                        <a:spcBef>
                          <a:spcPts val="0"/>
                        </a:spcBef>
                        <a:spcAft>
                          <a:spcPts val="0"/>
                        </a:spcAft>
                        <a:buClr>
                          <a:srgbClr val="000000"/>
                        </a:buClr>
                        <a:buSzPts val="1900"/>
                        <a:buFont typeface="Arial"/>
                        <a:buNone/>
                      </a:pPr>
                      <a:r>
                        <a:t/>
                      </a:r>
                      <a:endParaRPr sz="1900" u="none" cap="none" strike="noStrike">
                        <a:solidFill>
                          <a:schemeClr val="dk2"/>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900"/>
                        <a:buFont typeface="Arial"/>
                        <a:buNone/>
                      </a:pPr>
                      <a:r>
                        <a:t/>
                      </a:r>
                      <a:endParaRPr sz="1900" u="none" cap="none" strike="noStrike">
                        <a:solidFill>
                          <a:schemeClr val="dk2"/>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100"/>
                        <a:buFont typeface="Arial"/>
                        <a:buNone/>
                      </a:pPr>
                      <a:r>
                        <a:t/>
                      </a:r>
                      <a:endParaRPr sz="1100" u="none" cap="none" strike="noStrike">
                        <a:solidFill>
                          <a:schemeClr val="dk2"/>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100"/>
                        <a:buFont typeface="Arial"/>
                        <a:buNone/>
                      </a:pPr>
                      <a:r>
                        <a:t/>
                      </a:r>
                      <a:endParaRPr sz="1100" u="none" cap="none" strike="noStrike">
                        <a:solidFill>
                          <a:schemeClr val="dk2"/>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100"/>
                        <a:buFont typeface="Arial"/>
                        <a:buNone/>
                      </a:pPr>
                      <a:r>
                        <a:t/>
                      </a:r>
                      <a:endParaRPr sz="1100" u="none" cap="none" strike="noStrike">
                        <a:solidFill>
                          <a:schemeClr val="dk2"/>
                        </a:solidFill>
                        <a:latin typeface="Source Sans Pro"/>
                        <a:ea typeface="Source Sans Pro"/>
                        <a:cs typeface="Source Sans Pro"/>
                        <a:sym typeface="Source Sans Pro"/>
                      </a:endParaRPr>
                    </a:p>
                  </a:txBody>
                  <a:tcPr marT="84675" marB="84675" marR="84675" marL="8467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AEEF3"/>
                    </a:solidFill>
                  </a:tcPr>
                </a:tc>
                <a:tc>
                  <a:txBody>
                    <a:bodyPr/>
                    <a:lstStyle/>
                    <a:p>
                      <a:pPr indent="0" lvl="0" marL="0" marR="0" rtl="0" algn="l">
                        <a:lnSpc>
                          <a:spcPct val="100000"/>
                        </a:lnSpc>
                        <a:spcBef>
                          <a:spcPts val="0"/>
                        </a:spcBef>
                        <a:spcAft>
                          <a:spcPts val="0"/>
                        </a:spcAft>
                        <a:buClr>
                          <a:srgbClr val="000000"/>
                        </a:buClr>
                        <a:buSzPts val="1900"/>
                        <a:buFont typeface="Arial"/>
                        <a:buNone/>
                      </a:pPr>
                      <a:r>
                        <a:rPr b="1" lang="en-US" sz="1900" u="none" cap="none" strike="noStrike">
                          <a:solidFill>
                            <a:schemeClr val="dk2"/>
                          </a:solidFill>
                          <a:latin typeface="Source Sans Pro"/>
                          <a:ea typeface="Source Sans Pro"/>
                          <a:cs typeface="Source Sans Pro"/>
                          <a:sym typeface="Source Sans Pro"/>
                        </a:rPr>
                        <a:t>Collaborating</a:t>
                      </a:r>
                      <a:endParaRPr b="1" sz="1900" u="none" cap="none" strike="noStrike">
                        <a:solidFill>
                          <a:schemeClr val="dk2"/>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900"/>
                        <a:buFont typeface="Arial"/>
                        <a:buNone/>
                      </a:pPr>
                      <a:r>
                        <a:rPr i="1" lang="en-US" sz="1900" u="none" cap="none" strike="noStrike">
                          <a:solidFill>
                            <a:schemeClr val="dk2"/>
                          </a:solidFill>
                          <a:latin typeface="Source Sans Pro"/>
                          <a:ea typeface="Source Sans Pro"/>
                          <a:cs typeface="Source Sans Pro"/>
                          <a:sym typeface="Source Sans Pro"/>
                        </a:rPr>
                        <a:t>Example: </a:t>
                      </a:r>
                      <a:endParaRPr i="1" sz="1900" u="none" cap="none" strike="noStrike">
                        <a:solidFill>
                          <a:schemeClr val="dk2"/>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500"/>
                        <a:buFont typeface="Arial"/>
                        <a:buNone/>
                      </a:pPr>
                      <a:r>
                        <a:rPr b="1" lang="en-US" sz="1500" u="none" cap="none" strike="noStrike">
                          <a:solidFill>
                            <a:schemeClr val="dk2"/>
                          </a:solidFill>
                          <a:latin typeface="Caveat"/>
                          <a:ea typeface="Caveat"/>
                          <a:cs typeface="Caveat"/>
                          <a:sym typeface="Caveat"/>
                        </a:rPr>
                        <a:t>Development team creating shared goals and funding with partner organizations</a:t>
                      </a:r>
                      <a:endParaRPr sz="1100" u="none" cap="none" strike="noStrike">
                        <a:solidFill>
                          <a:schemeClr val="dk2"/>
                        </a:solidFill>
                        <a:latin typeface="Caveat"/>
                        <a:ea typeface="Caveat"/>
                        <a:cs typeface="Caveat"/>
                        <a:sym typeface="Caveat"/>
                      </a:endParaRPr>
                    </a:p>
                    <a:p>
                      <a:pPr indent="0" lvl="0" marL="0" marR="0" rtl="0" algn="l">
                        <a:lnSpc>
                          <a:spcPct val="100000"/>
                        </a:lnSpc>
                        <a:spcBef>
                          <a:spcPts val="0"/>
                        </a:spcBef>
                        <a:spcAft>
                          <a:spcPts val="0"/>
                        </a:spcAft>
                        <a:buClr>
                          <a:srgbClr val="000000"/>
                        </a:buClr>
                        <a:buSzPts val="1100"/>
                        <a:buFont typeface="Arial"/>
                        <a:buNone/>
                      </a:pPr>
                      <a:r>
                        <a:t/>
                      </a:r>
                      <a:endParaRPr sz="1100" u="none" cap="none" strike="noStrike">
                        <a:solidFill>
                          <a:schemeClr val="dk2"/>
                        </a:solidFill>
                        <a:latin typeface="Source Sans Pro"/>
                        <a:ea typeface="Source Sans Pro"/>
                        <a:cs typeface="Source Sans Pro"/>
                        <a:sym typeface="Source Sans Pro"/>
                      </a:endParaRPr>
                    </a:p>
                  </a:txBody>
                  <a:tcPr marT="84675" marB="84675" marR="84675" marL="8467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AEEF3"/>
                    </a:solidFill>
                  </a:tcPr>
                </a:tc>
                <a:tc>
                  <a:txBody>
                    <a:bodyPr/>
                    <a:lstStyle/>
                    <a:p>
                      <a:pPr indent="0" lvl="0" marL="0" marR="0" rtl="0" algn="l">
                        <a:lnSpc>
                          <a:spcPct val="100000"/>
                        </a:lnSpc>
                        <a:spcBef>
                          <a:spcPts val="0"/>
                        </a:spcBef>
                        <a:spcAft>
                          <a:spcPts val="0"/>
                        </a:spcAft>
                        <a:buClr>
                          <a:srgbClr val="000000"/>
                        </a:buClr>
                        <a:buSzPts val="1900"/>
                        <a:buFont typeface="Arial"/>
                        <a:buNone/>
                      </a:pPr>
                      <a:r>
                        <a:rPr b="1" lang="en-US" sz="1900" u="none" cap="none" strike="noStrike">
                          <a:solidFill>
                            <a:schemeClr val="dk2"/>
                          </a:solidFill>
                          <a:latin typeface="Source Sans Pro"/>
                          <a:ea typeface="Source Sans Pro"/>
                          <a:cs typeface="Source Sans Pro"/>
                          <a:sym typeface="Source Sans Pro"/>
                        </a:rPr>
                        <a:t>Sharing Leadership</a:t>
                      </a:r>
                      <a:endParaRPr b="1" sz="1900" u="none" cap="none" strike="noStrike">
                        <a:solidFill>
                          <a:schemeClr val="dk2"/>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900"/>
                        <a:buFont typeface="Arial"/>
                        <a:buNone/>
                      </a:pPr>
                      <a:r>
                        <a:rPr i="1" lang="en-US" sz="1900" u="none" cap="none" strike="noStrike">
                          <a:solidFill>
                            <a:schemeClr val="dk2"/>
                          </a:solidFill>
                          <a:latin typeface="Source Sans Pro"/>
                          <a:ea typeface="Source Sans Pro"/>
                          <a:cs typeface="Source Sans Pro"/>
                          <a:sym typeface="Source Sans Pro"/>
                        </a:rPr>
                        <a:t>Example: </a:t>
                      </a:r>
                      <a:endParaRPr i="1" sz="1900" u="none" cap="none" strike="noStrike">
                        <a:solidFill>
                          <a:schemeClr val="dk2"/>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SzPts val="1500"/>
                        <a:buFont typeface="Arial"/>
                        <a:buNone/>
                      </a:pPr>
                      <a:r>
                        <a:rPr b="1" lang="en-US" sz="1500" u="none" cap="none" strike="noStrike">
                          <a:solidFill>
                            <a:schemeClr val="dk2"/>
                          </a:solidFill>
                          <a:latin typeface="Caveat"/>
                          <a:ea typeface="Caveat"/>
                          <a:cs typeface="Caveat"/>
                          <a:sym typeface="Caveat"/>
                        </a:rPr>
                        <a:t>Museum &amp; Head Start Partnership: teacher training and family engagement events</a:t>
                      </a:r>
                      <a:endParaRPr sz="1100" u="none" cap="none" strike="noStrike">
                        <a:solidFill>
                          <a:schemeClr val="dk2"/>
                        </a:solidFill>
                        <a:latin typeface="Caveat"/>
                        <a:ea typeface="Caveat"/>
                        <a:cs typeface="Caveat"/>
                        <a:sym typeface="Caveat"/>
                      </a:endParaRPr>
                    </a:p>
                  </a:txBody>
                  <a:tcPr marT="84675" marB="84675" marR="84675" marL="8467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DAEEF3"/>
                    </a:solidFill>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g13b9c437d47_0_238"/>
          <p:cNvSpPr txBox="1"/>
          <p:nvPr>
            <p:ph type="title"/>
          </p:nvPr>
        </p:nvSpPr>
        <p:spPr>
          <a:xfrm>
            <a:off x="415600" y="288567"/>
            <a:ext cx="11360700" cy="763500"/>
          </a:xfrm>
          <a:prstGeom prst="rect">
            <a:avLst/>
          </a:prstGeom>
          <a:noFill/>
          <a:ln>
            <a:noFill/>
          </a:ln>
        </p:spPr>
        <p:txBody>
          <a:bodyPr anchorCtr="0" anchor="t" bIns="45700" lIns="91425" spcFirstLastPara="1" rIns="91425" wrap="square" tIns="45700">
            <a:normAutofit fontScale="90000"/>
          </a:bodyPr>
          <a:lstStyle/>
          <a:p>
            <a:pPr indent="0" lvl="0" marL="0" rtl="0" algn="ctr">
              <a:lnSpc>
                <a:spcPct val="100000"/>
              </a:lnSpc>
              <a:spcBef>
                <a:spcPts val="0"/>
              </a:spcBef>
              <a:spcAft>
                <a:spcPts val="0"/>
              </a:spcAft>
              <a:buSzPct val="176954"/>
              <a:buNone/>
            </a:pPr>
            <a:r>
              <a:rPr lang="en-US" sz="2700"/>
              <a:t>Equity &amp; Inclusion in Community Engagement</a:t>
            </a:r>
            <a:endParaRPr sz="2700"/>
          </a:p>
          <a:p>
            <a:pPr indent="0" lvl="0" marL="0" rtl="0" algn="ctr">
              <a:lnSpc>
                <a:spcPct val="100000"/>
              </a:lnSpc>
              <a:spcBef>
                <a:spcPts val="0"/>
              </a:spcBef>
              <a:spcAft>
                <a:spcPts val="0"/>
              </a:spcAft>
              <a:buSzPct val="111111"/>
              <a:buNone/>
            </a:pPr>
            <a:r>
              <a:rPr lang="en-US"/>
              <a:t>Reflection Questions</a:t>
            </a:r>
            <a:endParaRPr/>
          </a:p>
          <a:p>
            <a:pPr indent="0" lvl="0" marL="0" rtl="0" algn="ctr">
              <a:lnSpc>
                <a:spcPct val="115000"/>
              </a:lnSpc>
              <a:spcBef>
                <a:spcPts val="0"/>
              </a:spcBef>
              <a:spcAft>
                <a:spcPts val="0"/>
              </a:spcAft>
              <a:buSzPct val="111111"/>
              <a:buNone/>
            </a:pPr>
            <a:r>
              <a:t/>
            </a:r>
            <a:endParaRPr/>
          </a:p>
          <a:p>
            <a:pPr indent="0" lvl="0" marL="0" rtl="0" algn="ctr">
              <a:lnSpc>
                <a:spcPct val="100000"/>
              </a:lnSpc>
              <a:spcBef>
                <a:spcPts val="0"/>
              </a:spcBef>
              <a:spcAft>
                <a:spcPts val="0"/>
              </a:spcAft>
              <a:buSzPct val="111111"/>
              <a:buNone/>
            </a:pPr>
            <a:r>
              <a:t/>
            </a:r>
            <a:endParaRPr/>
          </a:p>
        </p:txBody>
      </p:sp>
      <p:sp>
        <p:nvSpPr>
          <p:cNvPr id="317" name="Google Shape;317;g13b9c437d47_0_238"/>
          <p:cNvSpPr txBox="1"/>
          <p:nvPr>
            <p:ph idx="1" type="body"/>
          </p:nvPr>
        </p:nvSpPr>
        <p:spPr>
          <a:xfrm>
            <a:off x="692333" y="2537533"/>
            <a:ext cx="6971700" cy="36945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640"/>
              </a:spcBef>
              <a:spcAft>
                <a:spcPts val="0"/>
              </a:spcAft>
              <a:buSzPts val="2500"/>
              <a:buNone/>
            </a:pPr>
            <a:r>
              <a:t/>
            </a:r>
            <a:endParaRPr/>
          </a:p>
          <a:p>
            <a:pPr indent="0" lvl="0" marL="0" rtl="0" algn="l">
              <a:lnSpc>
                <a:spcPct val="100000"/>
              </a:lnSpc>
              <a:spcBef>
                <a:spcPts val="640"/>
              </a:spcBef>
              <a:spcAft>
                <a:spcPts val="0"/>
              </a:spcAft>
              <a:buSzPts val="2500"/>
              <a:buNone/>
            </a:pPr>
            <a:r>
              <a:t/>
            </a:r>
            <a:endParaRPr/>
          </a:p>
        </p:txBody>
      </p:sp>
      <p:sp>
        <p:nvSpPr>
          <p:cNvPr id="318" name="Google Shape;318;g13b9c437d47_0_238"/>
          <p:cNvSpPr txBox="1"/>
          <p:nvPr>
            <p:ph idx="2" type="subTitle"/>
          </p:nvPr>
        </p:nvSpPr>
        <p:spPr>
          <a:xfrm>
            <a:off x="616100" y="1737533"/>
            <a:ext cx="11266500" cy="800100"/>
          </a:xfrm>
          <a:prstGeom prst="rect">
            <a:avLst/>
          </a:prstGeom>
          <a:noFill/>
          <a:ln>
            <a:noFill/>
          </a:ln>
        </p:spPr>
        <p:txBody>
          <a:bodyPr anchorCtr="0" anchor="t" bIns="45700" lIns="91425" spcFirstLastPara="1" rIns="91425" wrap="square" tIns="45700">
            <a:noAutofit/>
          </a:bodyPr>
          <a:lstStyle/>
          <a:p>
            <a:pPr indent="-485775" lvl="0" marL="609600" rtl="0" algn="l">
              <a:lnSpc>
                <a:spcPct val="100000"/>
              </a:lnSpc>
              <a:spcBef>
                <a:spcPts val="1400"/>
              </a:spcBef>
              <a:spcAft>
                <a:spcPts val="0"/>
              </a:spcAft>
              <a:buSzPts val="2850"/>
              <a:buAutoNum type="arabicPeriod"/>
            </a:pPr>
            <a:r>
              <a:rPr b="0" lang="en-US" sz="2850"/>
              <a:t>How can you authentically involve community participants in planning, implementing, and sustaining the program? </a:t>
            </a:r>
            <a:endParaRPr b="0" sz="2850"/>
          </a:p>
          <a:p>
            <a:pPr indent="-485775" lvl="0" marL="609600" rtl="0" algn="l">
              <a:lnSpc>
                <a:spcPct val="100000"/>
              </a:lnSpc>
              <a:spcBef>
                <a:spcPts val="1400"/>
              </a:spcBef>
              <a:spcAft>
                <a:spcPts val="0"/>
              </a:spcAft>
              <a:buSzPts val="2850"/>
              <a:buAutoNum type="arabicPeriod"/>
            </a:pPr>
            <a:r>
              <a:rPr b="0" lang="en-US" sz="2850"/>
              <a:t>What does your end product look like, and what strategies do </a:t>
            </a:r>
            <a:br>
              <a:rPr b="0" lang="en-US" sz="2850"/>
            </a:br>
            <a:r>
              <a:rPr b="0" lang="en-US" sz="2850"/>
              <a:t>you have in mind to make visible the voices of the community and program participants?</a:t>
            </a:r>
            <a:endParaRPr b="0" sz="2850"/>
          </a:p>
          <a:p>
            <a:pPr indent="-485775" lvl="0" marL="609600" rtl="0" algn="l">
              <a:lnSpc>
                <a:spcPct val="100000"/>
              </a:lnSpc>
              <a:spcBef>
                <a:spcPts val="1400"/>
              </a:spcBef>
              <a:spcAft>
                <a:spcPts val="0"/>
              </a:spcAft>
              <a:buSzPts val="2850"/>
              <a:buAutoNum type="arabicPeriod"/>
            </a:pPr>
            <a:r>
              <a:rPr b="0" lang="en-US" sz="2850"/>
              <a:t>How would you make sure that the exchange between individuals and organizations are and feel fair and just?</a:t>
            </a:r>
            <a:endParaRPr b="0" sz="2850"/>
          </a:p>
          <a:p>
            <a:pPr indent="-485775" lvl="0" marL="609600" rtl="0" algn="l">
              <a:lnSpc>
                <a:spcPct val="100000"/>
              </a:lnSpc>
              <a:spcBef>
                <a:spcPts val="1400"/>
              </a:spcBef>
              <a:spcAft>
                <a:spcPts val="0"/>
              </a:spcAft>
              <a:buSzPts val="2850"/>
              <a:buAutoNum type="arabicPeriod"/>
            </a:pPr>
            <a:r>
              <a:rPr b="0" lang="en-US" sz="2850"/>
              <a:t>How are you building trust with your partners and community members?</a:t>
            </a:r>
            <a:endParaRPr sz="2850">
              <a:solidFill>
                <a:srgbClr val="007C9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id="323" name="Google Shape;323;g13b9c437d47_0_137"/>
          <p:cNvPicPr preferRelativeResize="0"/>
          <p:nvPr/>
        </p:nvPicPr>
        <p:blipFill rotWithShape="1">
          <a:blip r:embed="rId3">
            <a:alphaModFix/>
          </a:blip>
          <a:srcRect b="0" l="0" r="0" t="0"/>
          <a:stretch/>
        </p:blipFill>
        <p:spPr>
          <a:xfrm>
            <a:off x="363333" y="2084183"/>
            <a:ext cx="3515699" cy="3515699"/>
          </a:xfrm>
          <a:prstGeom prst="rect">
            <a:avLst/>
          </a:prstGeom>
          <a:noFill/>
          <a:ln>
            <a:noFill/>
          </a:ln>
        </p:spPr>
      </p:pic>
      <p:sp>
        <p:nvSpPr>
          <p:cNvPr id="324" name="Google Shape;324;g13b9c437d47_0_137"/>
          <p:cNvSpPr txBox="1"/>
          <p:nvPr/>
        </p:nvSpPr>
        <p:spPr>
          <a:xfrm>
            <a:off x="247567" y="6090533"/>
            <a:ext cx="10707900" cy="538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rPr b="0" i="0" lang="en-US" sz="1900" u="sng" cap="none" strike="noStrike">
                <a:solidFill>
                  <a:schemeClr val="hlink"/>
                </a:solidFill>
                <a:latin typeface="Calibri"/>
                <a:ea typeface="Calibri"/>
                <a:cs typeface="Calibri"/>
                <a:sym typeface="Calibri"/>
                <a:hlinkClick r:id="rId4"/>
              </a:rPr>
              <a:t>https://padlet.com/ACM22DEAISession/</a:t>
            </a:r>
            <a:r>
              <a:rPr b="0" i="0" lang="en-US" sz="1900" u="none" cap="none" strike="noStrike">
                <a:solidFill>
                  <a:schemeClr val="dk1"/>
                </a:solidFill>
                <a:latin typeface="Calibri"/>
                <a:ea typeface="Calibri"/>
                <a:cs typeface="Calibri"/>
                <a:sym typeface="Calibri"/>
              </a:rPr>
              <a:t> </a:t>
            </a:r>
            <a:endParaRPr b="0" i="0" sz="1900" u="none" cap="none" strike="noStrike">
              <a:solidFill>
                <a:schemeClr val="dk1"/>
              </a:solidFill>
              <a:latin typeface="Calibri"/>
              <a:ea typeface="Calibri"/>
              <a:cs typeface="Calibri"/>
              <a:sym typeface="Calibri"/>
            </a:endParaRPr>
          </a:p>
        </p:txBody>
      </p:sp>
      <p:sp>
        <p:nvSpPr>
          <p:cNvPr id="325" name="Google Shape;325;g13b9c437d47_0_137"/>
          <p:cNvSpPr txBox="1"/>
          <p:nvPr>
            <p:ph type="ctrTitle"/>
          </p:nvPr>
        </p:nvSpPr>
        <p:spPr>
          <a:xfrm>
            <a:off x="247567" y="222833"/>
            <a:ext cx="11648700" cy="9159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300"/>
              <a:buNone/>
            </a:pPr>
            <a:r>
              <a:rPr b="1" lang="en-US" sz="4800">
                <a:latin typeface="Calibri"/>
                <a:ea typeface="Calibri"/>
                <a:cs typeface="Calibri"/>
                <a:sym typeface="Calibri"/>
              </a:rPr>
              <a:t>Padlet Resources</a:t>
            </a:r>
            <a:endParaRPr b="1" sz="4800">
              <a:latin typeface="Calibri"/>
              <a:ea typeface="Calibri"/>
              <a:cs typeface="Calibri"/>
              <a:sym typeface="Calibri"/>
            </a:endParaRPr>
          </a:p>
        </p:txBody>
      </p:sp>
      <p:sp>
        <p:nvSpPr>
          <p:cNvPr id="326" name="Google Shape;326;g13b9c437d47_0_137"/>
          <p:cNvSpPr/>
          <p:nvPr/>
        </p:nvSpPr>
        <p:spPr>
          <a:xfrm flipH="1" rot="10800000">
            <a:off x="-2364367" y="1455217"/>
            <a:ext cx="17664900" cy="24900"/>
          </a:xfrm>
          <a:prstGeom prst="mathMinus">
            <a:avLst>
              <a:gd fmla="val 99933" name="adj1"/>
            </a:avLst>
          </a:prstGeom>
          <a:solidFill>
            <a:schemeClr val="dk1"/>
          </a:solidFill>
          <a:ln cap="flat" cmpd="sng" w="9525">
            <a:solidFill>
              <a:schemeClr val="dk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327" name="Google Shape;327;g13b9c437d47_0_137"/>
          <p:cNvPicPr preferRelativeResize="0"/>
          <p:nvPr/>
        </p:nvPicPr>
        <p:blipFill rotWithShape="1">
          <a:blip r:embed="rId5">
            <a:alphaModFix/>
          </a:blip>
          <a:srcRect b="0" l="0" r="0" t="0"/>
          <a:stretch/>
        </p:blipFill>
        <p:spPr>
          <a:xfrm>
            <a:off x="4272691" y="1796633"/>
            <a:ext cx="7446900" cy="4090800"/>
          </a:xfrm>
          <a:prstGeom prst="roundRect">
            <a:avLst>
              <a:gd fmla="val 6686" name="adj"/>
            </a:avLst>
          </a:prstGeom>
          <a:noFill/>
          <a:ln cap="flat" cmpd="sng" w="38100">
            <a:solidFill>
              <a:schemeClr val="dk1"/>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6"/>
          <p:cNvSpPr/>
          <p:nvPr/>
        </p:nvSpPr>
        <p:spPr>
          <a:xfrm>
            <a:off x="-24" y="-12"/>
            <a:ext cx="12192000" cy="1470000"/>
          </a:xfrm>
          <a:prstGeom prst="rect">
            <a:avLst/>
          </a:prstGeom>
          <a:solidFill>
            <a:srgbClr val="007C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34" name="Google Shape;334;p6"/>
          <p:cNvSpPr/>
          <p:nvPr/>
        </p:nvSpPr>
        <p:spPr>
          <a:xfrm>
            <a:off x="1660615" y="2244354"/>
            <a:ext cx="8870700" cy="1519500"/>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3400"/>
              <a:buFont typeface="Arial"/>
              <a:buNone/>
            </a:pPr>
            <a:r>
              <a:rPr b="0" i="0" lang="en-US" sz="3400" u="none" cap="none" strike="noStrike">
                <a:solidFill>
                  <a:srgbClr val="000000"/>
                </a:solidFill>
                <a:latin typeface="Calibri"/>
                <a:ea typeface="Calibri"/>
                <a:cs typeface="Calibri"/>
                <a:sym typeface="Calibri"/>
              </a:rPr>
              <a:t>Learn </a:t>
            </a:r>
            <a:r>
              <a:rPr b="0" i="0" lang="en-US" sz="34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0"/>
                  </a:ext>
                </a:extLst>
              </a:rPr>
              <a:t>more</a:t>
            </a:r>
            <a:r>
              <a:rPr b="0" i="0" lang="en-US" sz="3400" u="none" cap="none" strike="noStrike">
                <a:solidFill>
                  <a:srgbClr val="000000"/>
                </a:solidFill>
                <a:latin typeface="Calibri"/>
                <a:ea typeface="Calibri"/>
                <a:cs typeface="Calibri"/>
                <a:sym typeface="Calibri"/>
              </a:rPr>
              <a:t> and access the </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600"/>
              </a:spcBef>
              <a:spcAft>
                <a:spcPts val="0"/>
              </a:spcAft>
              <a:buClr>
                <a:srgbClr val="000000"/>
              </a:buClr>
              <a:buSzPts val="3400"/>
              <a:buFont typeface="Arial"/>
              <a:buNone/>
            </a:pPr>
            <a:r>
              <a:rPr b="0" i="0" lang="en-US" sz="3400" u="none" cap="none" strike="noStrike">
                <a:solidFill>
                  <a:srgbClr val="000000"/>
                </a:solidFill>
                <a:latin typeface="Calibri"/>
                <a:ea typeface="Calibri"/>
                <a:cs typeface="Calibri"/>
                <a:sym typeface="Calibri"/>
              </a:rPr>
              <a:t>NISE Network’s online digital resources</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600"/>
              </a:spcBef>
              <a:spcAft>
                <a:spcPts val="0"/>
              </a:spcAft>
              <a:buClr>
                <a:srgbClr val="000000"/>
              </a:buClr>
              <a:buSzPts val="3400"/>
              <a:buFont typeface="Arial"/>
              <a:buNone/>
            </a:pPr>
            <a:r>
              <a:rPr b="0" i="0" lang="en-US" sz="3400" u="none" cap="none" strike="noStrike">
                <a:solidFill>
                  <a:srgbClr val="0D686C"/>
                </a:solidFill>
                <a:latin typeface="Calibri"/>
                <a:ea typeface="Calibri"/>
                <a:cs typeface="Calibri"/>
                <a:sym typeface="Calibri"/>
              </a:rPr>
              <a:t>nisenet.org</a:t>
            </a:r>
            <a:endParaRPr b="1" i="0" sz="3400" u="none" cap="none" strike="noStrike">
              <a:solidFill>
                <a:srgbClr val="FF0000"/>
              </a:solidFill>
              <a:latin typeface="Calibri"/>
              <a:ea typeface="Calibri"/>
              <a:cs typeface="Calibri"/>
              <a:sym typeface="Calibri"/>
            </a:endParaRPr>
          </a:p>
        </p:txBody>
      </p:sp>
      <p:sp>
        <p:nvSpPr>
          <p:cNvPr id="335" name="Google Shape;335;p6"/>
          <p:cNvSpPr txBox="1"/>
          <p:nvPr/>
        </p:nvSpPr>
        <p:spPr>
          <a:xfrm>
            <a:off x="1524003" y="298981"/>
            <a:ext cx="9144000" cy="76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rgbClr val="FFFFFF"/>
                </a:solidFill>
                <a:latin typeface="Century Gothic"/>
                <a:ea typeface="Century Gothic"/>
                <a:cs typeface="Century Gothic"/>
                <a:sym typeface="Century Gothic"/>
              </a:rPr>
              <a:t>Get Involved </a:t>
            </a:r>
            <a:endParaRPr b="0" i="0" sz="4400" u="none" cap="none" strike="noStrike">
              <a:solidFill>
                <a:srgbClr val="FFFFFF"/>
              </a:solidFill>
              <a:latin typeface="Calibri"/>
              <a:ea typeface="Calibri"/>
              <a:cs typeface="Calibri"/>
              <a:sym typeface="Calibri"/>
            </a:endParaRPr>
          </a:p>
        </p:txBody>
      </p:sp>
      <p:sp>
        <p:nvSpPr>
          <p:cNvPr id="336" name="Google Shape;336;p6"/>
          <p:cNvSpPr/>
          <p:nvPr/>
        </p:nvSpPr>
        <p:spPr>
          <a:xfrm>
            <a:off x="1660615" y="6706893"/>
            <a:ext cx="8870700" cy="271800"/>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1400"/>
              <a:buFont typeface="Arial"/>
              <a:buNone/>
            </a:pPr>
            <a:r>
              <a:t/>
            </a:r>
            <a:endParaRPr b="1" i="0" sz="1400" u="none" cap="none" strike="noStrike">
              <a:solidFill>
                <a:srgbClr val="FF0000"/>
              </a:solidFill>
              <a:latin typeface="Calibri"/>
              <a:ea typeface="Calibri"/>
              <a:cs typeface="Calibri"/>
              <a:sym typeface="Calibri"/>
            </a:endParaRPr>
          </a:p>
        </p:txBody>
      </p:sp>
      <p:sp>
        <p:nvSpPr>
          <p:cNvPr id="337" name="Google Shape;337;p6"/>
          <p:cNvSpPr/>
          <p:nvPr/>
        </p:nvSpPr>
        <p:spPr>
          <a:xfrm>
            <a:off x="6095998" y="4135286"/>
            <a:ext cx="4905900" cy="7725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2400"/>
              <a:buFont typeface="Arial"/>
              <a:buNone/>
            </a:pPr>
            <a:r>
              <a:rPr b="1" i="0" lang="en-US" sz="2400" u="none" cap="none" strike="noStrike">
                <a:solidFill>
                  <a:srgbClr val="000000"/>
                </a:solidFill>
                <a:latin typeface="Calibri"/>
                <a:ea typeface="Calibri"/>
                <a:cs typeface="Calibri"/>
                <a:sym typeface="Calibri"/>
              </a:rPr>
              <a:t>Follow NISE Net on social networking</a:t>
            </a:r>
            <a:endParaRPr b="0" i="0" sz="1400" u="none" cap="none" strike="noStrike">
              <a:solidFill>
                <a:srgbClr val="000000"/>
              </a:solidFill>
              <a:latin typeface="Arial"/>
              <a:ea typeface="Arial"/>
              <a:cs typeface="Arial"/>
              <a:sym typeface="Arial"/>
            </a:endParaRPr>
          </a:p>
          <a:p>
            <a:pPr indent="0" lvl="0" marL="0" marR="0" rtl="0" algn="l">
              <a:lnSpc>
                <a:spcPct val="80000"/>
              </a:lnSpc>
              <a:spcBef>
                <a:spcPts val="600"/>
              </a:spcBef>
              <a:spcAft>
                <a:spcPts val="0"/>
              </a:spcAft>
              <a:buClr>
                <a:srgbClr val="000000"/>
              </a:buClr>
              <a:buSzPts val="2400"/>
              <a:buFont typeface="Arial"/>
              <a:buNone/>
            </a:pPr>
            <a:r>
              <a:rPr b="0" i="0" lang="en-US" sz="2400" u="none" cap="none" strike="noStrike">
                <a:solidFill>
                  <a:srgbClr val="0D686C"/>
                </a:solidFill>
                <a:latin typeface="Calibri"/>
                <a:ea typeface="Calibri"/>
                <a:cs typeface="Calibri"/>
                <a:sym typeface="Calibri"/>
              </a:rPr>
              <a:t>nisenet.org/social</a:t>
            </a:r>
            <a:endParaRPr b="0" i="0" sz="1400" u="none" cap="none" strike="noStrike">
              <a:solidFill>
                <a:srgbClr val="000000"/>
              </a:solidFill>
              <a:latin typeface="Arial"/>
              <a:ea typeface="Arial"/>
              <a:cs typeface="Arial"/>
              <a:sym typeface="Arial"/>
            </a:endParaRPr>
          </a:p>
        </p:txBody>
      </p:sp>
      <p:grpSp>
        <p:nvGrpSpPr>
          <p:cNvPr id="338" name="Google Shape;338;p6"/>
          <p:cNvGrpSpPr/>
          <p:nvPr/>
        </p:nvGrpSpPr>
        <p:grpSpPr>
          <a:xfrm>
            <a:off x="1920733" y="4135284"/>
            <a:ext cx="3864117" cy="1154836"/>
            <a:chOff x="396733" y="3673455"/>
            <a:chExt cx="3864117" cy="1154836"/>
          </a:xfrm>
        </p:grpSpPr>
        <p:pic>
          <p:nvPicPr>
            <p:cNvPr descr="newsletter_icon_1000px copy.png" id="339" name="Google Shape;339;p6"/>
            <p:cNvPicPr preferRelativeResize="0"/>
            <p:nvPr/>
          </p:nvPicPr>
          <p:blipFill rotWithShape="1">
            <a:blip r:embed="rId3">
              <a:alphaModFix/>
            </a:blip>
            <a:srcRect b="0" l="0" r="0" t="0"/>
            <a:stretch/>
          </p:blipFill>
          <p:spPr>
            <a:xfrm>
              <a:off x="396733" y="3673455"/>
              <a:ext cx="1154836" cy="1154836"/>
            </a:xfrm>
            <a:prstGeom prst="rect">
              <a:avLst/>
            </a:prstGeom>
            <a:noFill/>
            <a:ln>
              <a:noFill/>
            </a:ln>
          </p:spPr>
        </p:pic>
        <p:sp>
          <p:nvSpPr>
            <p:cNvPr id="340" name="Google Shape;340;p6"/>
            <p:cNvSpPr/>
            <p:nvPr/>
          </p:nvSpPr>
          <p:spPr>
            <a:xfrm>
              <a:off x="1651905" y="3673455"/>
              <a:ext cx="2608945" cy="9182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2000"/>
                <a:buFont typeface="Arial"/>
                <a:buNone/>
              </a:pPr>
              <a:r>
                <a:rPr b="1" i="0" lang="en-US" sz="2000" u="none" cap="none" strike="noStrike">
                  <a:solidFill>
                    <a:srgbClr val="000000"/>
                  </a:solidFill>
                  <a:latin typeface="Calibri"/>
                  <a:ea typeface="Calibri"/>
                  <a:cs typeface="Calibri"/>
                  <a:sym typeface="Calibri"/>
                </a:rPr>
                <a:t>Subscribe to the monthly newsletter</a:t>
              </a:r>
              <a:endParaRPr b="0" i="0" sz="2000" u="none" cap="none" strike="noStrike">
                <a:solidFill>
                  <a:srgbClr val="000000"/>
                </a:solidFill>
                <a:latin typeface="Calibri"/>
                <a:ea typeface="Calibri"/>
                <a:cs typeface="Calibri"/>
                <a:sym typeface="Calibri"/>
              </a:endParaRPr>
            </a:p>
            <a:p>
              <a:pPr indent="0" lvl="0" marL="0" marR="0" rtl="0" algn="l">
                <a:lnSpc>
                  <a:spcPct val="80000"/>
                </a:lnSpc>
                <a:spcBef>
                  <a:spcPts val="600"/>
                </a:spcBef>
                <a:spcAft>
                  <a:spcPts val="0"/>
                </a:spcAft>
                <a:buClr>
                  <a:srgbClr val="000000"/>
                </a:buClr>
                <a:buSzPts val="2000"/>
                <a:buFont typeface="Arial"/>
                <a:buNone/>
              </a:pPr>
              <a:r>
                <a:rPr b="0" i="0" lang="en-US" sz="2000" u="none" cap="none" strike="noStrike">
                  <a:solidFill>
                    <a:srgbClr val="0D686C"/>
                  </a:solidFill>
                  <a:latin typeface="Calibri"/>
                  <a:ea typeface="Calibri"/>
                  <a:cs typeface="Calibri"/>
                  <a:sym typeface="Calibri"/>
                </a:rPr>
                <a:t>nisenet.org/newsletter</a:t>
              </a:r>
              <a:endParaRPr b="0" i="0" sz="1400" u="none" cap="none" strike="noStrike">
                <a:solidFill>
                  <a:srgbClr val="000000"/>
                </a:solidFill>
                <a:latin typeface="Arial"/>
                <a:ea typeface="Arial"/>
                <a:cs typeface="Arial"/>
                <a:sym typeface="Arial"/>
              </a:endParaRPr>
            </a:p>
          </p:txBody>
        </p:sp>
      </p:grpSp>
      <p:pic>
        <p:nvPicPr>
          <p:cNvPr id="341" name="Google Shape;341;p6"/>
          <p:cNvPicPr preferRelativeResize="0"/>
          <p:nvPr/>
        </p:nvPicPr>
        <p:blipFill rotWithShape="1">
          <a:blip r:embed="rId4">
            <a:alphaModFix/>
          </a:blip>
          <a:srcRect b="0" l="0" r="0" t="0"/>
          <a:stretch/>
        </p:blipFill>
        <p:spPr>
          <a:xfrm>
            <a:off x="6378500" y="5067370"/>
            <a:ext cx="533399" cy="533399"/>
          </a:xfrm>
          <a:prstGeom prst="rect">
            <a:avLst/>
          </a:prstGeom>
          <a:noFill/>
          <a:ln>
            <a:noFill/>
          </a:ln>
        </p:spPr>
      </p:pic>
      <p:pic>
        <p:nvPicPr>
          <p:cNvPr id="342" name="Google Shape;342;p6"/>
          <p:cNvPicPr preferRelativeResize="0"/>
          <p:nvPr/>
        </p:nvPicPr>
        <p:blipFill rotWithShape="1">
          <a:blip r:embed="rId5">
            <a:alphaModFix/>
          </a:blip>
          <a:srcRect b="0" l="0" r="0" t="0"/>
          <a:stretch/>
        </p:blipFill>
        <p:spPr>
          <a:xfrm>
            <a:off x="7051004" y="5067357"/>
            <a:ext cx="533399" cy="533399"/>
          </a:xfrm>
          <a:prstGeom prst="rect">
            <a:avLst/>
          </a:prstGeom>
          <a:noFill/>
          <a:ln>
            <a:noFill/>
          </a:ln>
        </p:spPr>
      </p:pic>
      <p:pic>
        <p:nvPicPr>
          <p:cNvPr id="343" name="Google Shape;343;p6"/>
          <p:cNvPicPr preferRelativeResize="0"/>
          <p:nvPr/>
        </p:nvPicPr>
        <p:blipFill rotWithShape="1">
          <a:blip r:embed="rId6">
            <a:alphaModFix/>
          </a:blip>
          <a:srcRect b="0" l="0" r="0" t="0"/>
          <a:stretch/>
        </p:blipFill>
        <p:spPr>
          <a:xfrm>
            <a:off x="7723492" y="5067395"/>
            <a:ext cx="533399" cy="533399"/>
          </a:xfrm>
          <a:prstGeom prst="rect">
            <a:avLst/>
          </a:prstGeom>
          <a:noFill/>
          <a:ln>
            <a:noFill/>
          </a:ln>
        </p:spPr>
      </p:pic>
      <p:pic>
        <p:nvPicPr>
          <p:cNvPr id="344" name="Google Shape;344;p6"/>
          <p:cNvPicPr preferRelativeResize="0"/>
          <p:nvPr/>
        </p:nvPicPr>
        <p:blipFill rotWithShape="1">
          <a:blip r:embed="rId7">
            <a:alphaModFix/>
          </a:blip>
          <a:srcRect b="0" l="0" r="0" t="0"/>
          <a:stretch/>
        </p:blipFill>
        <p:spPr>
          <a:xfrm>
            <a:off x="8395992" y="5067382"/>
            <a:ext cx="655650" cy="533399"/>
          </a:xfrm>
          <a:prstGeom prst="rect">
            <a:avLst/>
          </a:prstGeom>
          <a:noFill/>
          <a:ln>
            <a:noFill/>
          </a:ln>
        </p:spPr>
      </p:pic>
      <p:pic>
        <p:nvPicPr>
          <p:cNvPr id="345" name="Google Shape;345;p6"/>
          <p:cNvPicPr preferRelativeResize="0"/>
          <p:nvPr/>
        </p:nvPicPr>
        <p:blipFill rotWithShape="1">
          <a:blip r:embed="rId8">
            <a:alphaModFix/>
          </a:blip>
          <a:srcRect b="0" l="0" r="0" t="0"/>
          <a:stretch/>
        </p:blipFill>
        <p:spPr>
          <a:xfrm>
            <a:off x="9068493" y="4939714"/>
            <a:ext cx="788735" cy="78873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g13bb625602d_0_17"/>
          <p:cNvSpPr/>
          <p:nvPr/>
        </p:nvSpPr>
        <p:spPr>
          <a:xfrm>
            <a:off x="0" y="2"/>
            <a:ext cx="12192000" cy="1067400"/>
          </a:xfrm>
          <a:prstGeom prst="rect">
            <a:avLst/>
          </a:prstGeom>
          <a:solidFill>
            <a:srgbClr val="007C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52" name="Google Shape;352;g13bb625602d_0_17"/>
          <p:cNvSpPr/>
          <p:nvPr/>
        </p:nvSpPr>
        <p:spPr>
          <a:xfrm>
            <a:off x="3048000" y="5920510"/>
            <a:ext cx="7764900" cy="55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This material is based upon work supported by NASA under cooperative agreement award numbers NNX16AC67A and 80NSSC18M0061. Any opinions, findings, and conclusions or recommendations expressed in this material are those of the author(s) and do not necessarily reflect the view of the National Aeronautics and Space Administration (NASA).</a:t>
            </a:r>
            <a:endParaRPr b="0" i="0" sz="1400" u="none" cap="none" strike="noStrike">
              <a:solidFill>
                <a:srgbClr val="000000"/>
              </a:solidFill>
              <a:latin typeface="Arial"/>
              <a:ea typeface="Arial"/>
              <a:cs typeface="Arial"/>
              <a:sym typeface="Arial"/>
            </a:endParaRPr>
          </a:p>
        </p:txBody>
      </p:sp>
      <p:pic>
        <p:nvPicPr>
          <p:cNvPr id="353" name="Google Shape;353;g13bb625602d_0_17"/>
          <p:cNvPicPr preferRelativeResize="0"/>
          <p:nvPr/>
        </p:nvPicPr>
        <p:blipFill rotWithShape="1">
          <a:blip r:embed="rId3">
            <a:alphaModFix/>
          </a:blip>
          <a:srcRect b="0" l="0" r="0" t="0"/>
          <a:stretch/>
        </p:blipFill>
        <p:spPr>
          <a:xfrm>
            <a:off x="1832382" y="5712174"/>
            <a:ext cx="1215618" cy="970671"/>
          </a:xfrm>
          <a:prstGeom prst="rect">
            <a:avLst/>
          </a:prstGeom>
          <a:noFill/>
          <a:ln>
            <a:noFill/>
          </a:ln>
        </p:spPr>
      </p:pic>
      <p:sp>
        <p:nvSpPr>
          <p:cNvPr id="354" name="Google Shape;354;g13bb625602d_0_17"/>
          <p:cNvSpPr txBox="1"/>
          <p:nvPr/>
        </p:nvSpPr>
        <p:spPr>
          <a:xfrm>
            <a:off x="1524003" y="162455"/>
            <a:ext cx="9144000" cy="76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rgbClr val="FFFFFF"/>
                </a:solidFill>
                <a:latin typeface="Century Gothic"/>
                <a:ea typeface="Century Gothic"/>
                <a:cs typeface="Century Gothic"/>
                <a:sym typeface="Century Gothic"/>
              </a:rPr>
              <a:t>Thank You</a:t>
            </a:r>
            <a:endParaRPr b="0" i="0" sz="4400" u="none" cap="none" strike="noStrike">
              <a:solidFill>
                <a:srgbClr val="FFFFFF"/>
              </a:solidFill>
              <a:latin typeface="Calibri"/>
              <a:ea typeface="Calibri"/>
              <a:cs typeface="Calibri"/>
              <a:sym typeface="Calibri"/>
            </a:endParaRPr>
          </a:p>
        </p:txBody>
      </p:sp>
      <p:pic>
        <p:nvPicPr>
          <p:cNvPr descr="Screen Shot 2020-06-26 at 3.34.10 PM.png" id="355" name="Google Shape;355;g13bb625602d_0_17"/>
          <p:cNvPicPr preferRelativeResize="0"/>
          <p:nvPr/>
        </p:nvPicPr>
        <p:blipFill rotWithShape="1">
          <a:blip r:embed="rId4">
            <a:alphaModFix/>
          </a:blip>
          <a:srcRect b="0" l="0" r="0" t="0"/>
          <a:stretch/>
        </p:blipFill>
        <p:spPr>
          <a:xfrm>
            <a:off x="2895599" y="1094350"/>
            <a:ext cx="9296400" cy="4507716"/>
          </a:xfrm>
          <a:prstGeom prst="rect">
            <a:avLst/>
          </a:prstGeom>
          <a:noFill/>
          <a:ln>
            <a:noFill/>
          </a:ln>
        </p:spPr>
      </p:pic>
      <p:pic>
        <p:nvPicPr>
          <p:cNvPr id="356" name="Google Shape;356;g13bb625602d_0_17"/>
          <p:cNvPicPr preferRelativeResize="0"/>
          <p:nvPr/>
        </p:nvPicPr>
        <p:blipFill rotWithShape="1">
          <a:blip r:embed="rId5">
            <a:alphaModFix/>
          </a:blip>
          <a:srcRect b="0" l="14353" r="0" t="0"/>
          <a:stretch/>
        </p:blipFill>
        <p:spPr>
          <a:xfrm>
            <a:off x="0" y="1094349"/>
            <a:ext cx="2876549" cy="44970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g13b9c437d47_0_466"/>
          <p:cNvSpPr txBox="1"/>
          <p:nvPr>
            <p:ph type="title"/>
          </p:nvPr>
        </p:nvSpPr>
        <p:spPr>
          <a:xfrm>
            <a:off x="477067" y="2630567"/>
            <a:ext cx="11360700" cy="763500"/>
          </a:xfrm>
          <a:prstGeom prst="rect">
            <a:avLst/>
          </a:prstGeom>
          <a:noFill/>
          <a:ln>
            <a:noFill/>
          </a:ln>
        </p:spPr>
        <p:txBody>
          <a:bodyPr anchorCtr="0" anchor="t"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g13b9c437d47_0_470"/>
          <p:cNvSpPr txBox="1"/>
          <p:nvPr>
            <p:ph type="title"/>
          </p:nvPr>
        </p:nvSpPr>
        <p:spPr>
          <a:xfrm>
            <a:off x="287333" y="117200"/>
            <a:ext cx="11360700" cy="7635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300"/>
              <a:buNone/>
            </a:pPr>
            <a:r>
              <a:rPr lang="en-US" sz="2900"/>
              <a:t>Ivan Coyote, “Imagine A Pair of Boots”, from their collection of short stories entitled, A Slow Fix.</a:t>
            </a:r>
            <a:endParaRPr sz="2900"/>
          </a:p>
        </p:txBody>
      </p:sp>
      <p:pic>
        <p:nvPicPr>
          <p:cNvPr id="367" name="Google Shape;367;g13b9c437d47_0_470"/>
          <p:cNvPicPr preferRelativeResize="0"/>
          <p:nvPr/>
        </p:nvPicPr>
        <p:blipFill rotWithShape="1">
          <a:blip r:embed="rId3">
            <a:alphaModFix/>
          </a:blip>
          <a:srcRect b="58555" l="9252" r="10145" t="10986"/>
          <a:stretch/>
        </p:blipFill>
        <p:spPr>
          <a:xfrm>
            <a:off x="754083" y="1483133"/>
            <a:ext cx="10683837" cy="522326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g13b9c437d47_0_475"/>
          <p:cNvSpPr txBox="1"/>
          <p:nvPr>
            <p:ph type="title"/>
          </p:nvPr>
        </p:nvSpPr>
        <p:spPr>
          <a:xfrm>
            <a:off x="287333" y="117200"/>
            <a:ext cx="11360700" cy="7635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300"/>
              <a:buNone/>
            </a:pPr>
            <a:r>
              <a:rPr lang="en-US" sz="2900"/>
              <a:t>Ivan Coyote, “Imagine A Pair of Boots”, from their collection of short stories entitled, A Slow Fix.</a:t>
            </a:r>
            <a:endParaRPr sz="2900"/>
          </a:p>
        </p:txBody>
      </p:sp>
      <p:pic>
        <p:nvPicPr>
          <p:cNvPr id="373" name="Google Shape;373;g13b9c437d47_0_475"/>
          <p:cNvPicPr preferRelativeResize="0"/>
          <p:nvPr/>
        </p:nvPicPr>
        <p:blipFill rotWithShape="1">
          <a:blip r:embed="rId3">
            <a:alphaModFix/>
          </a:blip>
          <a:srcRect b="41907" l="8412" r="9905" t="41763"/>
          <a:stretch/>
        </p:blipFill>
        <p:spPr>
          <a:xfrm>
            <a:off x="329600" y="1937517"/>
            <a:ext cx="11532800" cy="298296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g1528a90680f_0_6"/>
          <p:cNvSpPr txBox="1"/>
          <p:nvPr>
            <p:ph type="ctrTitle"/>
          </p:nvPr>
        </p:nvSpPr>
        <p:spPr>
          <a:xfrm>
            <a:off x="914400" y="2130426"/>
            <a:ext cx="10363200" cy="14700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t/>
            </a:r>
            <a:endParaRPr/>
          </a:p>
        </p:txBody>
      </p:sp>
      <p:sp>
        <p:nvSpPr>
          <p:cNvPr id="221" name="Google Shape;221;g1528a90680f_0_6"/>
          <p:cNvSpPr txBox="1"/>
          <p:nvPr>
            <p:ph idx="1" type="subTitle"/>
          </p:nvPr>
        </p:nvSpPr>
        <p:spPr>
          <a:xfrm>
            <a:off x="1828800" y="3886200"/>
            <a:ext cx="8534400" cy="1752600"/>
          </a:xfrm>
          <a:prstGeom prst="rect">
            <a:avLst/>
          </a:prstGeom>
        </p:spPr>
        <p:txBody>
          <a:bodyPr anchorCtr="0" anchor="t" bIns="45700" lIns="91425" spcFirstLastPara="1" rIns="91425" wrap="square" tIns="45700">
            <a:normAutofit/>
          </a:bodyPr>
          <a:lstStyle/>
          <a:p>
            <a:pPr indent="0" lvl="0" marL="0" rtl="0" algn="ctr">
              <a:spcBef>
                <a:spcPts val="640"/>
              </a:spcBef>
              <a:spcAft>
                <a:spcPts val="0"/>
              </a:spcAft>
              <a:buNone/>
            </a:pPr>
            <a:r>
              <a:t/>
            </a:r>
            <a:endParaRPr/>
          </a:p>
        </p:txBody>
      </p:sp>
      <p:pic>
        <p:nvPicPr>
          <p:cNvPr id="222" name="Google Shape;222;g1528a90680f_0_6"/>
          <p:cNvPicPr preferRelativeResize="0"/>
          <p:nvPr/>
        </p:nvPicPr>
        <p:blipFill rotWithShape="1">
          <a:blip r:embed="rId3">
            <a:alphaModFix/>
          </a:blip>
          <a:srcRect b="30718" l="4234" r="4897" t="11310"/>
          <a:stretch/>
        </p:blipFill>
        <p:spPr>
          <a:xfrm>
            <a:off x="-159825" y="381000"/>
            <a:ext cx="12351826" cy="601222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g13b9c437d47_0_480"/>
          <p:cNvSpPr txBox="1"/>
          <p:nvPr>
            <p:ph type="title"/>
          </p:nvPr>
        </p:nvSpPr>
        <p:spPr>
          <a:xfrm>
            <a:off x="287333" y="277700"/>
            <a:ext cx="11360700" cy="7635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SzPts val="4300"/>
              <a:buNone/>
            </a:pPr>
            <a:r>
              <a:rPr lang="en-US"/>
              <a:t>Conversational Prompts</a:t>
            </a:r>
            <a:endParaRPr/>
          </a:p>
        </p:txBody>
      </p:sp>
      <p:sp>
        <p:nvSpPr>
          <p:cNvPr id="379" name="Google Shape;379;g13b9c437d47_0_480"/>
          <p:cNvSpPr txBox="1"/>
          <p:nvPr>
            <p:ph idx="2" type="subTitle"/>
          </p:nvPr>
        </p:nvSpPr>
        <p:spPr>
          <a:xfrm>
            <a:off x="406400" y="1779767"/>
            <a:ext cx="10757700" cy="3824700"/>
          </a:xfrm>
          <a:prstGeom prst="rect">
            <a:avLst/>
          </a:prstGeom>
          <a:noFill/>
          <a:ln>
            <a:noFill/>
          </a:ln>
        </p:spPr>
        <p:txBody>
          <a:bodyPr anchorCtr="0" anchor="t" bIns="45700" lIns="91425" spcFirstLastPara="1" rIns="91425" wrap="square" tIns="45700">
            <a:normAutofit/>
          </a:bodyPr>
          <a:lstStyle/>
          <a:p>
            <a:pPr indent="-514350" lvl="0" marL="609600" rtl="0" algn="l">
              <a:lnSpc>
                <a:spcPct val="115000"/>
              </a:lnSpc>
              <a:spcBef>
                <a:spcPts val="1300"/>
              </a:spcBef>
              <a:spcAft>
                <a:spcPts val="0"/>
              </a:spcAft>
              <a:buSzPts val="3300"/>
              <a:buAutoNum type="arabicPeriod"/>
            </a:pPr>
            <a:r>
              <a:rPr lang="en-US" sz="3300"/>
              <a:t>What parts of this story resonate with your own personal or professional experiences? </a:t>
            </a:r>
            <a:endParaRPr sz="3300"/>
          </a:p>
          <a:p>
            <a:pPr indent="-514350" lvl="0" marL="609600" rtl="0" algn="l">
              <a:lnSpc>
                <a:spcPct val="115000"/>
              </a:lnSpc>
              <a:spcBef>
                <a:spcPts val="1300"/>
              </a:spcBef>
              <a:spcAft>
                <a:spcPts val="0"/>
              </a:spcAft>
              <a:buSzPts val="3300"/>
              <a:buAutoNum type="arabicPeriod"/>
            </a:pPr>
            <a:r>
              <a:rPr lang="en-US" sz="3300"/>
              <a:t>Does this story remind you of anything?</a:t>
            </a:r>
            <a:endParaRPr sz="3300"/>
          </a:p>
          <a:p>
            <a:pPr indent="-514350" lvl="0" marL="609600" rtl="0" algn="l">
              <a:lnSpc>
                <a:spcPct val="115000"/>
              </a:lnSpc>
              <a:spcBef>
                <a:spcPts val="1300"/>
              </a:spcBef>
              <a:spcAft>
                <a:spcPts val="1300"/>
              </a:spcAft>
              <a:buSzPts val="3300"/>
              <a:buAutoNum type="arabicPeriod"/>
            </a:pPr>
            <a:r>
              <a:rPr lang="en-US" sz="3300"/>
              <a:t>How can storytelling support the DEAI work you’re engaged in with your team and community?</a:t>
            </a:r>
            <a:endParaRPr sz="33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g13b9c437d47_0_485"/>
          <p:cNvSpPr txBox="1"/>
          <p:nvPr>
            <p:ph type="title"/>
          </p:nvPr>
        </p:nvSpPr>
        <p:spPr>
          <a:xfrm>
            <a:off x="477067" y="2630567"/>
            <a:ext cx="11360700" cy="763500"/>
          </a:xfrm>
          <a:prstGeom prst="rect">
            <a:avLst/>
          </a:prstGeom>
          <a:noFill/>
          <a:ln>
            <a:noFill/>
          </a:ln>
        </p:spPr>
        <p:txBody>
          <a:bodyPr anchorCtr="0" anchor="t"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Small Group Share Outs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g13b9c437d47_0_489"/>
          <p:cNvSpPr txBox="1"/>
          <p:nvPr>
            <p:ph type="title"/>
          </p:nvPr>
        </p:nvSpPr>
        <p:spPr>
          <a:xfrm>
            <a:off x="287333" y="277700"/>
            <a:ext cx="11360700" cy="7635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SzPts val="4300"/>
              <a:buNone/>
            </a:pPr>
            <a:r>
              <a:rPr lang="en-US"/>
              <a:t>Conversational Prompts</a:t>
            </a:r>
            <a:endParaRPr/>
          </a:p>
        </p:txBody>
      </p:sp>
      <p:sp>
        <p:nvSpPr>
          <p:cNvPr id="390" name="Google Shape;390;g13b9c437d47_0_489"/>
          <p:cNvSpPr txBox="1"/>
          <p:nvPr>
            <p:ph idx="2" type="subTitle"/>
          </p:nvPr>
        </p:nvSpPr>
        <p:spPr>
          <a:xfrm>
            <a:off x="406400" y="1779767"/>
            <a:ext cx="10757700" cy="3824700"/>
          </a:xfrm>
          <a:prstGeom prst="rect">
            <a:avLst/>
          </a:prstGeom>
          <a:noFill/>
          <a:ln>
            <a:noFill/>
          </a:ln>
        </p:spPr>
        <p:txBody>
          <a:bodyPr anchorCtr="0" anchor="t" bIns="45700" lIns="91425" spcFirstLastPara="1" rIns="91425" wrap="square" tIns="45700">
            <a:normAutofit/>
          </a:bodyPr>
          <a:lstStyle/>
          <a:p>
            <a:pPr indent="-514350" lvl="0" marL="609600" rtl="0" algn="l">
              <a:lnSpc>
                <a:spcPct val="115000"/>
              </a:lnSpc>
              <a:spcBef>
                <a:spcPts val="1300"/>
              </a:spcBef>
              <a:spcAft>
                <a:spcPts val="0"/>
              </a:spcAft>
              <a:buSzPts val="3300"/>
              <a:buAutoNum type="arabicPeriod"/>
            </a:pPr>
            <a:r>
              <a:rPr lang="en-US" sz="3300"/>
              <a:t>What parts of this story resonate with your own personal or professional experiences? </a:t>
            </a:r>
            <a:endParaRPr sz="3300"/>
          </a:p>
          <a:p>
            <a:pPr indent="-514350" lvl="0" marL="609600" rtl="0" algn="l">
              <a:lnSpc>
                <a:spcPct val="115000"/>
              </a:lnSpc>
              <a:spcBef>
                <a:spcPts val="1300"/>
              </a:spcBef>
              <a:spcAft>
                <a:spcPts val="0"/>
              </a:spcAft>
              <a:buSzPts val="3300"/>
              <a:buAutoNum type="arabicPeriod"/>
            </a:pPr>
            <a:r>
              <a:rPr lang="en-US" sz="3300"/>
              <a:t>Does this story remind you of anything?</a:t>
            </a:r>
            <a:endParaRPr sz="3300"/>
          </a:p>
          <a:p>
            <a:pPr indent="-514350" lvl="0" marL="609600" rtl="0" algn="l">
              <a:lnSpc>
                <a:spcPct val="115000"/>
              </a:lnSpc>
              <a:spcBef>
                <a:spcPts val="1300"/>
              </a:spcBef>
              <a:spcAft>
                <a:spcPts val="1300"/>
              </a:spcAft>
              <a:buSzPts val="3300"/>
              <a:buAutoNum type="arabicPeriod"/>
            </a:pPr>
            <a:r>
              <a:rPr lang="en-US" sz="3300"/>
              <a:t>How can storytelling support the DEAI work you’re engaged in with your team and community?</a:t>
            </a:r>
            <a:endParaRPr sz="33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g133d79d7211_0_184"/>
          <p:cNvSpPr/>
          <p:nvPr/>
        </p:nvSpPr>
        <p:spPr>
          <a:xfrm>
            <a:off x="0" y="0"/>
            <a:ext cx="12192000" cy="6858000"/>
          </a:xfrm>
          <a:prstGeom prst="rect">
            <a:avLst/>
          </a:prstGeom>
          <a:solidFill>
            <a:srgbClr val="007C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96" name="Google Shape;396;g133d79d7211_0_184"/>
          <p:cNvSpPr txBox="1"/>
          <p:nvPr>
            <p:ph type="title"/>
          </p:nvPr>
        </p:nvSpPr>
        <p:spPr>
          <a:xfrm>
            <a:off x="2279100" y="2857500"/>
            <a:ext cx="7633800" cy="1143000"/>
          </a:xfrm>
          <a:prstGeom prst="rect">
            <a:avLst/>
          </a:prstGeom>
          <a:noFill/>
          <a:ln>
            <a:noFill/>
          </a:ln>
        </p:spPr>
        <p:txBody>
          <a:bodyPr anchorCtr="0" anchor="ctr" bIns="45700" lIns="91425" spcFirstLastPara="1" rIns="91425" wrap="square" tIns="45700">
            <a:noAutofit/>
          </a:bodyPr>
          <a:lstStyle/>
          <a:p>
            <a:pPr indent="0" lvl="0" marL="381000" marR="381000" rtl="0" algn="ctr">
              <a:lnSpc>
                <a:spcPct val="115000"/>
              </a:lnSpc>
              <a:spcBef>
                <a:spcPts val="1500"/>
              </a:spcBef>
              <a:spcAft>
                <a:spcPts val="0"/>
              </a:spcAft>
              <a:buClr>
                <a:schemeClr val="dk1"/>
              </a:buClr>
              <a:buSzPts val="1100"/>
              <a:buFont typeface="Arial"/>
              <a:buNone/>
            </a:pPr>
            <a:r>
              <a:rPr b="1" lang="en-US">
                <a:solidFill>
                  <a:schemeClr val="lt1"/>
                </a:solidFill>
                <a:latin typeface="Century Gothic"/>
                <a:ea typeface="Century Gothic"/>
                <a:cs typeface="Century Gothic"/>
                <a:sym typeface="Century Gothic"/>
              </a:rPr>
              <a:t>Q&amp;A</a:t>
            </a:r>
            <a:endParaRPr b="1">
              <a:solidFill>
                <a:schemeClr val="lt1"/>
              </a:solidFill>
              <a:latin typeface="Century Gothic"/>
              <a:ea typeface="Century Gothic"/>
              <a:cs typeface="Century Gothic"/>
              <a:sym typeface="Century Gothic"/>
            </a:endParaRPr>
          </a:p>
          <a:p>
            <a:pPr indent="0" lvl="0" marL="0" rtl="0" algn="ctr">
              <a:lnSpc>
                <a:spcPct val="100000"/>
              </a:lnSpc>
              <a:spcBef>
                <a:spcPts val="1500"/>
              </a:spcBef>
              <a:spcAft>
                <a:spcPts val="0"/>
              </a:spcAft>
              <a:buClr>
                <a:schemeClr val="lt1"/>
              </a:buClr>
              <a:buSzPts val="3960"/>
              <a:buFont typeface="Calibri"/>
              <a:buNone/>
            </a:pPr>
            <a:r>
              <a:t/>
            </a:r>
            <a:endParaRPr b="1" sz="3959">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g13b9c437d47_0_599"/>
          <p:cNvSpPr txBox="1"/>
          <p:nvPr>
            <p:ph type="title"/>
          </p:nvPr>
        </p:nvSpPr>
        <p:spPr>
          <a:xfrm>
            <a:off x="477067" y="283000"/>
            <a:ext cx="7411200" cy="1923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300"/>
              <a:buNone/>
            </a:pPr>
            <a:r>
              <a:rPr lang="en-US" sz="3900"/>
              <a:t>NISE Network’s Earth &amp; Space </a:t>
            </a:r>
            <a:endParaRPr sz="3900"/>
          </a:p>
          <a:p>
            <a:pPr indent="0" lvl="0" marL="0" rtl="0" algn="l">
              <a:lnSpc>
                <a:spcPct val="100000"/>
              </a:lnSpc>
              <a:spcBef>
                <a:spcPts val="0"/>
              </a:spcBef>
              <a:spcAft>
                <a:spcPts val="0"/>
              </a:spcAft>
              <a:buSzPts val="1300"/>
              <a:buNone/>
            </a:pPr>
            <a:r>
              <a:rPr lang="en-US" sz="3900"/>
              <a:t>Project-Based</a:t>
            </a:r>
            <a:endParaRPr sz="3900"/>
          </a:p>
          <a:p>
            <a:pPr indent="0" lvl="0" marL="0" rtl="0" algn="l">
              <a:lnSpc>
                <a:spcPct val="100000"/>
              </a:lnSpc>
              <a:spcBef>
                <a:spcPts val="0"/>
              </a:spcBef>
              <a:spcAft>
                <a:spcPts val="0"/>
              </a:spcAft>
              <a:buSzPts val="1300"/>
              <a:buNone/>
            </a:pPr>
            <a:r>
              <a:rPr lang="en-US" sz="3900"/>
              <a:t>Professional Learning Community</a:t>
            </a:r>
            <a:endParaRPr sz="5100"/>
          </a:p>
        </p:txBody>
      </p:sp>
      <p:pic>
        <p:nvPicPr>
          <p:cNvPr id="228" name="Google Shape;228;g13b9c437d47_0_599"/>
          <p:cNvPicPr preferRelativeResize="0"/>
          <p:nvPr/>
        </p:nvPicPr>
        <p:blipFill rotWithShape="1">
          <a:blip r:embed="rId3">
            <a:alphaModFix/>
          </a:blip>
          <a:srcRect b="0" l="11853" r="9903" t="0"/>
          <a:stretch/>
        </p:blipFill>
        <p:spPr>
          <a:xfrm>
            <a:off x="9165951" y="2771618"/>
            <a:ext cx="2684100" cy="2667300"/>
          </a:xfrm>
          <a:prstGeom prst="ellipse">
            <a:avLst/>
          </a:prstGeom>
          <a:noFill/>
          <a:ln cap="flat" cmpd="sng" w="76200">
            <a:solidFill>
              <a:srgbClr val="3CB4E7"/>
            </a:solidFill>
            <a:prstDash val="solid"/>
            <a:round/>
            <a:headEnd len="sm" w="sm" type="none"/>
            <a:tailEnd len="sm" w="sm" type="none"/>
          </a:ln>
        </p:spPr>
      </p:pic>
      <p:sp>
        <p:nvSpPr>
          <p:cNvPr id="229" name="Google Shape;229;g13b9c437d47_0_599"/>
          <p:cNvSpPr txBox="1"/>
          <p:nvPr/>
        </p:nvSpPr>
        <p:spPr>
          <a:xfrm>
            <a:off x="477067" y="2410933"/>
            <a:ext cx="6205200" cy="23589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0"/>
              </a:spcAft>
              <a:buClr>
                <a:srgbClr val="000000"/>
              </a:buClr>
              <a:buSzPts val="2800"/>
              <a:buFont typeface="Arial"/>
              <a:buNone/>
            </a:pPr>
            <a:r>
              <a:rPr b="0" i="0" lang="en-US" sz="2800" u="none" cap="none" strike="noStrike">
                <a:solidFill>
                  <a:schemeClr val="lt1"/>
                </a:solidFill>
                <a:latin typeface="Calibri"/>
                <a:ea typeface="Calibri"/>
                <a:cs typeface="Calibri"/>
                <a:sym typeface="Calibri"/>
              </a:rPr>
              <a:t>Focused on increasing the capacity of museums to make Earth &amp; Space science more </a:t>
            </a:r>
            <a:r>
              <a:rPr b="1" i="0" lang="en-US" sz="3600" u="sng" cap="none" strike="noStrike">
                <a:solidFill>
                  <a:schemeClr val="lt1"/>
                </a:solidFill>
                <a:latin typeface="Calibri"/>
                <a:ea typeface="Calibri"/>
                <a:cs typeface="Calibri"/>
                <a:sym typeface="Calibri"/>
              </a:rPr>
              <a:t>relevant</a:t>
            </a:r>
            <a:r>
              <a:rPr b="0" i="0" lang="en-US" sz="3600" u="none" cap="none" strike="noStrike">
                <a:solidFill>
                  <a:schemeClr val="lt1"/>
                </a:solidFill>
                <a:latin typeface="Calibri"/>
                <a:ea typeface="Calibri"/>
                <a:cs typeface="Calibri"/>
                <a:sym typeface="Calibri"/>
              </a:rPr>
              <a:t> </a:t>
            </a:r>
            <a:r>
              <a:rPr b="0" i="0" lang="en-US" sz="3400" u="none" cap="none" strike="noStrike">
                <a:solidFill>
                  <a:schemeClr val="lt1"/>
                </a:solidFill>
                <a:latin typeface="Calibri"/>
                <a:ea typeface="Calibri"/>
                <a:cs typeface="Calibri"/>
                <a:sym typeface="Calibri"/>
              </a:rPr>
              <a:t>and </a:t>
            </a:r>
            <a:r>
              <a:rPr b="1" i="0" lang="en-US" sz="3900" u="sng" cap="none" strike="noStrike">
                <a:solidFill>
                  <a:schemeClr val="lt1"/>
                </a:solidFill>
                <a:latin typeface="Calibri"/>
                <a:ea typeface="Calibri"/>
                <a:cs typeface="Calibri"/>
                <a:sym typeface="Calibri"/>
              </a:rPr>
              <a:t>inclusive</a:t>
            </a:r>
            <a:r>
              <a:rPr b="0" i="0" lang="en-US" sz="2800" u="none" cap="none" strike="noStrike">
                <a:solidFill>
                  <a:schemeClr val="lt1"/>
                </a:solidFill>
                <a:latin typeface="Calibri"/>
                <a:ea typeface="Calibri"/>
                <a:cs typeface="Calibri"/>
                <a:sym typeface="Calibri"/>
              </a:rPr>
              <a:t> </a:t>
            </a:r>
            <a:br>
              <a:rPr b="0" i="0" lang="en-US" sz="2800" u="none" cap="none" strike="noStrike">
                <a:solidFill>
                  <a:schemeClr val="lt1"/>
                </a:solidFill>
                <a:latin typeface="Calibri"/>
                <a:ea typeface="Calibri"/>
                <a:cs typeface="Calibri"/>
                <a:sym typeface="Calibri"/>
              </a:rPr>
            </a:br>
            <a:r>
              <a:rPr b="0" i="0" lang="en-US" sz="2800" u="none" cap="none" strike="noStrike">
                <a:solidFill>
                  <a:schemeClr val="lt1"/>
                </a:solidFill>
                <a:latin typeface="Calibri"/>
                <a:ea typeface="Calibri"/>
                <a:cs typeface="Calibri"/>
                <a:sym typeface="Calibri"/>
              </a:rPr>
              <a:t>for local communities.</a:t>
            </a:r>
            <a:endParaRPr b="0" i="0" sz="2800" u="none" cap="none" strike="noStrike">
              <a:solidFill>
                <a:schemeClr val="lt1"/>
              </a:solidFill>
              <a:latin typeface="Calibri"/>
              <a:ea typeface="Calibri"/>
              <a:cs typeface="Calibri"/>
              <a:sym typeface="Calibri"/>
            </a:endParaRPr>
          </a:p>
        </p:txBody>
      </p:sp>
      <p:pic>
        <p:nvPicPr>
          <p:cNvPr id="230" name="Google Shape;230;g13b9c437d47_0_599"/>
          <p:cNvPicPr preferRelativeResize="0"/>
          <p:nvPr/>
        </p:nvPicPr>
        <p:blipFill rotWithShape="1">
          <a:blip r:embed="rId4">
            <a:alphaModFix/>
          </a:blip>
          <a:srcRect b="0" l="38914" r="4858" t="0"/>
          <a:stretch/>
        </p:blipFill>
        <p:spPr>
          <a:xfrm>
            <a:off x="7260100" y="2771618"/>
            <a:ext cx="2324400" cy="2291100"/>
          </a:xfrm>
          <a:prstGeom prst="ellipse">
            <a:avLst/>
          </a:prstGeom>
          <a:noFill/>
          <a:ln cap="flat" cmpd="sng" w="76200">
            <a:solidFill>
              <a:srgbClr val="3CB4E7"/>
            </a:solidFill>
            <a:prstDash val="solid"/>
            <a:round/>
            <a:headEnd len="sm" w="sm" type="none"/>
            <a:tailEnd len="sm" w="sm" type="none"/>
          </a:ln>
        </p:spPr>
      </p:pic>
      <p:pic>
        <p:nvPicPr>
          <p:cNvPr id="231" name="Google Shape;231;g13b9c437d47_0_599"/>
          <p:cNvPicPr preferRelativeResize="0"/>
          <p:nvPr/>
        </p:nvPicPr>
        <p:blipFill rotWithShape="1">
          <a:blip r:embed="rId5">
            <a:alphaModFix/>
          </a:blip>
          <a:srcRect b="0" l="0" r="0" t="0"/>
          <a:stretch/>
        </p:blipFill>
        <p:spPr>
          <a:xfrm>
            <a:off x="8073629" y="283000"/>
            <a:ext cx="2922300" cy="2879700"/>
          </a:xfrm>
          <a:prstGeom prst="ellipse">
            <a:avLst/>
          </a:prstGeom>
          <a:noFill/>
          <a:ln cap="flat" cmpd="sng" w="76200">
            <a:solidFill>
              <a:srgbClr val="3CB4E7"/>
            </a:solidFill>
            <a:prstDash val="solid"/>
            <a:round/>
            <a:headEnd len="sm" w="sm" type="none"/>
            <a:tailEnd len="sm" w="sm" type="none"/>
          </a:ln>
        </p:spPr>
      </p:pic>
      <p:sp>
        <p:nvSpPr>
          <p:cNvPr id="232" name="Google Shape;232;g13b9c437d47_0_599"/>
          <p:cNvSpPr txBox="1"/>
          <p:nvPr/>
        </p:nvSpPr>
        <p:spPr>
          <a:xfrm>
            <a:off x="8081100" y="5765967"/>
            <a:ext cx="3999900" cy="921000"/>
          </a:xfrm>
          <a:prstGeom prst="rect">
            <a:avLst/>
          </a:prstGeom>
          <a:noFill/>
          <a:ln>
            <a:noFill/>
          </a:ln>
        </p:spPr>
        <p:txBody>
          <a:bodyPr anchorCtr="0" anchor="t" bIns="121900" lIns="121900" spcFirstLastPara="1" rIns="121900" wrap="square" tIns="121900">
            <a:spAutoFit/>
          </a:bodyPr>
          <a:lstStyle/>
          <a:p>
            <a:pPr indent="0" lvl="0" marL="0" marR="0" rtl="0" algn="r">
              <a:lnSpc>
                <a:spcPct val="95000"/>
              </a:lnSpc>
              <a:spcBef>
                <a:spcPts val="0"/>
              </a:spcBef>
              <a:spcAft>
                <a:spcPts val="0"/>
              </a:spcAft>
              <a:buClr>
                <a:srgbClr val="000000"/>
              </a:buClr>
              <a:buSzPts val="2000"/>
              <a:buFont typeface="Arial"/>
              <a:buNone/>
            </a:pPr>
            <a:r>
              <a:rPr b="1" i="0" lang="en-US" sz="2000" u="none" cap="none" strike="noStrike">
                <a:solidFill>
                  <a:schemeClr val="lt1"/>
                </a:solidFill>
                <a:latin typeface="Calibri"/>
                <a:ea typeface="Calibri"/>
                <a:cs typeface="Calibri"/>
                <a:sym typeface="Calibri"/>
              </a:rPr>
              <a:t>Ali Jackson, Sciencenter</a:t>
            </a:r>
            <a:endParaRPr b="1" i="0" sz="2000" u="none" cap="none" strike="noStrike">
              <a:solidFill>
                <a:schemeClr val="lt1"/>
              </a:solidFill>
              <a:latin typeface="Calibri"/>
              <a:ea typeface="Calibri"/>
              <a:cs typeface="Calibri"/>
              <a:sym typeface="Calibri"/>
            </a:endParaRPr>
          </a:p>
          <a:p>
            <a:pPr indent="0" lvl="0" marL="0" marR="0" rtl="0" algn="r">
              <a:lnSpc>
                <a:spcPct val="95000"/>
              </a:lnSpc>
              <a:spcBef>
                <a:spcPts val="700"/>
              </a:spcBef>
              <a:spcAft>
                <a:spcPts val="700"/>
              </a:spcAft>
              <a:buClr>
                <a:srgbClr val="000000"/>
              </a:buClr>
              <a:buSzPts val="2000"/>
              <a:buFont typeface="Arial"/>
              <a:buNone/>
            </a:pPr>
            <a:r>
              <a:rPr b="1" i="0" lang="en-US" sz="2000" u="none" cap="none" strike="noStrike">
                <a:solidFill>
                  <a:schemeClr val="lt1"/>
                </a:solidFill>
                <a:latin typeface="Calibri"/>
                <a:ea typeface="Calibri"/>
                <a:cs typeface="Calibri"/>
                <a:sym typeface="Calibri"/>
              </a:rPr>
              <a:t>ajackson@sciencenter.org</a:t>
            </a:r>
            <a:endParaRPr b="1" i="0" sz="2000" u="none" cap="none" strike="noStrike">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pic>
        <p:nvPicPr>
          <p:cNvPr id="237" name="Google Shape;237;g13b9c437d47_0_706"/>
          <p:cNvPicPr preferRelativeResize="0"/>
          <p:nvPr/>
        </p:nvPicPr>
        <p:blipFill rotWithShape="1">
          <a:blip r:embed="rId3">
            <a:alphaModFix/>
          </a:blip>
          <a:srcRect b="0" l="0" r="0" t="0"/>
          <a:stretch/>
        </p:blipFill>
        <p:spPr>
          <a:xfrm>
            <a:off x="892900" y="1711800"/>
            <a:ext cx="3791904" cy="4644347"/>
          </a:xfrm>
          <a:prstGeom prst="rect">
            <a:avLst/>
          </a:prstGeom>
          <a:noFill/>
          <a:ln>
            <a:noFill/>
          </a:ln>
        </p:spPr>
      </p:pic>
      <p:sp>
        <p:nvSpPr>
          <p:cNvPr id="238" name="Google Shape;238;g13b9c437d47_0_706"/>
          <p:cNvSpPr txBox="1"/>
          <p:nvPr>
            <p:ph idx="2" type="subTitle"/>
          </p:nvPr>
        </p:nvSpPr>
        <p:spPr>
          <a:xfrm>
            <a:off x="1725067" y="6014539"/>
            <a:ext cx="2535600" cy="443100"/>
          </a:xfrm>
          <a:prstGeom prst="rect">
            <a:avLst/>
          </a:prstGeom>
          <a:noFill/>
          <a:ln>
            <a:noFill/>
          </a:ln>
        </p:spPr>
        <p:txBody>
          <a:bodyPr anchorCtr="0" anchor="t" bIns="45700" lIns="91425" spcFirstLastPara="1" rIns="91425" wrap="square" tIns="45700">
            <a:normAutofit/>
          </a:bodyPr>
          <a:lstStyle/>
          <a:p>
            <a:pPr indent="0" lvl="0" marL="0" rtl="0" algn="l">
              <a:lnSpc>
                <a:spcPct val="80000"/>
              </a:lnSpc>
              <a:spcBef>
                <a:spcPts val="640"/>
              </a:spcBef>
              <a:spcAft>
                <a:spcPts val="0"/>
              </a:spcAft>
              <a:buClr>
                <a:schemeClr val="dk1"/>
              </a:buClr>
              <a:buSzPts val="1200"/>
              <a:buFont typeface="Arial"/>
              <a:buNone/>
            </a:pPr>
            <a:r>
              <a:rPr lang="en-US" sz="1300">
                <a:solidFill>
                  <a:schemeClr val="lt1"/>
                </a:solidFill>
              </a:rPr>
              <a:t>Arecibo Observatory, Arecibo, PR</a:t>
            </a:r>
            <a:endParaRPr sz="400">
              <a:solidFill>
                <a:schemeClr val="lt1"/>
              </a:solidFill>
            </a:endParaRPr>
          </a:p>
        </p:txBody>
      </p:sp>
      <p:sp>
        <p:nvSpPr>
          <p:cNvPr id="239" name="Google Shape;239;g13b9c437d47_0_706"/>
          <p:cNvSpPr txBox="1"/>
          <p:nvPr>
            <p:ph type="title"/>
          </p:nvPr>
        </p:nvSpPr>
        <p:spPr>
          <a:xfrm>
            <a:off x="367167" y="122633"/>
            <a:ext cx="11351100" cy="10791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300"/>
              <a:buNone/>
            </a:pPr>
            <a:r>
              <a:rPr lang="en-US" sz="3800"/>
              <a:t>National Community and Conversion, Local Impact</a:t>
            </a:r>
            <a:endParaRPr sz="3800"/>
          </a:p>
        </p:txBody>
      </p:sp>
      <p:pic>
        <p:nvPicPr>
          <p:cNvPr id="240" name="Google Shape;240;g13b9c437d47_0_706"/>
          <p:cNvPicPr preferRelativeResize="0"/>
          <p:nvPr/>
        </p:nvPicPr>
        <p:blipFill rotWithShape="1">
          <a:blip r:embed="rId4">
            <a:alphaModFix/>
          </a:blip>
          <a:srcRect b="0" l="0" r="0" t="0"/>
          <a:stretch/>
        </p:blipFill>
        <p:spPr>
          <a:xfrm>
            <a:off x="5013333" y="1711798"/>
            <a:ext cx="5541801" cy="3117286"/>
          </a:xfrm>
          <a:prstGeom prst="rect">
            <a:avLst/>
          </a:prstGeom>
          <a:noFill/>
          <a:ln>
            <a:noFill/>
          </a:ln>
        </p:spPr>
      </p:pic>
      <p:sp>
        <p:nvSpPr>
          <p:cNvPr id="241" name="Google Shape;241;g13b9c437d47_0_706"/>
          <p:cNvSpPr txBox="1"/>
          <p:nvPr/>
        </p:nvSpPr>
        <p:spPr>
          <a:xfrm>
            <a:off x="5114933" y="1822067"/>
            <a:ext cx="2988900" cy="398100"/>
          </a:xfrm>
          <a:prstGeom prst="rect">
            <a:avLst/>
          </a:prstGeom>
          <a:solidFill>
            <a:srgbClr val="FFFFFF"/>
          </a:solidFill>
          <a:ln>
            <a:noFill/>
          </a:ln>
        </p:spPr>
        <p:txBody>
          <a:bodyPr anchorCtr="0" anchor="t" bIns="121900" lIns="121900" spcFirstLastPara="1" rIns="121900" wrap="square" tIns="121900">
            <a:normAutofit fontScale="62500" lnSpcReduction="20000"/>
          </a:bodyPr>
          <a:lstStyle/>
          <a:p>
            <a:pPr indent="0" lvl="0" marL="0" marR="0" rtl="0" algn="l">
              <a:lnSpc>
                <a:spcPct val="100000"/>
              </a:lnSpc>
              <a:spcBef>
                <a:spcPts val="0"/>
              </a:spcBef>
              <a:spcAft>
                <a:spcPts val="0"/>
              </a:spcAft>
              <a:buClr>
                <a:srgbClr val="000000"/>
              </a:buClr>
              <a:buSzPct val="100000"/>
              <a:buFont typeface="Arial"/>
              <a:buNone/>
            </a:pPr>
            <a:r>
              <a:rPr b="1" i="0" lang="en-US" sz="2000" u="none" cap="none" strike="noStrike">
                <a:solidFill>
                  <a:srgbClr val="007C91"/>
                </a:solidFill>
                <a:latin typeface="Calibri"/>
                <a:ea typeface="Calibri"/>
                <a:cs typeface="Calibri"/>
                <a:sym typeface="Calibri"/>
              </a:rPr>
              <a:t>Pauls Valley, Oklahoma</a:t>
            </a:r>
            <a:endParaRPr b="1" i="0" sz="2000" u="none" cap="none" strike="noStrike">
              <a:solidFill>
                <a:srgbClr val="007C91"/>
              </a:solidFill>
              <a:latin typeface="Calibri"/>
              <a:ea typeface="Calibri"/>
              <a:cs typeface="Calibri"/>
              <a:sym typeface="Calibri"/>
            </a:endParaRPr>
          </a:p>
        </p:txBody>
      </p:sp>
      <p:sp>
        <p:nvSpPr>
          <p:cNvPr id="242" name="Google Shape;242;g13b9c437d47_0_706"/>
          <p:cNvSpPr txBox="1"/>
          <p:nvPr>
            <p:ph idx="2" type="subTitle"/>
          </p:nvPr>
        </p:nvSpPr>
        <p:spPr>
          <a:xfrm>
            <a:off x="5114933" y="2195172"/>
            <a:ext cx="2535600" cy="443100"/>
          </a:xfrm>
          <a:prstGeom prst="rect">
            <a:avLst/>
          </a:prstGeom>
          <a:noFill/>
          <a:ln>
            <a:noFill/>
          </a:ln>
        </p:spPr>
        <p:txBody>
          <a:bodyPr anchorCtr="0" anchor="t" bIns="45700" lIns="91425" spcFirstLastPara="1" rIns="91425" wrap="square" tIns="45700">
            <a:normAutofit/>
          </a:bodyPr>
          <a:lstStyle/>
          <a:p>
            <a:pPr indent="0" lvl="0" marL="0" rtl="0" algn="l">
              <a:lnSpc>
                <a:spcPct val="80000"/>
              </a:lnSpc>
              <a:spcBef>
                <a:spcPts val="640"/>
              </a:spcBef>
              <a:spcAft>
                <a:spcPts val="0"/>
              </a:spcAft>
              <a:buSzPts val="1200"/>
              <a:buNone/>
            </a:pPr>
            <a:r>
              <a:rPr lang="en-US" sz="1300">
                <a:solidFill>
                  <a:schemeClr val="lt1"/>
                </a:solidFill>
              </a:rPr>
              <a:t>Discovery Lab, Tulsa, OK</a:t>
            </a:r>
            <a:endParaRPr sz="400">
              <a:solidFill>
                <a:schemeClr val="lt1"/>
              </a:solidFill>
            </a:endParaRPr>
          </a:p>
        </p:txBody>
      </p:sp>
      <p:pic>
        <p:nvPicPr>
          <p:cNvPr id="243" name="Google Shape;243;g13b9c437d47_0_706"/>
          <p:cNvPicPr preferRelativeResize="0"/>
          <p:nvPr/>
        </p:nvPicPr>
        <p:blipFill rotWithShape="1">
          <a:blip r:embed="rId5">
            <a:alphaModFix/>
          </a:blip>
          <a:srcRect b="0" l="0" r="0" t="0"/>
          <a:stretch/>
        </p:blipFill>
        <p:spPr>
          <a:xfrm rot="-776439">
            <a:off x="6104930" y="4200624"/>
            <a:ext cx="3926413" cy="2040715"/>
          </a:xfrm>
          <a:prstGeom prst="rect">
            <a:avLst/>
          </a:prstGeom>
          <a:noFill/>
          <a:ln>
            <a:noFill/>
          </a:ln>
        </p:spPr>
      </p:pic>
      <p:pic>
        <p:nvPicPr>
          <p:cNvPr id="244" name="Google Shape;244;g13b9c437d47_0_706"/>
          <p:cNvPicPr preferRelativeResize="0"/>
          <p:nvPr/>
        </p:nvPicPr>
        <p:blipFill rotWithShape="1">
          <a:blip r:embed="rId6">
            <a:alphaModFix/>
          </a:blip>
          <a:srcRect b="0" l="0" r="0" t="0"/>
          <a:stretch/>
        </p:blipFill>
        <p:spPr>
          <a:xfrm rot="227271">
            <a:off x="7959675" y="4426702"/>
            <a:ext cx="3941013" cy="2036095"/>
          </a:xfrm>
          <a:prstGeom prst="rect">
            <a:avLst/>
          </a:prstGeom>
          <a:noFill/>
          <a:ln>
            <a:noFill/>
          </a:ln>
        </p:spPr>
      </p:pic>
      <p:sp>
        <p:nvSpPr>
          <p:cNvPr id="245" name="Google Shape;245;g13b9c437d47_0_706"/>
          <p:cNvSpPr txBox="1"/>
          <p:nvPr>
            <p:ph idx="2" type="subTitle"/>
          </p:nvPr>
        </p:nvSpPr>
        <p:spPr>
          <a:xfrm>
            <a:off x="6800333" y="6335806"/>
            <a:ext cx="2535600" cy="443100"/>
          </a:xfrm>
          <a:prstGeom prst="rect">
            <a:avLst/>
          </a:prstGeom>
          <a:noFill/>
          <a:ln>
            <a:noFill/>
          </a:ln>
        </p:spPr>
        <p:txBody>
          <a:bodyPr anchorCtr="0" anchor="t" bIns="45700" lIns="91425" spcFirstLastPara="1" rIns="91425" wrap="square" tIns="45700">
            <a:normAutofit/>
          </a:bodyPr>
          <a:lstStyle/>
          <a:p>
            <a:pPr indent="0" lvl="0" marL="0" rtl="0" algn="l">
              <a:lnSpc>
                <a:spcPct val="80000"/>
              </a:lnSpc>
              <a:spcBef>
                <a:spcPts val="640"/>
              </a:spcBef>
              <a:spcAft>
                <a:spcPts val="0"/>
              </a:spcAft>
              <a:buSzPts val="1200"/>
              <a:buNone/>
            </a:pPr>
            <a:r>
              <a:rPr lang="en-US" sz="1300"/>
              <a:t>Explora, Albuquerque, NM</a:t>
            </a:r>
            <a:endParaRPr sz="4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g13b9c437d47_0_718"/>
          <p:cNvSpPr txBox="1"/>
          <p:nvPr>
            <p:ph type="title"/>
          </p:nvPr>
        </p:nvSpPr>
        <p:spPr>
          <a:xfrm>
            <a:off x="115500" y="259267"/>
            <a:ext cx="12192000" cy="1079100"/>
          </a:xfrm>
          <a:prstGeom prst="rect">
            <a:avLst/>
          </a:prstGeom>
          <a:noFill/>
          <a:ln>
            <a:noFill/>
          </a:ln>
        </p:spPr>
        <p:txBody>
          <a:bodyPr anchorCtr="0" anchor="t"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Examples of Project Inclusive and Relevance Themes</a:t>
            </a:r>
            <a:endParaRPr/>
          </a:p>
          <a:p>
            <a:pPr indent="0" lvl="0" marL="0" rtl="0" algn="ctr">
              <a:lnSpc>
                <a:spcPct val="100000"/>
              </a:lnSpc>
              <a:spcBef>
                <a:spcPts val="0"/>
              </a:spcBef>
              <a:spcAft>
                <a:spcPts val="0"/>
              </a:spcAft>
              <a:buSzPct val="111111"/>
              <a:buNone/>
            </a:pPr>
            <a:r>
              <a:rPr lang="en-US"/>
              <a:t> </a:t>
            </a:r>
            <a:endParaRPr/>
          </a:p>
        </p:txBody>
      </p:sp>
      <p:sp>
        <p:nvSpPr>
          <p:cNvPr id="251" name="Google Shape;251;g13b9c437d47_0_718"/>
          <p:cNvSpPr txBox="1"/>
          <p:nvPr/>
        </p:nvSpPr>
        <p:spPr>
          <a:xfrm>
            <a:off x="225733" y="1408733"/>
            <a:ext cx="11533500" cy="5633700"/>
          </a:xfrm>
          <a:prstGeom prst="rect">
            <a:avLst/>
          </a:prstGeom>
          <a:noFill/>
          <a:ln>
            <a:noFill/>
          </a:ln>
        </p:spPr>
        <p:txBody>
          <a:bodyPr anchorCtr="0" anchor="t" bIns="121900" lIns="121900" spcFirstLastPara="1" rIns="121900" wrap="square" tIns="121900">
            <a:spAutoFit/>
          </a:bodyPr>
          <a:lstStyle/>
          <a:p>
            <a:pPr indent="-501650" lvl="0" marL="609600" marR="0" rtl="0" algn="l">
              <a:lnSpc>
                <a:spcPct val="100000"/>
              </a:lnSpc>
              <a:spcBef>
                <a:spcPts val="0"/>
              </a:spcBef>
              <a:spcAft>
                <a:spcPts val="0"/>
              </a:spcAft>
              <a:buClr>
                <a:schemeClr val="dk1"/>
              </a:buClr>
              <a:buSzPts val="3100"/>
              <a:buFont typeface="Calibri"/>
              <a:buChar char="●"/>
            </a:pPr>
            <a:r>
              <a:rPr b="0" i="0" lang="en-US" sz="3100" u="none" cap="none" strike="noStrike">
                <a:solidFill>
                  <a:schemeClr val="dk1"/>
                </a:solidFill>
                <a:latin typeface="Calibri"/>
                <a:ea typeface="Calibri"/>
                <a:cs typeface="Calibri"/>
                <a:sym typeface="Calibri"/>
              </a:rPr>
              <a:t>Collaborating with experts</a:t>
            </a:r>
            <a:endParaRPr b="0" i="0" sz="3100" u="none" cap="none" strike="noStrike">
              <a:solidFill>
                <a:schemeClr val="dk1"/>
              </a:solidFill>
              <a:latin typeface="Calibri"/>
              <a:ea typeface="Calibri"/>
              <a:cs typeface="Calibri"/>
              <a:sym typeface="Calibri"/>
            </a:endParaRPr>
          </a:p>
          <a:p>
            <a:pPr indent="-501650" lvl="0" marL="609600" marR="0" rtl="0" algn="l">
              <a:lnSpc>
                <a:spcPct val="100000"/>
              </a:lnSpc>
              <a:spcBef>
                <a:spcPts val="0"/>
              </a:spcBef>
              <a:spcAft>
                <a:spcPts val="0"/>
              </a:spcAft>
              <a:buClr>
                <a:schemeClr val="dk1"/>
              </a:buClr>
              <a:buSzPts val="3100"/>
              <a:buFont typeface="Calibri"/>
              <a:buChar char="●"/>
            </a:pPr>
            <a:r>
              <a:rPr b="0" i="0" lang="en-US" sz="3100" u="none" cap="none" strike="noStrike">
                <a:solidFill>
                  <a:schemeClr val="dk1"/>
                </a:solidFill>
                <a:latin typeface="Calibri"/>
                <a:ea typeface="Calibri"/>
                <a:cs typeface="Calibri"/>
                <a:sym typeface="Calibri"/>
              </a:rPr>
              <a:t>Collaborating with community organizations</a:t>
            </a:r>
            <a:endParaRPr b="0" i="0" sz="3100" u="none" cap="none" strike="noStrike">
              <a:solidFill>
                <a:schemeClr val="dk1"/>
              </a:solidFill>
              <a:latin typeface="Calibri"/>
              <a:ea typeface="Calibri"/>
              <a:cs typeface="Calibri"/>
              <a:sym typeface="Calibri"/>
            </a:endParaRPr>
          </a:p>
          <a:p>
            <a:pPr indent="-501650" lvl="0" marL="609600" marR="0" rtl="0" algn="l">
              <a:lnSpc>
                <a:spcPct val="100000"/>
              </a:lnSpc>
              <a:spcBef>
                <a:spcPts val="0"/>
              </a:spcBef>
              <a:spcAft>
                <a:spcPts val="0"/>
              </a:spcAft>
              <a:buClr>
                <a:schemeClr val="dk1"/>
              </a:buClr>
              <a:buSzPts val="3100"/>
              <a:buFont typeface="Calibri"/>
              <a:buChar char="●"/>
            </a:pPr>
            <a:r>
              <a:rPr b="0" i="0" lang="en-US" sz="3100" u="none" cap="none" strike="noStrike">
                <a:solidFill>
                  <a:schemeClr val="dk1"/>
                </a:solidFill>
                <a:latin typeface="Calibri"/>
                <a:ea typeface="Calibri"/>
                <a:cs typeface="Calibri"/>
                <a:sym typeface="Calibri"/>
              </a:rPr>
              <a:t>Intentionally working with specific audiences</a:t>
            </a:r>
            <a:endParaRPr b="0" i="0" sz="3100" u="none" cap="none" strike="noStrike">
              <a:solidFill>
                <a:schemeClr val="dk1"/>
              </a:solidFill>
              <a:latin typeface="Calibri"/>
              <a:ea typeface="Calibri"/>
              <a:cs typeface="Calibri"/>
              <a:sym typeface="Calibri"/>
            </a:endParaRPr>
          </a:p>
          <a:p>
            <a:pPr indent="-501650" lvl="0" marL="609600" marR="0" rtl="0" algn="l">
              <a:lnSpc>
                <a:spcPct val="100000"/>
              </a:lnSpc>
              <a:spcBef>
                <a:spcPts val="0"/>
              </a:spcBef>
              <a:spcAft>
                <a:spcPts val="0"/>
              </a:spcAft>
              <a:buClr>
                <a:schemeClr val="dk1"/>
              </a:buClr>
              <a:buSzPts val="3100"/>
              <a:buFont typeface="Calibri"/>
              <a:buChar char="●"/>
            </a:pPr>
            <a:r>
              <a:rPr b="0" i="0" lang="en-US" sz="3100" u="none" cap="none" strike="noStrike">
                <a:solidFill>
                  <a:schemeClr val="dk1"/>
                </a:solidFill>
                <a:latin typeface="Calibri"/>
                <a:ea typeface="Calibri"/>
                <a:cs typeface="Calibri"/>
                <a:sym typeface="Calibri"/>
              </a:rPr>
              <a:t>Incorporating Indigenous ways of knowing &amp; expertise</a:t>
            </a:r>
            <a:endParaRPr b="0" i="0" sz="3100" u="none" cap="none" strike="noStrike">
              <a:solidFill>
                <a:schemeClr val="dk1"/>
              </a:solidFill>
              <a:latin typeface="Calibri"/>
              <a:ea typeface="Calibri"/>
              <a:cs typeface="Calibri"/>
              <a:sym typeface="Calibri"/>
            </a:endParaRPr>
          </a:p>
          <a:p>
            <a:pPr indent="-501650" lvl="0" marL="609600" marR="0" rtl="0" algn="l">
              <a:lnSpc>
                <a:spcPct val="100000"/>
              </a:lnSpc>
              <a:spcBef>
                <a:spcPts val="0"/>
              </a:spcBef>
              <a:spcAft>
                <a:spcPts val="0"/>
              </a:spcAft>
              <a:buClr>
                <a:schemeClr val="dk1"/>
              </a:buClr>
              <a:buSzPts val="3100"/>
              <a:buFont typeface="Calibri"/>
              <a:buChar char="●"/>
            </a:pPr>
            <a:r>
              <a:rPr b="0" i="0" lang="en-US" sz="3100" u="none" cap="none" strike="noStrike">
                <a:solidFill>
                  <a:schemeClr val="dk1"/>
                </a:solidFill>
                <a:latin typeface="Calibri"/>
                <a:ea typeface="Calibri"/>
                <a:cs typeface="Calibri"/>
                <a:sym typeface="Calibri"/>
              </a:rPr>
              <a:t>Deaf/Hard of Hearing communities</a:t>
            </a:r>
            <a:endParaRPr b="1" i="0" sz="4800" u="none" cap="none" strike="noStrike">
              <a:solidFill>
                <a:schemeClr val="lt1"/>
              </a:solidFill>
              <a:latin typeface="Calibri"/>
              <a:ea typeface="Calibri"/>
              <a:cs typeface="Calibri"/>
              <a:sym typeface="Calibri"/>
            </a:endParaRPr>
          </a:p>
          <a:p>
            <a:pPr indent="-501650" lvl="0" marL="609600" marR="0" rtl="0" algn="l">
              <a:lnSpc>
                <a:spcPct val="100000"/>
              </a:lnSpc>
              <a:spcBef>
                <a:spcPts val="0"/>
              </a:spcBef>
              <a:spcAft>
                <a:spcPts val="0"/>
              </a:spcAft>
              <a:buClr>
                <a:schemeClr val="dk1"/>
              </a:buClr>
              <a:buSzPts val="3100"/>
              <a:buFont typeface="Calibri"/>
              <a:buChar char="●"/>
            </a:pPr>
            <a:r>
              <a:rPr b="0" i="0" lang="en-US" sz="3100" u="none" cap="none" strike="noStrike">
                <a:solidFill>
                  <a:schemeClr val="dk1"/>
                </a:solidFill>
                <a:latin typeface="Calibri"/>
                <a:ea typeface="Calibri"/>
                <a:cs typeface="Calibri"/>
                <a:sym typeface="Calibri"/>
              </a:rPr>
              <a:t>Blind/ Low Vision communities</a:t>
            </a:r>
            <a:endParaRPr b="0" i="0" sz="3100" u="none" cap="none" strike="noStrike">
              <a:solidFill>
                <a:schemeClr val="dk1"/>
              </a:solidFill>
              <a:latin typeface="Calibri"/>
              <a:ea typeface="Calibri"/>
              <a:cs typeface="Calibri"/>
              <a:sym typeface="Calibri"/>
            </a:endParaRPr>
          </a:p>
          <a:p>
            <a:pPr indent="-501650" lvl="0" marL="609600" marR="0" rtl="0" algn="l">
              <a:lnSpc>
                <a:spcPct val="100000"/>
              </a:lnSpc>
              <a:spcBef>
                <a:spcPts val="0"/>
              </a:spcBef>
              <a:spcAft>
                <a:spcPts val="0"/>
              </a:spcAft>
              <a:buClr>
                <a:schemeClr val="dk1"/>
              </a:buClr>
              <a:buSzPts val="3100"/>
              <a:buFont typeface="Calibri"/>
              <a:buChar char="●"/>
            </a:pPr>
            <a:r>
              <a:rPr b="0" i="0" lang="en-US" sz="3100" u="none" cap="none" strike="noStrike">
                <a:solidFill>
                  <a:schemeClr val="dk1"/>
                </a:solidFill>
                <a:latin typeface="Calibri"/>
                <a:ea typeface="Calibri"/>
                <a:cs typeface="Calibri"/>
                <a:sym typeface="Calibri"/>
              </a:rPr>
              <a:t>Schools / Teachers/ @ home learning</a:t>
            </a:r>
            <a:endParaRPr b="0" i="0" sz="3100" u="none" cap="none" strike="noStrike">
              <a:solidFill>
                <a:schemeClr val="dk1"/>
              </a:solidFill>
              <a:latin typeface="Calibri"/>
              <a:ea typeface="Calibri"/>
              <a:cs typeface="Calibri"/>
              <a:sym typeface="Calibri"/>
            </a:endParaRPr>
          </a:p>
          <a:p>
            <a:pPr indent="-501650" lvl="0" marL="609600" marR="0" rtl="0" algn="l">
              <a:lnSpc>
                <a:spcPct val="100000"/>
              </a:lnSpc>
              <a:spcBef>
                <a:spcPts val="0"/>
              </a:spcBef>
              <a:spcAft>
                <a:spcPts val="0"/>
              </a:spcAft>
              <a:buClr>
                <a:schemeClr val="dk1"/>
              </a:buClr>
              <a:buSzPts val="3100"/>
              <a:buFont typeface="Calibri"/>
              <a:buChar char="●"/>
            </a:pPr>
            <a:r>
              <a:rPr b="0" i="0" lang="en-US" sz="3100" u="none" cap="none" strike="noStrike">
                <a:solidFill>
                  <a:schemeClr val="dk1"/>
                </a:solidFill>
                <a:latin typeface="Calibri"/>
                <a:ea typeface="Calibri"/>
                <a:cs typeface="Calibri"/>
                <a:sym typeface="Calibri"/>
              </a:rPr>
              <a:t>Co-creation with minoritized and rural communities </a:t>
            </a:r>
            <a:endParaRPr b="0" i="0" sz="3100" u="none" cap="none" strike="noStrike">
              <a:solidFill>
                <a:schemeClr val="dk1"/>
              </a:solidFill>
              <a:latin typeface="Calibri"/>
              <a:ea typeface="Calibri"/>
              <a:cs typeface="Calibri"/>
              <a:sym typeface="Calibri"/>
            </a:endParaRPr>
          </a:p>
          <a:p>
            <a:pPr indent="-501650" lvl="0" marL="609600" marR="0" rtl="0" algn="l">
              <a:lnSpc>
                <a:spcPct val="100000"/>
              </a:lnSpc>
              <a:spcBef>
                <a:spcPts val="0"/>
              </a:spcBef>
              <a:spcAft>
                <a:spcPts val="0"/>
              </a:spcAft>
              <a:buClr>
                <a:schemeClr val="dk1"/>
              </a:buClr>
              <a:buSzPts val="3100"/>
              <a:buFont typeface="Calibri"/>
              <a:buChar char="●"/>
            </a:pPr>
            <a:r>
              <a:rPr b="0" i="0" lang="en-US" sz="3100" u="none" cap="none" strike="noStrike">
                <a:solidFill>
                  <a:schemeClr val="dk1"/>
                </a:solidFill>
                <a:latin typeface="Calibri"/>
                <a:ea typeface="Calibri"/>
                <a:cs typeface="Calibri"/>
                <a:sym typeface="Calibri"/>
              </a:rPr>
              <a:t>Non-English speaking communities</a:t>
            </a:r>
            <a:endParaRPr b="0" i="0" sz="3100" u="none" cap="none" strike="noStrike">
              <a:solidFill>
                <a:schemeClr val="dk1"/>
              </a:solidFill>
              <a:latin typeface="Calibri"/>
              <a:ea typeface="Calibri"/>
              <a:cs typeface="Calibri"/>
              <a:sym typeface="Calibri"/>
            </a:endParaRPr>
          </a:p>
          <a:p>
            <a:pPr indent="-501650" lvl="0" marL="609600" marR="0" rtl="0" algn="l">
              <a:lnSpc>
                <a:spcPct val="100000"/>
              </a:lnSpc>
              <a:spcBef>
                <a:spcPts val="0"/>
              </a:spcBef>
              <a:spcAft>
                <a:spcPts val="0"/>
              </a:spcAft>
              <a:buClr>
                <a:schemeClr val="dk1"/>
              </a:buClr>
              <a:buSzPts val="3100"/>
              <a:buFont typeface="Calibri"/>
              <a:buChar char="●"/>
            </a:pPr>
            <a:r>
              <a:rPr b="0" i="1" lang="en-US" sz="3100" u="none" cap="none" strike="noStrike">
                <a:solidFill>
                  <a:srgbClr val="222222"/>
                </a:solidFill>
                <a:latin typeface="Calibri"/>
                <a:ea typeface="Calibri"/>
                <a:cs typeface="Calibri"/>
                <a:sym typeface="Calibri"/>
              </a:rPr>
              <a:t>And more!</a:t>
            </a:r>
            <a:endParaRPr b="0" i="1" sz="3100" u="none" cap="none" strike="noStrike">
              <a:solidFill>
                <a:srgbClr val="22222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id="257" name="Google Shape;257;g13b9c437d47_0_870"/>
          <p:cNvPicPr preferRelativeResize="0"/>
          <p:nvPr/>
        </p:nvPicPr>
        <p:blipFill rotWithShape="1">
          <a:blip r:embed="rId3">
            <a:alphaModFix/>
          </a:blip>
          <a:srcRect b="0" l="0" r="0" t="0"/>
          <a:stretch/>
        </p:blipFill>
        <p:spPr>
          <a:xfrm>
            <a:off x="346710" y="0"/>
            <a:ext cx="11498580"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g13b9c437d47_0_190"/>
          <p:cNvSpPr txBox="1"/>
          <p:nvPr>
            <p:ph type="title"/>
          </p:nvPr>
        </p:nvSpPr>
        <p:spPr>
          <a:xfrm>
            <a:off x="367167" y="-15467"/>
            <a:ext cx="11709600" cy="1479900"/>
          </a:xfrm>
          <a:prstGeom prst="rect">
            <a:avLst/>
          </a:prstGeom>
          <a:noFill/>
          <a:ln>
            <a:noFill/>
          </a:ln>
        </p:spPr>
        <p:txBody>
          <a:bodyPr anchorCtr="0" anchor="t"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Diversity, Equity, Accessibility, and Inclusion (DEAI) Tools &amp; Practices</a:t>
            </a:r>
            <a:endParaRPr/>
          </a:p>
        </p:txBody>
      </p:sp>
      <p:sp>
        <p:nvSpPr>
          <p:cNvPr id="263" name="Google Shape;263;g13b9c437d47_0_190"/>
          <p:cNvSpPr txBox="1"/>
          <p:nvPr>
            <p:ph idx="1" type="body"/>
          </p:nvPr>
        </p:nvSpPr>
        <p:spPr>
          <a:xfrm>
            <a:off x="608233" y="2570683"/>
            <a:ext cx="6971700" cy="36945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640"/>
              </a:spcBef>
              <a:spcAft>
                <a:spcPts val="0"/>
              </a:spcAft>
              <a:buSzPts val="2500"/>
              <a:buNone/>
            </a:pPr>
            <a:r>
              <a:t/>
            </a:r>
            <a:endParaRPr/>
          </a:p>
          <a:p>
            <a:pPr indent="0" lvl="0" marL="0" rtl="0" algn="l">
              <a:lnSpc>
                <a:spcPct val="100000"/>
              </a:lnSpc>
              <a:spcBef>
                <a:spcPts val="640"/>
              </a:spcBef>
              <a:spcAft>
                <a:spcPts val="0"/>
              </a:spcAft>
              <a:buSzPts val="2500"/>
              <a:buNone/>
            </a:pPr>
            <a:r>
              <a:t/>
            </a:r>
            <a:endParaRPr/>
          </a:p>
        </p:txBody>
      </p:sp>
      <p:pic>
        <p:nvPicPr>
          <p:cNvPr id="264" name="Google Shape;264;g13b9c437d47_0_190"/>
          <p:cNvPicPr preferRelativeResize="0"/>
          <p:nvPr/>
        </p:nvPicPr>
        <p:blipFill rotWithShape="1">
          <a:blip r:embed="rId3">
            <a:alphaModFix/>
          </a:blip>
          <a:srcRect b="0" l="0" r="0" t="72006"/>
          <a:stretch/>
        </p:blipFill>
        <p:spPr>
          <a:xfrm>
            <a:off x="0" y="4968167"/>
            <a:ext cx="12191999" cy="1889835"/>
          </a:xfrm>
          <a:prstGeom prst="rect">
            <a:avLst/>
          </a:prstGeom>
          <a:noFill/>
          <a:ln>
            <a:noFill/>
          </a:ln>
        </p:spPr>
      </p:pic>
      <p:sp>
        <p:nvSpPr>
          <p:cNvPr id="265" name="Google Shape;265;g13b9c437d47_0_190"/>
          <p:cNvSpPr txBox="1"/>
          <p:nvPr>
            <p:ph idx="2" type="subTitle"/>
          </p:nvPr>
        </p:nvSpPr>
        <p:spPr>
          <a:xfrm>
            <a:off x="180100" y="1633533"/>
            <a:ext cx="6479700" cy="4882800"/>
          </a:xfrm>
          <a:prstGeom prst="rect">
            <a:avLst/>
          </a:prstGeom>
          <a:noFill/>
          <a:ln>
            <a:noFill/>
          </a:ln>
        </p:spPr>
        <p:txBody>
          <a:bodyPr anchorCtr="0" anchor="t" bIns="45700" lIns="91425" spcFirstLastPara="1" rIns="91425" wrap="square" tIns="45700">
            <a:noAutofit/>
          </a:bodyPr>
          <a:lstStyle/>
          <a:p>
            <a:pPr indent="-457200" lvl="0" marL="609600" rtl="0" algn="l">
              <a:lnSpc>
                <a:spcPct val="105000"/>
              </a:lnSpc>
              <a:spcBef>
                <a:spcPts val="640"/>
              </a:spcBef>
              <a:spcAft>
                <a:spcPts val="0"/>
              </a:spcAft>
              <a:buSzPts val="2400"/>
              <a:buChar char="●"/>
            </a:pPr>
            <a:r>
              <a:rPr b="0" lang="en-US" sz="2400"/>
              <a:t>Defining Diversity, Equity, Accessibility, </a:t>
            </a:r>
            <a:br>
              <a:rPr b="0" lang="en-US" sz="2400"/>
            </a:br>
            <a:r>
              <a:rPr b="0" lang="en-US" sz="2400"/>
              <a:t>&amp; Inclusion in Your Project	</a:t>
            </a:r>
            <a:endParaRPr b="0" sz="2400"/>
          </a:p>
          <a:p>
            <a:pPr indent="-457200" lvl="0" marL="609600" rtl="0" algn="l">
              <a:lnSpc>
                <a:spcPct val="105000"/>
              </a:lnSpc>
              <a:spcBef>
                <a:spcPts val="640"/>
              </a:spcBef>
              <a:spcAft>
                <a:spcPts val="0"/>
              </a:spcAft>
              <a:buSzPts val="2400"/>
              <a:buChar char="●"/>
            </a:pPr>
            <a:r>
              <a:rPr b="0" lang="en-US" sz="2400"/>
              <a:t>Social Identity &amp; Perspective	</a:t>
            </a:r>
            <a:endParaRPr b="0" sz="2400"/>
          </a:p>
          <a:p>
            <a:pPr indent="-457200" lvl="0" marL="609600" rtl="0" algn="l">
              <a:lnSpc>
                <a:spcPct val="105000"/>
              </a:lnSpc>
              <a:spcBef>
                <a:spcPts val="640"/>
              </a:spcBef>
              <a:spcAft>
                <a:spcPts val="0"/>
              </a:spcAft>
              <a:buSzPts val="2400"/>
              <a:buChar char="●"/>
            </a:pPr>
            <a:r>
              <a:rPr b="0" lang="en-US" sz="2400"/>
              <a:t>Building Inclusive Teams	</a:t>
            </a:r>
            <a:endParaRPr b="0" sz="2400"/>
          </a:p>
          <a:p>
            <a:pPr indent="-457200" lvl="0" marL="609600" rtl="0" algn="l">
              <a:lnSpc>
                <a:spcPct val="105000"/>
              </a:lnSpc>
              <a:spcBef>
                <a:spcPts val="640"/>
              </a:spcBef>
              <a:spcAft>
                <a:spcPts val="0"/>
              </a:spcAft>
              <a:buSzPts val="2400"/>
              <a:buChar char="●"/>
            </a:pPr>
            <a:r>
              <a:rPr b="0" lang="en-US" sz="2400"/>
              <a:t>Equity &amp; Inclusion in Community Engagement</a:t>
            </a:r>
            <a:endParaRPr b="0" sz="2400"/>
          </a:p>
          <a:p>
            <a:pPr indent="-457200" lvl="0" marL="609600" rtl="0" algn="l">
              <a:lnSpc>
                <a:spcPct val="105000"/>
              </a:lnSpc>
              <a:spcBef>
                <a:spcPts val="640"/>
              </a:spcBef>
              <a:spcAft>
                <a:spcPts val="0"/>
              </a:spcAft>
              <a:buSzPts val="2400"/>
              <a:buChar char="●"/>
            </a:pPr>
            <a:r>
              <a:rPr b="0" lang="en-US" sz="2400"/>
              <a:t>Partnership Approaches &amp; Strategies</a:t>
            </a:r>
            <a:endParaRPr b="0" sz="2400"/>
          </a:p>
          <a:p>
            <a:pPr indent="0" lvl="0" marL="609600" rtl="0" algn="l">
              <a:lnSpc>
                <a:spcPct val="105000"/>
              </a:lnSpc>
              <a:spcBef>
                <a:spcPts val="640"/>
              </a:spcBef>
              <a:spcAft>
                <a:spcPts val="400"/>
              </a:spcAft>
              <a:buSzPts val="3200"/>
              <a:buNone/>
            </a:pPr>
            <a:r>
              <a:t/>
            </a:r>
            <a:endParaRPr sz="2400"/>
          </a:p>
        </p:txBody>
      </p:sp>
      <p:sp>
        <p:nvSpPr>
          <p:cNvPr id="266" name="Google Shape;266;g13b9c437d47_0_190"/>
          <p:cNvSpPr txBox="1"/>
          <p:nvPr>
            <p:ph idx="2" type="subTitle"/>
          </p:nvPr>
        </p:nvSpPr>
        <p:spPr>
          <a:xfrm>
            <a:off x="6659700" y="1633533"/>
            <a:ext cx="5310300" cy="4882800"/>
          </a:xfrm>
          <a:prstGeom prst="rect">
            <a:avLst/>
          </a:prstGeom>
          <a:noFill/>
          <a:ln>
            <a:noFill/>
          </a:ln>
        </p:spPr>
        <p:txBody>
          <a:bodyPr anchorCtr="0" anchor="t" bIns="45700" lIns="91425" spcFirstLastPara="1" rIns="91425" wrap="square" tIns="45700">
            <a:noAutofit/>
          </a:bodyPr>
          <a:lstStyle/>
          <a:p>
            <a:pPr indent="-457200" lvl="0" marL="609600" rtl="0" algn="l">
              <a:lnSpc>
                <a:spcPct val="105000"/>
              </a:lnSpc>
              <a:spcBef>
                <a:spcPts val="640"/>
              </a:spcBef>
              <a:spcAft>
                <a:spcPts val="0"/>
              </a:spcAft>
              <a:buSzPts val="2400"/>
              <a:buChar char="●"/>
            </a:pPr>
            <a:r>
              <a:rPr b="0" lang="en-US" sz="2400"/>
              <a:t>Culturally Responsive Programs</a:t>
            </a:r>
            <a:endParaRPr b="0" sz="2400"/>
          </a:p>
          <a:p>
            <a:pPr indent="-457200" lvl="0" marL="609600" rtl="0" algn="l">
              <a:lnSpc>
                <a:spcPct val="105000"/>
              </a:lnSpc>
              <a:spcBef>
                <a:spcPts val="640"/>
              </a:spcBef>
              <a:spcAft>
                <a:spcPts val="0"/>
              </a:spcAft>
              <a:buSzPts val="2400"/>
              <a:buChar char="●"/>
            </a:pPr>
            <a:r>
              <a:rPr b="0" lang="en-US" sz="2400"/>
              <a:t>Collaborative Content Development</a:t>
            </a:r>
            <a:endParaRPr b="0" sz="2400"/>
          </a:p>
          <a:p>
            <a:pPr indent="-457200" lvl="0" marL="609600" rtl="0" algn="l">
              <a:lnSpc>
                <a:spcPct val="105000"/>
              </a:lnSpc>
              <a:spcBef>
                <a:spcPts val="640"/>
              </a:spcBef>
              <a:spcAft>
                <a:spcPts val="0"/>
              </a:spcAft>
              <a:buSzPts val="2400"/>
              <a:buChar char="●"/>
            </a:pPr>
            <a:r>
              <a:rPr b="0" lang="en-US" sz="2400"/>
              <a:t>Multilingual Engagement	</a:t>
            </a:r>
            <a:endParaRPr b="0" sz="2400"/>
          </a:p>
          <a:p>
            <a:pPr indent="-457200" lvl="0" marL="609600" rtl="0" algn="l">
              <a:lnSpc>
                <a:spcPct val="105000"/>
              </a:lnSpc>
              <a:spcBef>
                <a:spcPts val="640"/>
              </a:spcBef>
              <a:spcAft>
                <a:spcPts val="0"/>
              </a:spcAft>
              <a:buSzPts val="2400"/>
              <a:buChar char="●"/>
            </a:pPr>
            <a:r>
              <a:rPr b="0" lang="en-US" sz="2400"/>
              <a:t>Working with Indigenous Communities</a:t>
            </a:r>
            <a:endParaRPr b="0" sz="2400"/>
          </a:p>
          <a:p>
            <a:pPr indent="-457200" lvl="0" marL="609600" rtl="0" algn="l">
              <a:lnSpc>
                <a:spcPct val="105000"/>
              </a:lnSpc>
              <a:spcBef>
                <a:spcPts val="640"/>
              </a:spcBef>
              <a:spcAft>
                <a:spcPts val="400"/>
              </a:spcAft>
              <a:buSzPts val="2400"/>
              <a:buChar char="●"/>
            </a:pPr>
            <a:r>
              <a:rPr b="0" lang="en-US" sz="2400"/>
              <a:t>Inclusive Design </a:t>
            </a:r>
            <a:endParaRPr b="0" sz="24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g13b9c437d47_0_198"/>
          <p:cNvSpPr txBox="1"/>
          <p:nvPr>
            <p:ph type="title"/>
          </p:nvPr>
        </p:nvSpPr>
        <p:spPr>
          <a:xfrm>
            <a:off x="367167" y="86133"/>
            <a:ext cx="11709600" cy="1079100"/>
          </a:xfrm>
          <a:prstGeom prst="rect">
            <a:avLst/>
          </a:prstGeom>
          <a:noFill/>
          <a:ln>
            <a:noFill/>
          </a:ln>
        </p:spPr>
        <p:txBody>
          <a:bodyPr anchorCtr="0" anchor="t"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Diversity, Equity, Accessibility, and Inclusion (DEAI) Tools</a:t>
            </a:r>
            <a:endParaRPr/>
          </a:p>
        </p:txBody>
      </p:sp>
      <p:sp>
        <p:nvSpPr>
          <p:cNvPr id="272" name="Google Shape;272;g13b9c437d47_0_198"/>
          <p:cNvSpPr txBox="1"/>
          <p:nvPr>
            <p:ph idx="1" type="body"/>
          </p:nvPr>
        </p:nvSpPr>
        <p:spPr>
          <a:xfrm>
            <a:off x="608233" y="2570683"/>
            <a:ext cx="6971700" cy="36945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640"/>
              </a:spcBef>
              <a:spcAft>
                <a:spcPts val="0"/>
              </a:spcAft>
              <a:buSzPts val="2500"/>
              <a:buNone/>
            </a:pPr>
            <a:r>
              <a:t/>
            </a:r>
            <a:endParaRPr/>
          </a:p>
          <a:p>
            <a:pPr indent="0" lvl="0" marL="0" rtl="0" algn="l">
              <a:lnSpc>
                <a:spcPct val="100000"/>
              </a:lnSpc>
              <a:spcBef>
                <a:spcPts val="640"/>
              </a:spcBef>
              <a:spcAft>
                <a:spcPts val="0"/>
              </a:spcAft>
              <a:buSzPts val="2500"/>
              <a:buNone/>
            </a:pPr>
            <a:r>
              <a:t/>
            </a:r>
            <a:endParaRPr/>
          </a:p>
        </p:txBody>
      </p:sp>
      <p:pic>
        <p:nvPicPr>
          <p:cNvPr id="273" name="Google Shape;273;g13b9c437d47_0_198"/>
          <p:cNvPicPr preferRelativeResize="0"/>
          <p:nvPr/>
        </p:nvPicPr>
        <p:blipFill rotWithShape="1">
          <a:blip r:embed="rId3">
            <a:alphaModFix/>
          </a:blip>
          <a:srcRect b="0" l="0" r="0" t="72006"/>
          <a:stretch/>
        </p:blipFill>
        <p:spPr>
          <a:xfrm>
            <a:off x="0" y="4968167"/>
            <a:ext cx="12191999" cy="1889835"/>
          </a:xfrm>
          <a:prstGeom prst="rect">
            <a:avLst/>
          </a:prstGeom>
          <a:noFill/>
          <a:ln>
            <a:noFill/>
          </a:ln>
        </p:spPr>
      </p:pic>
      <p:sp>
        <p:nvSpPr>
          <p:cNvPr id="274" name="Google Shape;274;g13b9c437d47_0_198"/>
          <p:cNvSpPr txBox="1"/>
          <p:nvPr>
            <p:ph idx="2" type="subTitle"/>
          </p:nvPr>
        </p:nvSpPr>
        <p:spPr>
          <a:xfrm>
            <a:off x="177800" y="1900300"/>
            <a:ext cx="6479700" cy="4882800"/>
          </a:xfrm>
          <a:prstGeom prst="rect">
            <a:avLst/>
          </a:prstGeom>
          <a:noFill/>
          <a:ln>
            <a:noFill/>
          </a:ln>
        </p:spPr>
        <p:txBody>
          <a:bodyPr anchorCtr="0" anchor="t" bIns="45700" lIns="91425" spcFirstLastPara="1" rIns="91425" wrap="square" tIns="45700">
            <a:noAutofit/>
          </a:bodyPr>
          <a:lstStyle/>
          <a:p>
            <a:pPr indent="-485775" lvl="0" marL="609600" rtl="0" algn="l">
              <a:lnSpc>
                <a:spcPct val="105000"/>
              </a:lnSpc>
              <a:spcBef>
                <a:spcPts val="640"/>
              </a:spcBef>
              <a:spcAft>
                <a:spcPts val="0"/>
              </a:spcAft>
              <a:buSzPts val="2850"/>
              <a:buChar char="●"/>
            </a:pPr>
            <a:r>
              <a:rPr b="0" lang="en-US" sz="2850"/>
              <a:t>Process approach</a:t>
            </a:r>
            <a:endParaRPr b="0" sz="2850"/>
          </a:p>
          <a:p>
            <a:pPr indent="-485775" lvl="0" marL="609600" rtl="0" algn="l">
              <a:lnSpc>
                <a:spcPct val="105000"/>
              </a:lnSpc>
              <a:spcBef>
                <a:spcPts val="640"/>
              </a:spcBef>
              <a:spcAft>
                <a:spcPts val="0"/>
              </a:spcAft>
              <a:buSzPts val="2850"/>
              <a:buChar char="●"/>
            </a:pPr>
            <a:r>
              <a:rPr b="0" lang="en-US" sz="2850"/>
              <a:t>There is no one “right” answer</a:t>
            </a:r>
            <a:endParaRPr b="0" sz="2850"/>
          </a:p>
          <a:p>
            <a:pPr indent="0" lvl="0" marL="609600" rtl="0" algn="l">
              <a:lnSpc>
                <a:spcPct val="105000"/>
              </a:lnSpc>
              <a:spcBef>
                <a:spcPts val="640"/>
              </a:spcBef>
              <a:spcAft>
                <a:spcPts val="0"/>
              </a:spcAft>
              <a:buSzPts val="3200"/>
              <a:buNone/>
            </a:pPr>
            <a:r>
              <a:t/>
            </a:r>
            <a:endParaRPr b="0" sz="2850"/>
          </a:p>
          <a:p>
            <a:pPr indent="0" lvl="0" marL="609600" rtl="0" algn="l">
              <a:lnSpc>
                <a:spcPct val="105000"/>
              </a:lnSpc>
              <a:spcBef>
                <a:spcPts val="640"/>
              </a:spcBef>
              <a:spcAft>
                <a:spcPts val="0"/>
              </a:spcAft>
              <a:buSzPts val="3200"/>
              <a:buNone/>
            </a:pPr>
            <a:r>
              <a:t/>
            </a:r>
            <a:endParaRPr b="0" sz="2850"/>
          </a:p>
          <a:p>
            <a:pPr indent="0" lvl="0" marL="609600" rtl="0" algn="l">
              <a:lnSpc>
                <a:spcPct val="105000"/>
              </a:lnSpc>
              <a:spcBef>
                <a:spcPts val="640"/>
              </a:spcBef>
              <a:spcAft>
                <a:spcPts val="400"/>
              </a:spcAft>
              <a:buSzPts val="3200"/>
              <a:buNone/>
            </a:pPr>
            <a:r>
              <a:t/>
            </a:r>
            <a:endParaRPr sz="2850"/>
          </a:p>
        </p:txBody>
      </p:sp>
      <p:sp>
        <p:nvSpPr>
          <p:cNvPr id="275" name="Google Shape;275;g13b9c437d47_0_198"/>
          <p:cNvSpPr txBox="1"/>
          <p:nvPr>
            <p:ph idx="2" type="subTitle"/>
          </p:nvPr>
        </p:nvSpPr>
        <p:spPr>
          <a:xfrm>
            <a:off x="5960833" y="1761333"/>
            <a:ext cx="6479700" cy="4882800"/>
          </a:xfrm>
          <a:prstGeom prst="rect">
            <a:avLst/>
          </a:prstGeom>
          <a:noFill/>
          <a:ln>
            <a:noFill/>
          </a:ln>
        </p:spPr>
        <p:txBody>
          <a:bodyPr anchorCtr="0" anchor="t" bIns="45700" lIns="91425" spcFirstLastPara="1" rIns="91425" wrap="square" tIns="45700">
            <a:noAutofit/>
          </a:bodyPr>
          <a:lstStyle/>
          <a:p>
            <a:pPr indent="0" lvl="0" marL="0" rtl="0" algn="l">
              <a:lnSpc>
                <a:spcPct val="105000"/>
              </a:lnSpc>
              <a:spcBef>
                <a:spcPts val="640"/>
              </a:spcBef>
              <a:spcAft>
                <a:spcPts val="0"/>
              </a:spcAft>
              <a:buSzPts val="3200"/>
              <a:buNone/>
            </a:pPr>
            <a:r>
              <a:rPr lang="en-US" sz="2400"/>
              <a:t>Tools include:</a:t>
            </a:r>
            <a:endParaRPr sz="2400"/>
          </a:p>
          <a:p>
            <a:pPr indent="-457200" lvl="0" marL="609600" rtl="0" algn="l">
              <a:lnSpc>
                <a:spcPct val="105000"/>
              </a:lnSpc>
              <a:spcBef>
                <a:spcPts val="640"/>
              </a:spcBef>
              <a:spcAft>
                <a:spcPts val="0"/>
              </a:spcAft>
              <a:buSzPts val="2400"/>
              <a:buChar char="●"/>
            </a:pPr>
            <a:r>
              <a:rPr b="0" lang="en-US" sz="2400"/>
              <a:t>Overview</a:t>
            </a:r>
            <a:endParaRPr b="0" sz="2400"/>
          </a:p>
          <a:p>
            <a:pPr indent="-457200" lvl="0" marL="609600" rtl="0" algn="l">
              <a:lnSpc>
                <a:spcPct val="105000"/>
              </a:lnSpc>
              <a:spcBef>
                <a:spcPts val="640"/>
              </a:spcBef>
              <a:spcAft>
                <a:spcPts val="0"/>
              </a:spcAft>
              <a:buSzPts val="2400"/>
              <a:buChar char="●"/>
            </a:pPr>
            <a:r>
              <a:rPr b="0" lang="en-US" sz="2400"/>
              <a:t>Let’s Try This Activities </a:t>
            </a:r>
            <a:endParaRPr b="0" sz="2400"/>
          </a:p>
          <a:p>
            <a:pPr indent="-457200" lvl="0" marL="609600" rtl="0" algn="l">
              <a:lnSpc>
                <a:spcPct val="105000"/>
              </a:lnSpc>
              <a:spcBef>
                <a:spcPts val="640"/>
              </a:spcBef>
              <a:spcAft>
                <a:spcPts val="0"/>
              </a:spcAft>
              <a:buSzPts val="2400"/>
              <a:buChar char="●"/>
            </a:pPr>
            <a:r>
              <a:rPr b="0" lang="en-US" sz="2400"/>
              <a:t>Case Studies</a:t>
            </a:r>
            <a:endParaRPr b="0" sz="2400"/>
          </a:p>
          <a:p>
            <a:pPr indent="-457200" lvl="0" marL="609600" rtl="0" algn="l">
              <a:lnSpc>
                <a:spcPct val="105000"/>
              </a:lnSpc>
              <a:spcBef>
                <a:spcPts val="640"/>
              </a:spcBef>
              <a:spcAft>
                <a:spcPts val="0"/>
              </a:spcAft>
              <a:buSzPts val="2400"/>
              <a:buChar char="●"/>
            </a:pPr>
            <a:r>
              <a:rPr b="0" lang="en-US" sz="2400"/>
              <a:t>Discussion and Reflection Questions</a:t>
            </a:r>
            <a:endParaRPr b="0" sz="2400"/>
          </a:p>
          <a:p>
            <a:pPr indent="-457200" lvl="0" marL="609600" rtl="0" algn="l">
              <a:lnSpc>
                <a:spcPct val="105000"/>
              </a:lnSpc>
              <a:spcBef>
                <a:spcPts val="640"/>
              </a:spcBef>
              <a:spcAft>
                <a:spcPts val="0"/>
              </a:spcAft>
              <a:buSzPts val="2400"/>
              <a:buChar char="●"/>
            </a:pPr>
            <a:r>
              <a:rPr b="0" lang="en-US" sz="2400"/>
              <a:t>Curated Resource Lists</a:t>
            </a:r>
            <a:endParaRPr b="0" sz="2400"/>
          </a:p>
          <a:p>
            <a:pPr indent="0" lvl="0" marL="609600" rtl="0" algn="l">
              <a:lnSpc>
                <a:spcPct val="105000"/>
              </a:lnSpc>
              <a:spcBef>
                <a:spcPts val="640"/>
              </a:spcBef>
              <a:spcAft>
                <a:spcPts val="400"/>
              </a:spcAft>
              <a:buSzPts val="3200"/>
              <a:buNone/>
            </a:pPr>
            <a:r>
              <a:t/>
            </a:r>
            <a:endParaRPr sz="24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g13b9c437d47_0_206"/>
          <p:cNvSpPr/>
          <p:nvPr/>
        </p:nvSpPr>
        <p:spPr>
          <a:xfrm>
            <a:off x="133" y="1468567"/>
            <a:ext cx="12192000" cy="5389500"/>
          </a:xfrm>
          <a:prstGeom prst="rect">
            <a:avLst/>
          </a:prstGeom>
          <a:solidFill>
            <a:srgbClr val="007C91">
              <a:alpha val="14901"/>
            </a:srgbClr>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g13b9c437d47_0_206"/>
          <p:cNvSpPr txBox="1"/>
          <p:nvPr>
            <p:ph type="title"/>
          </p:nvPr>
        </p:nvSpPr>
        <p:spPr>
          <a:xfrm>
            <a:off x="367167" y="224233"/>
            <a:ext cx="11824800" cy="10791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SzPts val="4800"/>
              <a:buNone/>
            </a:pPr>
            <a:r>
              <a:rPr lang="en-US"/>
              <a:t>Example Tool: Culturally Responsive Programs </a:t>
            </a:r>
            <a:endParaRPr/>
          </a:p>
        </p:txBody>
      </p:sp>
      <p:pic>
        <p:nvPicPr>
          <p:cNvPr id="282" name="Google Shape;282;g13b9c437d47_0_206"/>
          <p:cNvPicPr preferRelativeResize="0"/>
          <p:nvPr/>
        </p:nvPicPr>
        <p:blipFill rotWithShape="1">
          <a:blip r:embed="rId3">
            <a:alphaModFix/>
          </a:blip>
          <a:srcRect b="0" l="0" r="0" t="0"/>
          <a:stretch/>
        </p:blipFill>
        <p:spPr>
          <a:xfrm>
            <a:off x="309495" y="1837950"/>
            <a:ext cx="3200399" cy="2474977"/>
          </a:xfrm>
          <a:prstGeom prst="rect">
            <a:avLst/>
          </a:prstGeom>
          <a:noFill/>
          <a:ln>
            <a:noFill/>
          </a:ln>
        </p:spPr>
      </p:pic>
      <p:pic>
        <p:nvPicPr>
          <p:cNvPr id="283" name="Google Shape;283;g13b9c437d47_0_206"/>
          <p:cNvPicPr preferRelativeResize="0"/>
          <p:nvPr/>
        </p:nvPicPr>
        <p:blipFill rotWithShape="1">
          <a:blip r:embed="rId4">
            <a:alphaModFix/>
          </a:blip>
          <a:srcRect b="0" l="0" r="0" t="0"/>
          <a:stretch/>
        </p:blipFill>
        <p:spPr>
          <a:xfrm>
            <a:off x="5896478" y="2564892"/>
            <a:ext cx="3200399" cy="2474977"/>
          </a:xfrm>
          <a:prstGeom prst="rect">
            <a:avLst/>
          </a:prstGeom>
          <a:noFill/>
          <a:ln>
            <a:noFill/>
          </a:ln>
        </p:spPr>
      </p:pic>
      <p:pic>
        <p:nvPicPr>
          <p:cNvPr id="284" name="Google Shape;284;g13b9c437d47_0_206"/>
          <p:cNvPicPr preferRelativeResize="0"/>
          <p:nvPr/>
        </p:nvPicPr>
        <p:blipFill rotWithShape="1">
          <a:blip r:embed="rId5">
            <a:alphaModFix/>
          </a:blip>
          <a:srcRect b="0" l="0" r="0" t="0"/>
          <a:stretch/>
        </p:blipFill>
        <p:spPr>
          <a:xfrm>
            <a:off x="8689970" y="4018775"/>
            <a:ext cx="3200399" cy="2474977"/>
          </a:xfrm>
          <a:prstGeom prst="rect">
            <a:avLst/>
          </a:prstGeom>
          <a:noFill/>
          <a:ln>
            <a:noFill/>
          </a:ln>
        </p:spPr>
      </p:pic>
      <p:sp>
        <p:nvSpPr>
          <p:cNvPr id="285" name="Google Shape;285;g13b9c437d47_0_206"/>
          <p:cNvSpPr txBox="1"/>
          <p:nvPr/>
        </p:nvSpPr>
        <p:spPr>
          <a:xfrm>
            <a:off x="309500" y="4283013"/>
            <a:ext cx="30756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Calibri"/>
                <a:ea typeface="Calibri"/>
                <a:cs typeface="Calibri"/>
                <a:sym typeface="Calibri"/>
              </a:rPr>
              <a:t>Overview</a:t>
            </a:r>
            <a:endParaRPr b="1" i="0" sz="2000" u="none" cap="none" strike="noStrike">
              <a:solidFill>
                <a:srgbClr val="000000"/>
              </a:solidFill>
              <a:latin typeface="Calibri"/>
              <a:ea typeface="Calibri"/>
              <a:cs typeface="Calibri"/>
              <a:sym typeface="Calibri"/>
            </a:endParaRPr>
          </a:p>
        </p:txBody>
      </p:sp>
      <p:sp>
        <p:nvSpPr>
          <p:cNvPr id="286" name="Google Shape;286;g13b9c437d47_0_206"/>
          <p:cNvSpPr txBox="1"/>
          <p:nvPr/>
        </p:nvSpPr>
        <p:spPr>
          <a:xfrm>
            <a:off x="3165375" y="5766788"/>
            <a:ext cx="30756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Calibri"/>
                <a:ea typeface="Calibri"/>
                <a:cs typeface="Calibri"/>
                <a:sym typeface="Calibri"/>
              </a:rPr>
              <a:t>Let’s Try This</a:t>
            </a:r>
            <a:endParaRPr b="1" i="0" sz="2000" u="none" cap="none" strike="noStrike">
              <a:solidFill>
                <a:srgbClr val="000000"/>
              </a:solidFill>
              <a:latin typeface="Calibri"/>
              <a:ea typeface="Calibri"/>
              <a:cs typeface="Calibri"/>
              <a:sym typeface="Calibri"/>
            </a:endParaRPr>
          </a:p>
        </p:txBody>
      </p:sp>
      <p:sp>
        <p:nvSpPr>
          <p:cNvPr id="287" name="Google Shape;287;g13b9c437d47_0_206"/>
          <p:cNvSpPr txBox="1"/>
          <p:nvPr/>
        </p:nvSpPr>
        <p:spPr>
          <a:xfrm>
            <a:off x="5958875" y="2051263"/>
            <a:ext cx="30756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Calibri"/>
                <a:ea typeface="Calibri"/>
                <a:cs typeface="Calibri"/>
                <a:sym typeface="Calibri"/>
              </a:rPr>
              <a:t>Reflection Questions</a:t>
            </a:r>
            <a:endParaRPr b="1" i="0" sz="2000" u="none" cap="none" strike="noStrike">
              <a:solidFill>
                <a:srgbClr val="000000"/>
              </a:solidFill>
              <a:latin typeface="Calibri"/>
              <a:ea typeface="Calibri"/>
              <a:cs typeface="Calibri"/>
              <a:sym typeface="Calibri"/>
            </a:endParaRPr>
          </a:p>
        </p:txBody>
      </p:sp>
      <p:sp>
        <p:nvSpPr>
          <p:cNvPr id="288" name="Google Shape;288;g13b9c437d47_0_206"/>
          <p:cNvSpPr txBox="1"/>
          <p:nvPr/>
        </p:nvSpPr>
        <p:spPr>
          <a:xfrm>
            <a:off x="8814775" y="3526163"/>
            <a:ext cx="30756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Calibri"/>
                <a:ea typeface="Calibri"/>
                <a:cs typeface="Calibri"/>
                <a:sym typeface="Calibri"/>
              </a:rPr>
              <a:t>Resources</a:t>
            </a:r>
            <a:endParaRPr b="1" i="0" sz="2000" u="none" cap="none" strike="noStrike">
              <a:solidFill>
                <a:srgbClr val="000000"/>
              </a:solidFill>
              <a:latin typeface="Calibri"/>
              <a:ea typeface="Calibri"/>
              <a:cs typeface="Calibri"/>
              <a:sym typeface="Calibri"/>
            </a:endParaRPr>
          </a:p>
        </p:txBody>
      </p:sp>
      <p:pic>
        <p:nvPicPr>
          <p:cNvPr id="289" name="Google Shape;289;g13b9c437d47_0_206"/>
          <p:cNvPicPr preferRelativeResize="0"/>
          <p:nvPr/>
        </p:nvPicPr>
        <p:blipFill rotWithShape="1">
          <a:blip r:embed="rId6">
            <a:alphaModFix/>
          </a:blip>
          <a:srcRect b="0" l="0" r="0" t="0"/>
          <a:stretch/>
        </p:blipFill>
        <p:spPr>
          <a:xfrm>
            <a:off x="3102986" y="3291833"/>
            <a:ext cx="3200399" cy="247497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2020-06-19T20:02:12Z</dcterms:created>
  <dc:creator>Hautaluoma, Grey (HQ-NI000)</dc:creator>
</cp:coreProperties>
</file>