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63" r:id="rId4"/>
    <p:sldId id="267" r:id="rId5"/>
    <p:sldId id="266" r:id="rId6"/>
    <p:sldId id="265" r:id="rId7"/>
    <p:sldId id="264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59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9658"/>
    <a:srgbClr val="2C967D"/>
    <a:srgbClr val="00749E"/>
    <a:srgbClr val="008C7D"/>
    <a:srgbClr val="F6F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65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71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7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68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1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5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0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1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1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1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617D-EDEC-B34E-964D-2D4F37EA14B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5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423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30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30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8281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25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25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34678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20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20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87936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15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/>
              <a:t>1</a:t>
            </a:r>
            <a:r>
              <a:rPr lang="en-US" sz="1800" dirty="0" smtClean="0"/>
              <a:t>5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9717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10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10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2424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5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12520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FF0000"/>
                </a:solidFill>
                <a:latin typeface="Lato Black"/>
                <a:cs typeface="Lato Black"/>
              </a:rPr>
              <a:t>1 </a:t>
            </a:r>
            <a:endParaRPr lang="en-US" sz="25000" dirty="0" smtClean="0">
              <a:solidFill>
                <a:srgbClr val="FF0000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FF0000"/>
                </a:solidFill>
                <a:latin typeface="Lato Black"/>
                <a:cs typeface="Lato Black"/>
              </a:rPr>
              <a:t>minute </a:t>
            </a:r>
            <a:r>
              <a:rPr lang="en-US" dirty="0" smtClean="0">
                <a:solidFill>
                  <a:srgbClr val="FF0000"/>
                </a:solidFill>
                <a:latin typeface="Lato Black"/>
                <a:cs typeface="Lato Black"/>
              </a:rPr>
              <a:t>remaining</a:t>
            </a:r>
            <a:endParaRPr lang="en-US" dirty="0">
              <a:solidFill>
                <a:srgbClr val="FF0000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/>
              <a:t>1</a:t>
            </a:r>
            <a:r>
              <a:rPr lang="en-US" sz="1800" dirty="0" smtClean="0"/>
              <a:t> minute </a:t>
            </a:r>
            <a:r>
              <a:rPr lang="en-US" sz="1800" dirty="0" smtClean="0"/>
              <a:t>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8559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12000" dirty="0" smtClean="0">
                <a:solidFill>
                  <a:srgbClr val="2C9658"/>
                </a:solidFill>
                <a:latin typeface="Lato Black"/>
                <a:cs typeface="Lato Black"/>
              </a:rPr>
              <a:t>Time is up!</a:t>
            </a:r>
            <a:endParaRPr lang="en-US" sz="12000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</p:spTree>
    <p:extLst>
      <p:ext uri="{BB962C8B-B14F-4D97-AF65-F5344CB8AC3E}">
        <p14:creationId xmlns:p14="http://schemas.microsoft.com/office/powerpoint/2010/main" val="228041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5: Report Out</a:t>
            </a:r>
          </a:p>
          <a:p>
            <a:pPr algn="l"/>
            <a:r>
              <a:rPr lang="en-US" sz="2800" i="1" dirty="0" smtClean="0">
                <a:latin typeface="Lato Italic"/>
                <a:cs typeface="Lato Italic"/>
              </a:rPr>
              <a:t>10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75105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Lato Black" panose="020F0A02020204030203" pitchFamily="34" charset="0"/>
              </a:rPr>
              <a:t>Agenda</a:t>
            </a:r>
            <a:endParaRPr lang="en-US" dirty="0">
              <a:latin typeface="Lato Black" panose="020F0A02020204030203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417638"/>
            <a:ext cx="8229600" cy="49377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Welcome									10 minutes</a:t>
            </a:r>
          </a:p>
          <a:p>
            <a:pPr marL="0" indent="0">
              <a:buFont typeface="Arial"/>
              <a:buNone/>
            </a:pPr>
            <a:r>
              <a:rPr lang="en-US" sz="2800" i="1" dirty="0" smtClean="0">
                <a:latin typeface="Lato" panose="020F0502020204030203" pitchFamily="34" charset="0"/>
              </a:rPr>
              <a:t>(Speaker/Video)							(10-15 mins)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1: Intros and </a:t>
            </a:r>
            <a:r>
              <a:rPr lang="en-US" sz="2800" dirty="0" smtClean="0">
                <a:latin typeface="Lato" panose="020F0502020204030203" pitchFamily="34" charset="0"/>
              </a:rPr>
              <a:t>Background</a:t>
            </a:r>
            <a:r>
              <a:rPr lang="en-US" sz="2800" dirty="0" smtClean="0">
                <a:latin typeface="Lato" panose="020F0502020204030203" pitchFamily="34" charset="0"/>
              </a:rPr>
              <a:t>	</a:t>
            </a:r>
            <a:r>
              <a:rPr lang="en-US" sz="2800" dirty="0" smtClean="0">
                <a:latin typeface="Lato" panose="020F0502020204030203" pitchFamily="34" charset="0"/>
              </a:rPr>
              <a:t>	10 </a:t>
            </a:r>
            <a:r>
              <a:rPr lang="en-US" sz="2800" dirty="0" smtClean="0">
                <a:latin typeface="Lato" panose="020F0502020204030203" pitchFamily="34" charset="0"/>
              </a:rPr>
              <a:t>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2: </a:t>
            </a:r>
            <a:r>
              <a:rPr lang="en-US" sz="2800" dirty="0" smtClean="0">
                <a:latin typeface="Lato" panose="020F0502020204030203" pitchFamily="34" charset="0"/>
              </a:rPr>
              <a:t>Application Cards</a:t>
            </a:r>
            <a:r>
              <a:rPr lang="en-US" sz="2800" dirty="0" smtClean="0">
                <a:latin typeface="Lato" panose="020F0502020204030203" pitchFamily="34" charset="0"/>
              </a:rPr>
              <a:t>			</a:t>
            </a:r>
            <a:r>
              <a:rPr lang="en-US" sz="2800" dirty="0" smtClean="0">
                <a:latin typeface="Lato" panose="020F0502020204030203" pitchFamily="34" charset="0"/>
              </a:rPr>
              <a:t>	15 </a:t>
            </a:r>
            <a:r>
              <a:rPr lang="en-US" sz="2800" dirty="0" smtClean="0">
                <a:latin typeface="Lato" panose="020F0502020204030203" pitchFamily="34" charset="0"/>
              </a:rPr>
              <a:t>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3: </a:t>
            </a:r>
            <a:r>
              <a:rPr lang="en-US" sz="2800" dirty="0" smtClean="0">
                <a:latin typeface="Lato" panose="020F0502020204030203" pitchFamily="34" charset="0"/>
              </a:rPr>
              <a:t>Choose an Application</a:t>
            </a:r>
            <a:r>
              <a:rPr lang="en-US" sz="2800" dirty="0" smtClean="0">
                <a:latin typeface="Lato" panose="020F0502020204030203" pitchFamily="34" charset="0"/>
              </a:rPr>
              <a:t>		</a:t>
            </a:r>
            <a:r>
              <a:rPr lang="en-US" sz="2800" dirty="0" smtClean="0">
                <a:latin typeface="Lato" panose="020F0502020204030203" pitchFamily="34" charset="0"/>
              </a:rPr>
              <a:t>5 </a:t>
            </a:r>
            <a:r>
              <a:rPr lang="en-US" sz="2800" dirty="0" smtClean="0">
                <a:latin typeface="Lato" panose="020F0502020204030203" pitchFamily="34" charset="0"/>
              </a:rPr>
              <a:t>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4: </a:t>
            </a:r>
            <a:r>
              <a:rPr lang="en-US" sz="2800" dirty="0" smtClean="0">
                <a:latin typeface="Lato" panose="020F0502020204030203" pitchFamily="34" charset="0"/>
              </a:rPr>
              <a:t>Discuss and Recommend</a:t>
            </a:r>
            <a:r>
              <a:rPr lang="en-US" sz="2800" dirty="0" smtClean="0">
                <a:latin typeface="Lato" panose="020F0502020204030203" pitchFamily="34" charset="0"/>
              </a:rPr>
              <a:t>		</a:t>
            </a:r>
            <a:r>
              <a:rPr lang="en-US" sz="2800" dirty="0" smtClean="0">
                <a:latin typeface="Lato" panose="020F0502020204030203" pitchFamily="34" charset="0"/>
              </a:rPr>
              <a:t>35 </a:t>
            </a:r>
            <a:r>
              <a:rPr lang="en-US" sz="2800" dirty="0" smtClean="0">
                <a:latin typeface="Lato" panose="020F0502020204030203" pitchFamily="34" charset="0"/>
              </a:rPr>
              <a:t>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5: </a:t>
            </a:r>
            <a:r>
              <a:rPr lang="en-US" sz="2800" dirty="0" smtClean="0">
                <a:latin typeface="Lato" panose="020F0502020204030203" pitchFamily="34" charset="0"/>
              </a:rPr>
              <a:t>Report Out						10 minutes</a:t>
            </a:r>
          </a:p>
        </p:txBody>
      </p:sp>
    </p:spTree>
    <p:extLst>
      <p:ext uri="{BB962C8B-B14F-4D97-AF65-F5344CB8AC3E}">
        <p14:creationId xmlns:p14="http://schemas.microsoft.com/office/powerpoint/2010/main" val="246771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1: Intros and Background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1 page, 10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10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65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13" y="513921"/>
            <a:ext cx="1196744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1453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1: Intros and Background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1 page, 10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60 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13" y="513921"/>
            <a:ext cx="1196744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781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2: Application Cards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6 cards, </a:t>
            </a:r>
            <a:r>
              <a:rPr lang="en-US" sz="2800" i="1" dirty="0" smtClean="0">
                <a:latin typeface="Lato Italic"/>
                <a:cs typeface="Lato Italic"/>
              </a:rPr>
              <a:t>15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15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55 minutes </a:t>
            </a:r>
            <a:r>
              <a:rPr lang="en-US" sz="1800" dirty="0" smtClean="0"/>
              <a:t>until report out</a:t>
            </a: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3" y="513921"/>
            <a:ext cx="1205304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6965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2: Application Cards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6 cards, </a:t>
            </a:r>
            <a:r>
              <a:rPr lang="en-US" sz="2800" i="1" dirty="0" smtClean="0">
                <a:latin typeface="Lato Italic"/>
                <a:cs typeface="Lato Italic"/>
              </a:rPr>
              <a:t>15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10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/>
              <a:t>5</a:t>
            </a:r>
            <a:r>
              <a:rPr lang="en-US" sz="1800" dirty="0" smtClean="0"/>
              <a:t>0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3" y="513921"/>
            <a:ext cx="1205304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1777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2: Application Cards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6 cards, </a:t>
            </a:r>
            <a:r>
              <a:rPr lang="en-US" sz="2800" i="1" dirty="0" smtClean="0">
                <a:latin typeface="Lato Italic"/>
                <a:cs typeface="Lato Italic"/>
              </a:rPr>
              <a:t>15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45 minutes </a:t>
            </a:r>
            <a:r>
              <a:rPr lang="en-US" sz="1800" dirty="0" smtClean="0"/>
              <a:t>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3" y="513921"/>
            <a:ext cx="1205304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6159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3: Choose an Application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/>
              <a:t>4</a:t>
            </a:r>
            <a:r>
              <a:rPr lang="en-US" sz="1800" dirty="0" smtClean="0"/>
              <a:t>0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3" y="513921"/>
            <a:ext cx="1205304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28378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8269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</a:t>
            </a:r>
            <a:r>
              <a:rPr lang="en-US" sz="3600" dirty="0" smtClean="0">
                <a:latin typeface="Lato Black"/>
                <a:cs typeface="Lato Black"/>
              </a:rPr>
              <a:t>4: Discuss and Recommend</a:t>
            </a:r>
            <a:r>
              <a:rPr lang="en-US" sz="3600" dirty="0" smtClean="0">
                <a:latin typeface="Lato Black"/>
                <a:cs typeface="Lato Black"/>
              </a:rPr>
              <a:t/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35 </a:t>
            </a:r>
            <a:r>
              <a:rPr lang="en-US" sz="2800" i="1" dirty="0" smtClean="0">
                <a:latin typeface="Lato Italic"/>
                <a:cs typeface="Lato Italic"/>
              </a:rPr>
              <a:t>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2C9658"/>
                </a:solidFill>
                <a:latin typeface="Lato Black"/>
                <a:cs typeface="Lato Black"/>
              </a:rPr>
              <a:t>35</a:t>
            </a: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 </a:t>
            </a:r>
            <a:endParaRPr lang="en-US" sz="25000" dirty="0" smtClean="0">
              <a:solidFill>
                <a:srgbClr val="008C7D"/>
              </a:solidFill>
              <a:latin typeface="Lato Black"/>
              <a:cs typeface="Lato Black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2C9658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2C9658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35</a:t>
            </a:r>
            <a:r>
              <a:rPr lang="en-US" sz="1800" dirty="0" smtClean="0"/>
              <a:t> </a:t>
            </a:r>
            <a:r>
              <a:rPr lang="en-US" sz="1800" dirty="0" smtClean="0"/>
              <a:t>minutes until report out</a:t>
            </a: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694" y="513921"/>
            <a:ext cx="1007022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4032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206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Lato</vt:lpstr>
      <vt:lpstr>Lato Black</vt:lpstr>
      <vt:lpstr>Lato Italic</vt:lpstr>
      <vt:lpstr>Lato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EMGD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 INTRODUCTIONS AND MALARIA PROFILE</dc:title>
  <dc:creator>Emily Maletz</dc:creator>
  <cp:lastModifiedBy>Caroline Lowenthal</cp:lastModifiedBy>
  <cp:revision>11</cp:revision>
  <dcterms:created xsi:type="dcterms:W3CDTF">2016-02-15T21:21:11Z</dcterms:created>
  <dcterms:modified xsi:type="dcterms:W3CDTF">2016-05-27T14:26:54Z</dcterms:modified>
</cp:coreProperties>
</file>