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605" r:id="rId2"/>
    <p:sldId id="606" r:id="rId3"/>
    <p:sldId id="607" r:id="rId4"/>
    <p:sldId id="608" r:id="rId5"/>
    <p:sldId id="609" r:id="rId6"/>
    <p:sldId id="610" r:id="rId7"/>
    <p:sldId id="611" r:id="rId8"/>
    <p:sldId id="61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BF1"/>
    <a:srgbClr val="BDDBF1"/>
    <a:srgbClr val="C4DF91"/>
    <a:srgbClr val="E2F1CF"/>
    <a:srgbClr val="0C4225"/>
    <a:srgbClr val="ABCB45"/>
    <a:srgbClr val="E3E3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96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AF1AD8E-3773-7D4E-AA8C-879F57EF6B43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1876E931-25A6-3A48-BEAE-EBA0B1F21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61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DC803-4B36-544B-B8E6-6C238D15B8CC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4CD1D-6A0E-EB42-B652-CF6BAF74B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1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2C9F-2896-6143-BA74-A7A69BC7AA83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81431-3F4F-704A-BCF1-1535413F0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C9EE-A914-1046-96EB-A442F1051293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2D182-6C76-0945-9DDA-67FAD11D8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9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5AF4E-A10F-4240-BC54-06554A122478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6D4C9-FEA7-C34B-B51D-DCBA01EAC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D94B7-1709-4F4D-ADFF-99CB97F8D6C8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5C152-B8EC-404C-A793-F75C145B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0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2AFA-9EC0-A645-861A-B27E82694CEF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1E5F2-163F-5B4E-9411-7FC16AFE4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0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1E056-0EFE-4242-93C8-70BAA9C15A5D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F0198-6C29-3846-AC75-A76976F36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9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A7BC-CAAA-F74C-96EC-CF701865DE7C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9A246-E736-FF44-A3D7-80F20B0C0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2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E04E0-0138-9347-BD62-0149261588F4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02D1-21F0-C348-970D-90EE5ABD4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6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BEB8A-265E-914E-82CD-11C1127CECA0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0C8D6-46F1-2F4A-9B39-20238EC19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FF2AF-2096-C246-979E-EECEE457CC50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E77E-688F-1243-AE7A-AF33442C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2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1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FE3DCB42-A830-3045-BA48-13E25725FC32}" type="datetime1">
              <a:rPr lang="en-US"/>
              <a:pPr>
                <a:defRPr/>
              </a:pPr>
              <a:t>6/23/15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2D8B48B-B64B-1B4E-AA41-80C8A0F1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5" Type="http://schemas.openxmlformats.org/officeDocument/2006/relationships/image" Target="../media/image29.jpeg"/><Relationship Id="rId6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7373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Nano Mini-Exhibition @ COSI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808663" y="1465263"/>
            <a:ext cx="3335337" cy="629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79400" indent="-279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prstClr val="black"/>
                </a:solidFill>
                <a:latin typeface="Calibri" charset="0"/>
              </a:rPr>
              <a:t>Fast Facts</a:t>
            </a:r>
            <a:endParaRPr lang="en-US" sz="2200" b="1" dirty="0">
              <a:solidFill>
                <a:prstClr val="black"/>
              </a:solidFill>
              <a:latin typeface="Calibri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Delivered: August 5, 2012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Installed: August 7, 2012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ASTC 2012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Font typeface="Arial"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500,000+ visitors each year</a:t>
            </a:r>
            <a:endParaRPr lang="en-US" dirty="0">
              <a:solidFill>
                <a:prstClr val="black"/>
              </a:solidFill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endParaRPr lang="en-US" sz="2200" b="1" dirty="0" smtClean="0">
              <a:solidFill>
                <a:prstClr val="black"/>
              </a:solidFill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200" b="1" dirty="0" smtClean="0">
                <a:solidFill>
                  <a:prstClr val="black"/>
                </a:solidFill>
                <a:latin typeface="Calibri" charset="0"/>
              </a:rPr>
              <a:t>Educational</a:t>
            </a:r>
            <a:r>
              <a:rPr lang="en-US" sz="2000" b="1" dirty="0" smtClean="0">
                <a:solidFill>
                  <a:prstClr val="black"/>
                </a:solidFill>
                <a:latin typeface="Calibri" charset="0"/>
              </a:rPr>
              <a:t> Programming: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Science a la Cart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Field Trips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Outreach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Homeschool Workshops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charset="0"/>
              </a:rPr>
              <a:t>Gadgets Cafe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dirty="0">
              <a:solidFill>
                <a:prstClr val="black"/>
              </a:solidFill>
              <a:latin typeface="Calibri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endParaRPr lang="en-US" dirty="0" smtClean="0">
              <a:solidFill>
                <a:prstClr val="black"/>
              </a:solidFill>
              <a:latin typeface="Calibri" charset="0"/>
            </a:endParaRPr>
          </a:p>
        </p:txBody>
      </p:sp>
      <p:pic>
        <p:nvPicPr>
          <p:cNvPr id="73733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66825"/>
            <a:ext cx="56070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8" descr="NISE_tag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74755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Nano Mini-Exhibition @ COSI</a:t>
            </a:r>
          </a:p>
        </p:txBody>
      </p:sp>
      <p:pic>
        <p:nvPicPr>
          <p:cNvPr id="74756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M:\Exhibit Areas\Nano\IMG_54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2688" y="2343150"/>
            <a:ext cx="3567112" cy="23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:\Exhibit Areas\Nano\IMG_54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1868488"/>
            <a:ext cx="3908425" cy="2605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M:\Exhibit Areas\Nano\IMG_54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388" y="4264025"/>
            <a:ext cx="3032125" cy="20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75779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Nano Mini-Exhibition @ COSI</a:t>
            </a:r>
          </a:p>
        </p:txBody>
      </p:sp>
      <p:pic>
        <p:nvPicPr>
          <p:cNvPr id="75780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:\Exhibit Areas\Nano\IMG_00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4475" y="1719263"/>
            <a:ext cx="3514725" cy="468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:\Exhibit Areas\Nano\IMG_00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000" y="2262188"/>
            <a:ext cx="4802188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76803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Nano Mini-Exhibition w/ Nano Days</a:t>
            </a:r>
          </a:p>
        </p:txBody>
      </p:sp>
      <p:pic>
        <p:nvPicPr>
          <p:cNvPr id="2" name="Picture 1" descr="NanoDays Duffield Hall low 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84288"/>
            <a:ext cx="4748213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8" descr="NISE_tag_whi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79525"/>
            <a:ext cx="45720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M:\Science Days\Nano Days\Wavelenth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25" y="2106613"/>
            <a:ext cx="26733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M:\Science Days\Nano Days\Kinetic Sand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325" y="2106613"/>
            <a:ext cx="2673350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M:\Science Days\Nano Days\Electron Microscop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25" y="4387850"/>
            <a:ext cx="26733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M:\Science Days\Nano Days\Augmented Reality Polymer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325" y="4387850"/>
            <a:ext cx="26733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1531938"/>
            <a:ext cx="22320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Homeschool Workshop</a:t>
            </a:r>
          </a:p>
        </p:txBody>
      </p:sp>
      <p:pic>
        <p:nvPicPr>
          <p:cNvPr id="4100" name="Picture 4" descr="M:\Education Programs\Homeschool Workshops\Nanotechnology Homeschool Workshop, April 4, 2013\IMG_955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513" y="2312988"/>
            <a:ext cx="5246687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M:\Education Programs\Homeschool Workshops\Nanotechnology Homeschool Workshop, April 4, 2013\IMG_956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5" y="1565275"/>
            <a:ext cx="2246313" cy="149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:\Education Programs\Homeschool Workshops\Nanotechnology Homeschool Workshop, April 4, 2013\IMG_95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025" y="5043488"/>
            <a:ext cx="2246313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M:\Education Programs\Homeschool Workshops\Nanotechnology Homeschool Workshop, April 4, 2013\IMG_95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425" y="1565275"/>
            <a:ext cx="2246313" cy="149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:\Education Programs\Homeschool Workshops\Nanotechnology Homeschool Workshop, April 4, 2013\IMG_959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50" y="5027613"/>
            <a:ext cx="2246313" cy="149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3" name="Picture 8" descr="NISE_tag_whit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3388" y="6364288"/>
            <a:ext cx="8985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78851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COSI in the Classroom</a:t>
            </a:r>
          </a:p>
        </p:txBody>
      </p:sp>
      <p:pic>
        <p:nvPicPr>
          <p:cNvPr id="78852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M:\Education Programs\COSI In The Classroom\COSI In The Classroom, Centerburg Middle School, September 12, 2014 - RELEASED BY SCHOOL\IMG_56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" y="2052638"/>
            <a:ext cx="3463925" cy="230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:\Education Programs\COSI In The Classroom\COSI In The Classroom, Centerburg Middle School, September 12, 2014 - RELEASED BY SCHOOL\IMG_564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2825" y="3681413"/>
            <a:ext cx="3441700" cy="229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Gadgets Café</a:t>
            </a:r>
          </a:p>
        </p:txBody>
      </p:sp>
      <p:pic>
        <p:nvPicPr>
          <p:cNvPr id="79876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M:\Science Days\Nano Days\Nano Post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0" y="2068513"/>
            <a:ext cx="2330450" cy="174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M:\Science Days\Nano Days\Nano Setup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6150" y="4008438"/>
            <a:ext cx="2330450" cy="174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:\Exhibit Areas\Gadgets\_MG_19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2179638"/>
            <a:ext cx="2325688" cy="152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M:\Exhibit Areas\Gadgets\02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106863"/>
            <a:ext cx="2325688" cy="1550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M:\Exhibit Areas\Gadgets\Gadgets without people\IMG_006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775" y="1989138"/>
            <a:ext cx="2527300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us 1"/>
          <p:cNvSpPr/>
          <p:nvPr/>
        </p:nvSpPr>
        <p:spPr>
          <a:xfrm>
            <a:off x="2828925" y="3617913"/>
            <a:ext cx="541338" cy="568325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Equal 4"/>
          <p:cNvSpPr/>
          <p:nvPr/>
        </p:nvSpPr>
        <p:spPr>
          <a:xfrm>
            <a:off x="5927725" y="3684588"/>
            <a:ext cx="657225" cy="40005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43000"/>
            <a:ext cx="9144000" cy="92075"/>
          </a:xfrm>
          <a:prstGeom prst="rect">
            <a:avLst/>
          </a:prstGeom>
          <a:solidFill>
            <a:srgbClr val="ABCB4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80899" name="Title 1"/>
          <p:cNvSpPr>
            <a:spLocks noGrp="1"/>
          </p:cNvSpPr>
          <p:nvPr>
            <p:ph type="title"/>
          </p:nvPr>
        </p:nvSpPr>
        <p:spPr>
          <a:xfrm>
            <a:off x="254000" y="274638"/>
            <a:ext cx="8661400" cy="741362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US" sz="4000">
                <a:solidFill>
                  <a:srgbClr val="49176D"/>
                </a:solidFill>
                <a:latin typeface="Georgia" charset="0"/>
                <a:ea typeface="ＭＳ Ｐゴシック" charset="0"/>
                <a:cs typeface="Georgia" charset="0"/>
              </a:rPr>
              <a:t>Alternative Audiences – Mini Grant</a:t>
            </a:r>
          </a:p>
        </p:txBody>
      </p:sp>
      <p:pic>
        <p:nvPicPr>
          <p:cNvPr id="80900" name="Picture 8" descr="NISE_tag_whit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8" y="6330950"/>
            <a:ext cx="8985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M:\COSI After Dark\COSI After Dark - Homebrewing &amp; Distilling - July 10, 2014 - Blanket Released\IMG_44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7625" y="4033838"/>
            <a:ext cx="2603500" cy="1735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M:\COSI After Dark\COSI After Dark - Homebrewing &amp; Distilling - July 10, 2014 - Blanket Released\IMG_44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263" y="1963738"/>
            <a:ext cx="2557462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:\COSI After Dark\COSI After Dark - Homebrewing &amp; Distilling - July 10, 2014 - Blanket Released\IMG_44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263" y="4033838"/>
            <a:ext cx="2557462" cy="170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:\COSI After Dark\COSI After Dark - Homebrewing &amp; Distilling - July 10, 2014 - Blanket Released\IMG_445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338" y="1963738"/>
            <a:ext cx="2651125" cy="1768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19680</TotalTime>
  <Words>82</Words>
  <Application>Microsoft Macintosh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Nano Mini-Exhibition @ COSI</vt:lpstr>
      <vt:lpstr>Nano Mini-Exhibition @ COSI</vt:lpstr>
      <vt:lpstr>Nano Mini-Exhibition @ COSI</vt:lpstr>
      <vt:lpstr>Nano Mini-Exhibition w/ Nano Days</vt:lpstr>
      <vt:lpstr>Homeschool Workshop</vt:lpstr>
      <vt:lpstr>COSI in the Classroom</vt:lpstr>
      <vt:lpstr>Gadgets Café</vt:lpstr>
      <vt:lpstr>Alternative Audiences – Mini Grant</vt:lpstr>
    </vt:vector>
  </TitlesOfParts>
  <Company>Emily Maletz Graphic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Catherine McCarthy</cp:lastModifiedBy>
  <cp:revision>262</cp:revision>
  <dcterms:created xsi:type="dcterms:W3CDTF">2011-05-27T16:09:32Z</dcterms:created>
  <dcterms:modified xsi:type="dcterms:W3CDTF">2015-06-23T19:55:06Z</dcterms:modified>
</cp:coreProperties>
</file>