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82" r:id="rId2"/>
    <p:sldId id="258" r:id="rId3"/>
    <p:sldId id="351" r:id="rId4"/>
    <p:sldId id="369" r:id="rId5"/>
    <p:sldId id="370" r:id="rId6"/>
    <p:sldId id="371" r:id="rId7"/>
    <p:sldId id="372" r:id="rId8"/>
    <p:sldId id="389" r:id="rId9"/>
    <p:sldId id="390" r:id="rId10"/>
    <p:sldId id="373" r:id="rId11"/>
    <p:sldId id="387" r:id="rId12"/>
    <p:sldId id="374" r:id="rId13"/>
    <p:sldId id="383" r:id="rId14"/>
    <p:sldId id="384" r:id="rId15"/>
    <p:sldId id="385" r:id="rId16"/>
    <p:sldId id="386" r:id="rId17"/>
    <p:sldId id="375" r:id="rId18"/>
    <p:sldId id="376" r:id="rId19"/>
    <p:sldId id="377" r:id="rId20"/>
    <p:sldId id="380" r:id="rId21"/>
    <p:sldId id="379" r:id="rId22"/>
    <p:sldId id="365" r:id="rId23"/>
    <p:sldId id="308" r:id="rId24"/>
    <p:sldId id="391"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225"/>
    <a:srgbClr val="C4DF91"/>
    <a:srgbClr val="E2F1CF"/>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59" autoAdjust="0"/>
  </p:normalViewPr>
  <p:slideViewPr>
    <p:cSldViewPr snapToGrid="0" snapToObjects="1">
      <p:cViewPr>
        <p:scale>
          <a:sx n="46" d="100"/>
          <a:sy n="46" d="100"/>
        </p:scale>
        <p:origin x="-1992" y="72"/>
      </p:cViewPr>
      <p:guideLst>
        <p:guide orient="horz" pos="2160"/>
        <p:guide pos="2880"/>
      </p:guideLst>
    </p:cSldViewPr>
  </p:slideViewPr>
  <p:notesTextViewPr>
    <p:cViewPr>
      <p:scale>
        <a:sx n="100" d="100"/>
        <a:sy n="100" d="100"/>
      </p:scale>
      <p:origin x="0" y="113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210B8794-1243-45EC-9A55-70BA368C55C0}" type="presOf" srcId="{78CA289B-5660-447B-AD75-0D6FA761A577}" destId="{49FBA44E-0685-4CE5-8848-5BE2ACCED744}" srcOrd="0" destOrd="0" presId="urn:microsoft.com/office/officeart/2005/8/layout/cycle2"/>
    <dgm:cxn modelId="{D07ECE70-332C-4B39-92AA-45FE0AEABF15}" type="presOf" srcId="{BABBDF1B-3E0E-4AF5-9BD9-1F5523F5FD0A}" destId="{BED73096-1BA0-431A-8EBF-328E88198F9D}" srcOrd="0" destOrd="0" presId="urn:microsoft.com/office/officeart/2005/8/layout/cycle2"/>
    <dgm:cxn modelId="{EF9A1F1E-85CB-4912-8037-1F6CB7F3771D}" type="presOf" srcId="{B8F36980-91F1-4F16-A7C4-E458B688C193}" destId="{1E6C9E23-3E3F-46D6-BF3C-CFF0FFC56FB4}" srcOrd="1" destOrd="0" presId="urn:microsoft.com/office/officeart/2005/8/layout/cycle2"/>
    <dgm:cxn modelId="{DCF3212D-6429-4359-BC44-E86DA69AAFBE}" type="presOf" srcId="{29FD3979-EE34-49F9-91EC-D3D2B303FADF}" destId="{CC0E1581-A24E-4650-8F12-EFC58A6D35EF}" srcOrd="0" destOrd="0" presId="urn:microsoft.com/office/officeart/2005/8/layout/cycle2"/>
    <dgm:cxn modelId="{2FD56727-4065-4532-BC02-0E0B105D4E3A}" type="presOf" srcId="{B8F36980-91F1-4F16-A7C4-E458B688C193}" destId="{FE9E88A5-CCB1-4CDF-BEB5-14B8FE6C8D1C}" srcOrd="0" destOrd="0" presId="urn:microsoft.com/office/officeart/2005/8/layout/cycle2"/>
    <dgm:cxn modelId="{3E9A8DAE-F89A-4100-BF8D-8370DDD517AD}" type="presOf" srcId="{799E7473-E693-47B6-B216-6909D6037837}" destId="{30B1F546-E89B-439F-AF7C-D6F1C901764A}" srcOrd="0" destOrd="0" presId="urn:microsoft.com/office/officeart/2005/8/layout/cycle2"/>
    <dgm:cxn modelId="{20F3E15B-A992-4354-B56F-1F6134424DC8}" type="presOf" srcId="{C979776D-C8FF-4A02-A3F1-9E56B9C58018}" destId="{5F25A8B1-5CEC-49F5-AEDE-06E9F9029C71}" srcOrd="0"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5CCCE7BE-7B69-42FA-845D-965BB02C70D0}" type="presOf" srcId="{F5FE0314-90D7-4BCC-8FD9-6F5CACED7E50}" destId="{202CBEEB-2371-4684-B199-D080EE9B7973}" srcOrd="0" destOrd="0" presId="urn:microsoft.com/office/officeart/2005/8/layout/cycle2"/>
    <dgm:cxn modelId="{F7547765-719D-47A7-87E6-9BAD4BDB8F9E}" type="presOf" srcId="{C979776D-C8FF-4A02-A3F1-9E56B9C58018}" destId="{358FFA15-995A-4972-AA88-7198BC489A1D}" srcOrd="1" destOrd="0" presId="urn:microsoft.com/office/officeart/2005/8/layout/cycle2"/>
    <dgm:cxn modelId="{EB919800-3900-4422-A5B8-4D1142298D74}" type="presOf" srcId="{44DE85F2-15A1-495E-A25F-BA291EE9CCC4}" destId="{6B8D0E6F-5D74-40E0-B276-20589E4AE4BD}" srcOrd="1"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A6138FF4-684A-4CAE-B646-BFC1EFACAE7D}" type="presOf" srcId="{A60FD015-920C-41E0-8E00-ABEA18942C6F}" destId="{87DA94EB-B58A-4A38-A81E-25206988ED6D}" srcOrd="0" destOrd="0" presId="urn:microsoft.com/office/officeart/2005/8/layout/cycle2"/>
    <dgm:cxn modelId="{37BC8DE1-7FA3-4FAD-97C1-84D705E68EE5}" srcId="{BABBDF1B-3E0E-4AF5-9BD9-1F5523F5FD0A}" destId="{A60FD015-920C-41E0-8E00-ABEA18942C6F}" srcOrd="2" destOrd="0" parTransId="{970BA013-DC65-47A7-9B03-7EE0FB664E6E}" sibTransId="{B8F36980-91F1-4F16-A7C4-E458B688C193}"/>
    <dgm:cxn modelId="{92600740-F6EF-4653-97FF-21272BF1F523}" type="presOf" srcId="{44DE85F2-15A1-495E-A25F-BA291EE9CCC4}" destId="{BE7FDF5A-D4D6-4070-8CC3-45BB857FA97B}" srcOrd="0" destOrd="0" presId="urn:microsoft.com/office/officeart/2005/8/layout/cycle2"/>
    <dgm:cxn modelId="{DCFE52AF-D3EB-4AB2-B5DC-FF3CD49FD4C3}" type="presOf" srcId="{F5FE0314-90D7-4BCC-8FD9-6F5CACED7E50}" destId="{EE0C2119-B68E-4A1B-AB03-B29E37B3B052}" srcOrd="1" destOrd="0" presId="urn:microsoft.com/office/officeart/2005/8/layout/cycle2"/>
    <dgm:cxn modelId="{7EE18501-FC9E-4E89-BA77-F0E652D42EA5}" type="presParOf" srcId="{BED73096-1BA0-431A-8EBF-328E88198F9D}" destId="{CC0E1581-A24E-4650-8F12-EFC58A6D35EF}" srcOrd="0" destOrd="0" presId="urn:microsoft.com/office/officeart/2005/8/layout/cycle2"/>
    <dgm:cxn modelId="{2DEBE184-246C-4C20-A31E-3FDBB63FB005}" type="presParOf" srcId="{BED73096-1BA0-431A-8EBF-328E88198F9D}" destId="{202CBEEB-2371-4684-B199-D080EE9B7973}" srcOrd="1" destOrd="0" presId="urn:microsoft.com/office/officeart/2005/8/layout/cycle2"/>
    <dgm:cxn modelId="{E8401CAC-E1A4-44CC-9F40-AA773B5AAE99}" type="presParOf" srcId="{202CBEEB-2371-4684-B199-D080EE9B7973}" destId="{EE0C2119-B68E-4A1B-AB03-B29E37B3B052}" srcOrd="0" destOrd="0" presId="urn:microsoft.com/office/officeart/2005/8/layout/cycle2"/>
    <dgm:cxn modelId="{8FDA6AC5-1D6E-45E8-A63F-306D59F017AE}" type="presParOf" srcId="{BED73096-1BA0-431A-8EBF-328E88198F9D}" destId="{30B1F546-E89B-439F-AF7C-D6F1C901764A}" srcOrd="2" destOrd="0" presId="urn:microsoft.com/office/officeart/2005/8/layout/cycle2"/>
    <dgm:cxn modelId="{F20DF069-B65F-4DF2-8349-129D534CF755}" type="presParOf" srcId="{BED73096-1BA0-431A-8EBF-328E88198F9D}" destId="{5F25A8B1-5CEC-49F5-AEDE-06E9F9029C71}" srcOrd="3" destOrd="0" presId="urn:microsoft.com/office/officeart/2005/8/layout/cycle2"/>
    <dgm:cxn modelId="{4D3A0222-62F9-4474-961E-5ED0557297CD}" type="presParOf" srcId="{5F25A8B1-5CEC-49F5-AEDE-06E9F9029C71}" destId="{358FFA15-995A-4972-AA88-7198BC489A1D}" srcOrd="0" destOrd="0" presId="urn:microsoft.com/office/officeart/2005/8/layout/cycle2"/>
    <dgm:cxn modelId="{34C52D04-497F-4E9D-A145-3B55321CB2E3}" type="presParOf" srcId="{BED73096-1BA0-431A-8EBF-328E88198F9D}" destId="{87DA94EB-B58A-4A38-A81E-25206988ED6D}" srcOrd="4" destOrd="0" presId="urn:microsoft.com/office/officeart/2005/8/layout/cycle2"/>
    <dgm:cxn modelId="{E38AE18B-817A-4ECB-BB6E-457ED2142914}" type="presParOf" srcId="{BED73096-1BA0-431A-8EBF-328E88198F9D}" destId="{FE9E88A5-CCB1-4CDF-BEB5-14B8FE6C8D1C}" srcOrd="5" destOrd="0" presId="urn:microsoft.com/office/officeart/2005/8/layout/cycle2"/>
    <dgm:cxn modelId="{271CB119-E751-4B66-9336-D258E0A7B2F6}" type="presParOf" srcId="{FE9E88A5-CCB1-4CDF-BEB5-14B8FE6C8D1C}" destId="{1E6C9E23-3E3F-46D6-BF3C-CFF0FFC56FB4}" srcOrd="0" destOrd="0" presId="urn:microsoft.com/office/officeart/2005/8/layout/cycle2"/>
    <dgm:cxn modelId="{DE6CFABE-3EF8-4403-9BA1-29D7C6985D6A}" type="presParOf" srcId="{BED73096-1BA0-431A-8EBF-328E88198F9D}" destId="{49FBA44E-0685-4CE5-8848-5BE2ACCED744}" srcOrd="6" destOrd="0" presId="urn:microsoft.com/office/officeart/2005/8/layout/cycle2"/>
    <dgm:cxn modelId="{2F5B6B9B-FC26-40B4-90B2-1132D4FDC9B6}" type="presParOf" srcId="{BED73096-1BA0-431A-8EBF-328E88198F9D}" destId="{BE7FDF5A-D4D6-4070-8CC3-45BB857FA97B}" srcOrd="7" destOrd="0" presId="urn:microsoft.com/office/officeart/2005/8/layout/cycle2"/>
    <dgm:cxn modelId="{9AE2FA05-3DCA-415E-8C06-BFD77B7D315E}"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a:solidFill>
          <a:srgbClr val="0C4225"/>
        </a:solidFill>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05140792-CAE0-4524-9B75-8F619019A6DD}" type="presOf" srcId="{A60FD015-920C-41E0-8E00-ABEA18942C6F}" destId="{87DA94EB-B58A-4A38-A81E-25206988ED6D}" srcOrd="0" destOrd="0" presId="urn:microsoft.com/office/officeart/2005/8/layout/cycle2"/>
    <dgm:cxn modelId="{B7C9403A-14E4-4047-AB39-72341C91E231}" type="presOf" srcId="{F5FE0314-90D7-4BCC-8FD9-6F5CACED7E50}" destId="{202CBEEB-2371-4684-B199-D080EE9B7973}" srcOrd="0" destOrd="0" presId="urn:microsoft.com/office/officeart/2005/8/layout/cycle2"/>
    <dgm:cxn modelId="{D5A53CDC-C120-4F40-A4B6-4205EC9A5538}" type="presOf" srcId="{44DE85F2-15A1-495E-A25F-BA291EE9CCC4}" destId="{6B8D0E6F-5D74-40E0-B276-20589E4AE4BD}" srcOrd="1" destOrd="0" presId="urn:microsoft.com/office/officeart/2005/8/layout/cycle2"/>
    <dgm:cxn modelId="{F71E8394-AF1B-44FD-9A62-F857D73DD20A}" type="presOf" srcId="{C979776D-C8FF-4A02-A3F1-9E56B9C58018}" destId="{358FFA15-995A-4972-AA88-7198BC489A1D}" srcOrd="1" destOrd="0" presId="urn:microsoft.com/office/officeart/2005/8/layout/cycle2"/>
    <dgm:cxn modelId="{E1D40E00-A39C-4999-B2C4-807AF4E93973}" type="presOf" srcId="{78CA289B-5660-447B-AD75-0D6FA761A577}" destId="{49FBA44E-0685-4CE5-8848-5BE2ACCED744}" srcOrd="0" destOrd="0" presId="urn:microsoft.com/office/officeart/2005/8/layout/cycle2"/>
    <dgm:cxn modelId="{78791207-046E-4A16-89C3-8FA1D9EC1410}" type="presOf" srcId="{B8F36980-91F1-4F16-A7C4-E458B688C193}" destId="{1E6C9E23-3E3F-46D6-BF3C-CFF0FFC56FB4}" srcOrd="1"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E0B38AA8-06B0-4958-8984-A9065B6CB54F}" type="presOf" srcId="{29FD3979-EE34-49F9-91EC-D3D2B303FADF}" destId="{CC0E1581-A24E-4650-8F12-EFC58A6D35EF}" srcOrd="0" destOrd="0" presId="urn:microsoft.com/office/officeart/2005/8/layout/cycle2"/>
    <dgm:cxn modelId="{69E7BE40-5D34-42D6-AF1F-3E96C4DEA5A7}" type="presOf" srcId="{799E7473-E693-47B6-B216-6909D6037837}" destId="{30B1F546-E89B-439F-AF7C-D6F1C901764A}" srcOrd="0" destOrd="0" presId="urn:microsoft.com/office/officeart/2005/8/layout/cycle2"/>
    <dgm:cxn modelId="{7D6A5E93-AD6D-4B2B-ADF4-7B5DDD483D8E}" type="presOf" srcId="{BABBDF1B-3E0E-4AF5-9BD9-1F5523F5FD0A}" destId="{BED73096-1BA0-431A-8EBF-328E88198F9D}" srcOrd="0" destOrd="0" presId="urn:microsoft.com/office/officeart/2005/8/layout/cycle2"/>
    <dgm:cxn modelId="{78DC250D-1F46-41C7-9D83-96983980EAA2}" type="presOf" srcId="{C979776D-C8FF-4A02-A3F1-9E56B9C58018}" destId="{5F25A8B1-5CEC-49F5-AEDE-06E9F9029C71}" srcOrd="0" destOrd="0" presId="urn:microsoft.com/office/officeart/2005/8/layout/cycle2"/>
    <dgm:cxn modelId="{BA2C2601-7632-4318-B2C1-A7AA49F543F4}" type="presOf" srcId="{F5FE0314-90D7-4BCC-8FD9-6F5CACED7E50}" destId="{EE0C2119-B68E-4A1B-AB03-B29E37B3B052}" srcOrd="1" destOrd="0" presId="urn:microsoft.com/office/officeart/2005/8/layout/cycle2"/>
    <dgm:cxn modelId="{65DA3D34-8BA3-4794-8C32-87E6DF4539A3}" type="presOf" srcId="{B8F36980-91F1-4F16-A7C4-E458B688C193}" destId="{FE9E88A5-CCB1-4CDF-BEB5-14B8FE6C8D1C}" srcOrd="0"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BC8DE1-7FA3-4FAD-97C1-84D705E68EE5}" srcId="{BABBDF1B-3E0E-4AF5-9BD9-1F5523F5FD0A}" destId="{A60FD015-920C-41E0-8E00-ABEA18942C6F}" srcOrd="2" destOrd="0" parTransId="{970BA013-DC65-47A7-9B03-7EE0FB664E6E}" sibTransId="{B8F36980-91F1-4F16-A7C4-E458B688C193}"/>
    <dgm:cxn modelId="{2D4468D0-EF4D-4B8D-80D9-C0E62E73BE05}" type="presOf" srcId="{44DE85F2-15A1-495E-A25F-BA291EE9CCC4}" destId="{BE7FDF5A-D4D6-4070-8CC3-45BB857FA97B}" srcOrd="0" destOrd="0" presId="urn:microsoft.com/office/officeart/2005/8/layout/cycle2"/>
    <dgm:cxn modelId="{916A206E-D1EA-4FF8-B192-58829A7C5BB2}" type="presParOf" srcId="{BED73096-1BA0-431A-8EBF-328E88198F9D}" destId="{CC0E1581-A24E-4650-8F12-EFC58A6D35EF}" srcOrd="0" destOrd="0" presId="urn:microsoft.com/office/officeart/2005/8/layout/cycle2"/>
    <dgm:cxn modelId="{17D7610F-EAD5-4327-9C7A-EDE3315538A4}" type="presParOf" srcId="{BED73096-1BA0-431A-8EBF-328E88198F9D}" destId="{202CBEEB-2371-4684-B199-D080EE9B7973}" srcOrd="1" destOrd="0" presId="urn:microsoft.com/office/officeart/2005/8/layout/cycle2"/>
    <dgm:cxn modelId="{470063B1-3FF4-4A26-BAE8-5A821AF761E5}" type="presParOf" srcId="{202CBEEB-2371-4684-B199-D080EE9B7973}" destId="{EE0C2119-B68E-4A1B-AB03-B29E37B3B052}" srcOrd="0" destOrd="0" presId="urn:microsoft.com/office/officeart/2005/8/layout/cycle2"/>
    <dgm:cxn modelId="{C0FDCF18-AF68-4411-ADE4-2524E29E5C10}" type="presParOf" srcId="{BED73096-1BA0-431A-8EBF-328E88198F9D}" destId="{30B1F546-E89B-439F-AF7C-D6F1C901764A}" srcOrd="2" destOrd="0" presId="urn:microsoft.com/office/officeart/2005/8/layout/cycle2"/>
    <dgm:cxn modelId="{BDF8A9C9-D6E7-42C6-90E9-31308F68A665}" type="presParOf" srcId="{BED73096-1BA0-431A-8EBF-328E88198F9D}" destId="{5F25A8B1-5CEC-49F5-AEDE-06E9F9029C71}" srcOrd="3" destOrd="0" presId="urn:microsoft.com/office/officeart/2005/8/layout/cycle2"/>
    <dgm:cxn modelId="{4FBEE3B5-FA76-40F5-B5AA-CFFEDDA2A0FA}" type="presParOf" srcId="{5F25A8B1-5CEC-49F5-AEDE-06E9F9029C71}" destId="{358FFA15-995A-4972-AA88-7198BC489A1D}" srcOrd="0" destOrd="0" presId="urn:microsoft.com/office/officeart/2005/8/layout/cycle2"/>
    <dgm:cxn modelId="{1C8069CE-FB6C-47DD-914B-7AC6FB836F7F}" type="presParOf" srcId="{BED73096-1BA0-431A-8EBF-328E88198F9D}" destId="{87DA94EB-B58A-4A38-A81E-25206988ED6D}" srcOrd="4" destOrd="0" presId="urn:microsoft.com/office/officeart/2005/8/layout/cycle2"/>
    <dgm:cxn modelId="{ACCA607E-98C1-4851-B892-6E0A7712B2E3}" type="presParOf" srcId="{BED73096-1BA0-431A-8EBF-328E88198F9D}" destId="{FE9E88A5-CCB1-4CDF-BEB5-14B8FE6C8D1C}" srcOrd="5" destOrd="0" presId="urn:microsoft.com/office/officeart/2005/8/layout/cycle2"/>
    <dgm:cxn modelId="{646C0DB2-8806-40E7-A093-333ED482A41E}" type="presParOf" srcId="{FE9E88A5-CCB1-4CDF-BEB5-14B8FE6C8D1C}" destId="{1E6C9E23-3E3F-46D6-BF3C-CFF0FFC56FB4}" srcOrd="0" destOrd="0" presId="urn:microsoft.com/office/officeart/2005/8/layout/cycle2"/>
    <dgm:cxn modelId="{7A90FEAF-A8F1-441D-9B50-446158D15679}" type="presParOf" srcId="{BED73096-1BA0-431A-8EBF-328E88198F9D}" destId="{49FBA44E-0685-4CE5-8848-5BE2ACCED744}" srcOrd="6" destOrd="0" presId="urn:microsoft.com/office/officeart/2005/8/layout/cycle2"/>
    <dgm:cxn modelId="{7E91F2F8-C07F-403E-9EB1-B183CE9105C9}" type="presParOf" srcId="{BED73096-1BA0-431A-8EBF-328E88198F9D}" destId="{BE7FDF5A-D4D6-4070-8CC3-45BB857FA97B}" srcOrd="7" destOrd="0" presId="urn:microsoft.com/office/officeart/2005/8/layout/cycle2"/>
    <dgm:cxn modelId="{9205B35D-F79D-47A5-8678-EFC35126A8E8}"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77B6EED9-9A3B-4A52-B356-7EB1D52E8353}" type="presOf" srcId="{44DE85F2-15A1-495E-A25F-BA291EE9CCC4}" destId="{6B8D0E6F-5D74-40E0-B276-20589E4AE4BD}" srcOrd="1" destOrd="0" presId="urn:microsoft.com/office/officeart/2005/8/layout/cycle2"/>
    <dgm:cxn modelId="{90017DEA-1210-43A9-BB48-32D8834D6459}" type="presOf" srcId="{B8F36980-91F1-4F16-A7C4-E458B688C193}" destId="{1E6C9E23-3E3F-46D6-BF3C-CFF0FFC56FB4}" srcOrd="1" destOrd="0" presId="urn:microsoft.com/office/officeart/2005/8/layout/cycle2"/>
    <dgm:cxn modelId="{8133EB7E-9E0B-4275-A8E5-B52DED085AEA}" type="presOf" srcId="{F5FE0314-90D7-4BCC-8FD9-6F5CACED7E50}" destId="{EE0C2119-B68E-4A1B-AB03-B29E37B3B052}" srcOrd="1" destOrd="0" presId="urn:microsoft.com/office/officeart/2005/8/layout/cycle2"/>
    <dgm:cxn modelId="{37BC8DE1-7FA3-4FAD-97C1-84D705E68EE5}" srcId="{BABBDF1B-3E0E-4AF5-9BD9-1F5523F5FD0A}" destId="{A60FD015-920C-41E0-8E00-ABEA18942C6F}" srcOrd="2" destOrd="0" parTransId="{970BA013-DC65-47A7-9B03-7EE0FB664E6E}" sibTransId="{B8F36980-91F1-4F16-A7C4-E458B688C193}"/>
    <dgm:cxn modelId="{46CE1B5D-8620-4CB9-B641-61F8FC8148FA}" type="presOf" srcId="{44DE85F2-15A1-495E-A25F-BA291EE9CCC4}" destId="{BE7FDF5A-D4D6-4070-8CC3-45BB857FA97B}" srcOrd="0" destOrd="0" presId="urn:microsoft.com/office/officeart/2005/8/layout/cycle2"/>
    <dgm:cxn modelId="{1695C12C-89C2-41D4-B22F-AC42C7838DA8}" type="presOf" srcId="{C979776D-C8FF-4A02-A3F1-9E56B9C58018}" destId="{358FFA15-995A-4972-AA88-7198BC489A1D}" srcOrd="1"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E08990-191F-4CF9-B25A-76FEBD906646}" type="presOf" srcId="{B8F36980-91F1-4F16-A7C4-E458B688C193}" destId="{FE9E88A5-CCB1-4CDF-BEB5-14B8FE6C8D1C}" srcOrd="0" destOrd="0" presId="urn:microsoft.com/office/officeart/2005/8/layout/cycle2"/>
    <dgm:cxn modelId="{3F7CA2CB-6096-4AAA-B918-38C2C5E7D93D}" srcId="{BABBDF1B-3E0E-4AF5-9BD9-1F5523F5FD0A}" destId="{799E7473-E693-47B6-B216-6909D6037837}" srcOrd="1" destOrd="0" parTransId="{B0CD9565-49FF-46F2-81D6-54CC3363B312}" sibTransId="{C979776D-C8FF-4A02-A3F1-9E56B9C58018}"/>
    <dgm:cxn modelId="{701D156F-7AF3-4917-AE00-39BD3B41CAF4}" type="presOf" srcId="{C979776D-C8FF-4A02-A3F1-9E56B9C58018}" destId="{5F25A8B1-5CEC-49F5-AEDE-06E9F9029C71}" srcOrd="0" destOrd="0" presId="urn:microsoft.com/office/officeart/2005/8/layout/cycle2"/>
    <dgm:cxn modelId="{69C228CE-EE0B-4E94-9B25-ADBAE564BBA8}" type="presOf" srcId="{29FD3979-EE34-49F9-91EC-D3D2B303FADF}" destId="{CC0E1581-A24E-4650-8F12-EFC58A6D35EF}" srcOrd="0" destOrd="0" presId="urn:microsoft.com/office/officeart/2005/8/layout/cycle2"/>
    <dgm:cxn modelId="{1A4D9662-9DE6-4954-ABA6-1C19CA2D1E13}" type="presOf" srcId="{799E7473-E693-47B6-B216-6909D6037837}" destId="{30B1F546-E89B-439F-AF7C-D6F1C901764A}" srcOrd="0" destOrd="0" presId="urn:microsoft.com/office/officeart/2005/8/layout/cycle2"/>
    <dgm:cxn modelId="{D9E6BAB2-A808-47A7-96D3-D5DC0137AEA1}" type="presOf" srcId="{BABBDF1B-3E0E-4AF5-9BD9-1F5523F5FD0A}" destId="{BED73096-1BA0-431A-8EBF-328E88198F9D}" srcOrd="0" destOrd="0" presId="urn:microsoft.com/office/officeart/2005/8/layout/cycle2"/>
    <dgm:cxn modelId="{FF0E828F-ED5F-474A-ADF1-D69D5B12C874}" type="presOf" srcId="{A60FD015-920C-41E0-8E00-ABEA18942C6F}" destId="{87DA94EB-B58A-4A38-A81E-25206988ED6D}" srcOrd="0" destOrd="0" presId="urn:microsoft.com/office/officeart/2005/8/layout/cycle2"/>
    <dgm:cxn modelId="{4D90BCC5-A80C-4A37-BC7D-05D5DB7DAA00}" type="presOf" srcId="{78CA289B-5660-447B-AD75-0D6FA761A577}" destId="{49FBA44E-0685-4CE5-8848-5BE2ACCED744}" srcOrd="0" destOrd="0" presId="urn:microsoft.com/office/officeart/2005/8/layout/cycle2"/>
    <dgm:cxn modelId="{7E8568AF-FA22-4180-97D1-8FFCC3C92E68}" type="presOf" srcId="{F5FE0314-90D7-4BCC-8FD9-6F5CACED7E50}" destId="{202CBEEB-2371-4684-B199-D080EE9B7973}" srcOrd="0"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2B6E9F26-C621-4DFC-B8C3-3BAB141BD79C}" type="presParOf" srcId="{BED73096-1BA0-431A-8EBF-328E88198F9D}" destId="{CC0E1581-A24E-4650-8F12-EFC58A6D35EF}" srcOrd="0" destOrd="0" presId="urn:microsoft.com/office/officeart/2005/8/layout/cycle2"/>
    <dgm:cxn modelId="{9244952B-761E-490D-90F2-E3DB90EA5B6D}" type="presParOf" srcId="{BED73096-1BA0-431A-8EBF-328E88198F9D}" destId="{202CBEEB-2371-4684-B199-D080EE9B7973}" srcOrd="1" destOrd="0" presId="urn:microsoft.com/office/officeart/2005/8/layout/cycle2"/>
    <dgm:cxn modelId="{47532BE6-3DAF-477D-9B18-687B93BD457B}" type="presParOf" srcId="{202CBEEB-2371-4684-B199-D080EE9B7973}" destId="{EE0C2119-B68E-4A1B-AB03-B29E37B3B052}" srcOrd="0" destOrd="0" presId="urn:microsoft.com/office/officeart/2005/8/layout/cycle2"/>
    <dgm:cxn modelId="{CB5DFAD2-C664-4F0A-8BFF-0A6DD5DB52E5}" type="presParOf" srcId="{BED73096-1BA0-431A-8EBF-328E88198F9D}" destId="{30B1F546-E89B-439F-AF7C-D6F1C901764A}" srcOrd="2" destOrd="0" presId="urn:microsoft.com/office/officeart/2005/8/layout/cycle2"/>
    <dgm:cxn modelId="{3185BB80-37C8-4591-B311-015CADB60CFF}" type="presParOf" srcId="{BED73096-1BA0-431A-8EBF-328E88198F9D}" destId="{5F25A8B1-5CEC-49F5-AEDE-06E9F9029C71}" srcOrd="3" destOrd="0" presId="urn:microsoft.com/office/officeart/2005/8/layout/cycle2"/>
    <dgm:cxn modelId="{69CA7741-29BC-4A8F-AFDC-7764D2FEBA26}" type="presParOf" srcId="{5F25A8B1-5CEC-49F5-AEDE-06E9F9029C71}" destId="{358FFA15-995A-4972-AA88-7198BC489A1D}" srcOrd="0" destOrd="0" presId="urn:microsoft.com/office/officeart/2005/8/layout/cycle2"/>
    <dgm:cxn modelId="{6DC1427F-DF9C-4AB2-A666-10291AA64636}" type="presParOf" srcId="{BED73096-1BA0-431A-8EBF-328E88198F9D}" destId="{87DA94EB-B58A-4A38-A81E-25206988ED6D}" srcOrd="4" destOrd="0" presId="urn:microsoft.com/office/officeart/2005/8/layout/cycle2"/>
    <dgm:cxn modelId="{C6E7D8E9-2BBD-4549-8862-333CF9DF4495}" type="presParOf" srcId="{BED73096-1BA0-431A-8EBF-328E88198F9D}" destId="{FE9E88A5-CCB1-4CDF-BEB5-14B8FE6C8D1C}" srcOrd="5" destOrd="0" presId="urn:microsoft.com/office/officeart/2005/8/layout/cycle2"/>
    <dgm:cxn modelId="{93DA0003-F5CC-4178-98C6-1DC79F6551D7}" type="presParOf" srcId="{FE9E88A5-CCB1-4CDF-BEB5-14B8FE6C8D1C}" destId="{1E6C9E23-3E3F-46D6-BF3C-CFF0FFC56FB4}" srcOrd="0" destOrd="0" presId="urn:microsoft.com/office/officeart/2005/8/layout/cycle2"/>
    <dgm:cxn modelId="{DDE2BA6A-943B-4ED1-908E-905EA12889D9}" type="presParOf" srcId="{BED73096-1BA0-431A-8EBF-328E88198F9D}" destId="{49FBA44E-0685-4CE5-8848-5BE2ACCED744}" srcOrd="6" destOrd="0" presId="urn:microsoft.com/office/officeart/2005/8/layout/cycle2"/>
    <dgm:cxn modelId="{0B2AA442-EF2F-4D86-AE87-92885FB321ED}" type="presParOf" srcId="{BED73096-1BA0-431A-8EBF-328E88198F9D}" destId="{BE7FDF5A-D4D6-4070-8CC3-45BB857FA97B}" srcOrd="7" destOrd="0" presId="urn:microsoft.com/office/officeart/2005/8/layout/cycle2"/>
    <dgm:cxn modelId="{993CEC74-980E-4D22-849C-029B09ABD243}"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7BC8DE1-7FA3-4FAD-97C1-84D705E68EE5}" srcId="{BABBDF1B-3E0E-4AF5-9BD9-1F5523F5FD0A}" destId="{A60FD015-920C-41E0-8E00-ABEA18942C6F}" srcOrd="2" destOrd="0" parTransId="{970BA013-DC65-47A7-9B03-7EE0FB664E6E}" sibTransId="{B8F36980-91F1-4F16-A7C4-E458B688C193}"/>
    <dgm:cxn modelId="{01C980BA-3A37-4CA3-BFE6-63AEB530D44E}" srcId="{BABBDF1B-3E0E-4AF5-9BD9-1F5523F5FD0A}" destId="{78CA289B-5660-447B-AD75-0D6FA761A577}" srcOrd="3" destOrd="0" parTransId="{58530F48-7A48-477E-84E9-76018870E5FD}" sibTransId="{44DE85F2-15A1-495E-A25F-BA291EE9CCC4}"/>
    <dgm:cxn modelId="{A5C7C9FB-C957-4507-BA4B-1AB8893E3F3E}" type="presOf" srcId="{F5FE0314-90D7-4BCC-8FD9-6F5CACED7E50}" destId="{202CBEEB-2371-4684-B199-D080EE9B7973}" srcOrd="0" destOrd="0" presId="urn:microsoft.com/office/officeart/2005/8/layout/cycle2"/>
    <dgm:cxn modelId="{3F7CA2CB-6096-4AAA-B918-38C2C5E7D93D}" srcId="{BABBDF1B-3E0E-4AF5-9BD9-1F5523F5FD0A}" destId="{799E7473-E693-47B6-B216-6909D6037837}" srcOrd="1" destOrd="0" parTransId="{B0CD9565-49FF-46F2-81D6-54CC3363B312}" sibTransId="{C979776D-C8FF-4A02-A3F1-9E56B9C58018}"/>
    <dgm:cxn modelId="{1A8047E7-EB30-44E8-9BEF-97A70D91E2E9}" type="presOf" srcId="{799E7473-E693-47B6-B216-6909D6037837}" destId="{30B1F546-E89B-439F-AF7C-D6F1C901764A}" srcOrd="0" destOrd="0" presId="urn:microsoft.com/office/officeart/2005/8/layout/cycle2"/>
    <dgm:cxn modelId="{CCA1FDDE-B4F9-4BFA-87D0-3FE90EDA6FA3}" type="presOf" srcId="{29FD3979-EE34-49F9-91EC-D3D2B303FADF}" destId="{CC0E1581-A24E-4650-8F12-EFC58A6D35EF}" srcOrd="0" destOrd="0" presId="urn:microsoft.com/office/officeart/2005/8/layout/cycle2"/>
    <dgm:cxn modelId="{E79665F4-37D8-4C80-9858-2014B266048F}" type="presOf" srcId="{78CA289B-5660-447B-AD75-0D6FA761A577}" destId="{49FBA44E-0685-4CE5-8848-5BE2ACCED744}" srcOrd="0" destOrd="0" presId="urn:microsoft.com/office/officeart/2005/8/layout/cycle2"/>
    <dgm:cxn modelId="{2DF92E20-E108-4831-8725-B6E8D70C95E7}" type="presOf" srcId="{BABBDF1B-3E0E-4AF5-9BD9-1F5523F5FD0A}" destId="{BED73096-1BA0-431A-8EBF-328E88198F9D}" srcOrd="0" destOrd="0" presId="urn:microsoft.com/office/officeart/2005/8/layout/cycle2"/>
    <dgm:cxn modelId="{05C17E24-0293-48FB-B9DE-27B23F807935}" type="presOf" srcId="{C979776D-C8FF-4A02-A3F1-9E56B9C58018}" destId="{5F25A8B1-5CEC-49F5-AEDE-06E9F9029C71}" srcOrd="0" destOrd="0" presId="urn:microsoft.com/office/officeart/2005/8/layout/cycle2"/>
    <dgm:cxn modelId="{37D08000-D786-4173-9B49-69F43D1FE49F}" type="presOf" srcId="{B8F36980-91F1-4F16-A7C4-E458B688C193}" destId="{FE9E88A5-CCB1-4CDF-BEB5-14B8FE6C8D1C}" srcOrd="0" destOrd="0" presId="urn:microsoft.com/office/officeart/2005/8/layout/cycle2"/>
    <dgm:cxn modelId="{60709F37-6B04-4308-A32D-5A694FC72BC0}" type="presOf" srcId="{44DE85F2-15A1-495E-A25F-BA291EE9CCC4}" destId="{6B8D0E6F-5D74-40E0-B276-20589E4AE4BD}" srcOrd="1" destOrd="0" presId="urn:microsoft.com/office/officeart/2005/8/layout/cycle2"/>
    <dgm:cxn modelId="{588590B6-8071-4DE3-B3BC-3722080482F0}" type="presOf" srcId="{A60FD015-920C-41E0-8E00-ABEA18942C6F}" destId="{87DA94EB-B58A-4A38-A81E-25206988ED6D}" srcOrd="0" destOrd="0" presId="urn:microsoft.com/office/officeart/2005/8/layout/cycle2"/>
    <dgm:cxn modelId="{E2FFB445-7741-491D-AB07-24C4AD261063}" type="presOf" srcId="{C979776D-C8FF-4A02-A3F1-9E56B9C58018}" destId="{358FFA15-995A-4972-AA88-7198BC489A1D}" srcOrd="1" destOrd="0" presId="urn:microsoft.com/office/officeart/2005/8/layout/cycle2"/>
    <dgm:cxn modelId="{3C793AD9-C03C-4902-89FE-34BA6559CF4C}" type="presOf" srcId="{F5FE0314-90D7-4BCC-8FD9-6F5CACED7E50}" destId="{EE0C2119-B68E-4A1B-AB03-B29E37B3B052}" srcOrd="1"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0ACE2566-456B-4171-95C1-7EC94491AE13}" type="presOf" srcId="{44DE85F2-15A1-495E-A25F-BA291EE9CCC4}" destId="{BE7FDF5A-D4D6-4070-8CC3-45BB857FA97B}" srcOrd="0" destOrd="0" presId="urn:microsoft.com/office/officeart/2005/8/layout/cycle2"/>
    <dgm:cxn modelId="{BC97E533-E432-4DC6-81B8-E6CC50870F32}" type="presOf" srcId="{B8F36980-91F1-4F16-A7C4-E458B688C193}" destId="{1E6C9E23-3E3F-46D6-BF3C-CFF0FFC56FB4}" srcOrd="1" destOrd="0" presId="urn:microsoft.com/office/officeart/2005/8/layout/cycle2"/>
    <dgm:cxn modelId="{F04AE39C-0908-45AB-8D1A-CA5339B84C38}" type="presParOf" srcId="{BED73096-1BA0-431A-8EBF-328E88198F9D}" destId="{CC0E1581-A24E-4650-8F12-EFC58A6D35EF}" srcOrd="0" destOrd="0" presId="urn:microsoft.com/office/officeart/2005/8/layout/cycle2"/>
    <dgm:cxn modelId="{1C21DD83-4B57-4D73-B30E-C8A66C02C0BE}" type="presParOf" srcId="{BED73096-1BA0-431A-8EBF-328E88198F9D}" destId="{202CBEEB-2371-4684-B199-D080EE9B7973}" srcOrd="1" destOrd="0" presId="urn:microsoft.com/office/officeart/2005/8/layout/cycle2"/>
    <dgm:cxn modelId="{8E0CA396-018F-4954-A850-5329EEAEE278}" type="presParOf" srcId="{202CBEEB-2371-4684-B199-D080EE9B7973}" destId="{EE0C2119-B68E-4A1B-AB03-B29E37B3B052}" srcOrd="0" destOrd="0" presId="urn:microsoft.com/office/officeart/2005/8/layout/cycle2"/>
    <dgm:cxn modelId="{1143E39E-D51A-4C9A-BAC7-08A6CAD07151}" type="presParOf" srcId="{BED73096-1BA0-431A-8EBF-328E88198F9D}" destId="{30B1F546-E89B-439F-AF7C-D6F1C901764A}" srcOrd="2" destOrd="0" presId="urn:microsoft.com/office/officeart/2005/8/layout/cycle2"/>
    <dgm:cxn modelId="{ADA6E034-D3C5-4B5D-A891-BBEB331CFA8F}" type="presParOf" srcId="{BED73096-1BA0-431A-8EBF-328E88198F9D}" destId="{5F25A8B1-5CEC-49F5-AEDE-06E9F9029C71}" srcOrd="3" destOrd="0" presId="urn:microsoft.com/office/officeart/2005/8/layout/cycle2"/>
    <dgm:cxn modelId="{C9933617-82D7-4A34-BFCB-26F04E43113D}" type="presParOf" srcId="{5F25A8B1-5CEC-49F5-AEDE-06E9F9029C71}" destId="{358FFA15-995A-4972-AA88-7198BC489A1D}" srcOrd="0" destOrd="0" presId="urn:microsoft.com/office/officeart/2005/8/layout/cycle2"/>
    <dgm:cxn modelId="{3DF1423E-68A5-4B41-B34E-EE19F3104465}" type="presParOf" srcId="{BED73096-1BA0-431A-8EBF-328E88198F9D}" destId="{87DA94EB-B58A-4A38-A81E-25206988ED6D}" srcOrd="4" destOrd="0" presId="urn:microsoft.com/office/officeart/2005/8/layout/cycle2"/>
    <dgm:cxn modelId="{35317797-1503-4154-A016-354D080E020E}" type="presParOf" srcId="{BED73096-1BA0-431A-8EBF-328E88198F9D}" destId="{FE9E88A5-CCB1-4CDF-BEB5-14B8FE6C8D1C}" srcOrd="5" destOrd="0" presId="urn:microsoft.com/office/officeart/2005/8/layout/cycle2"/>
    <dgm:cxn modelId="{FABDC6A5-2232-40CB-AF07-C14A8AD1D6E3}" type="presParOf" srcId="{FE9E88A5-CCB1-4CDF-BEB5-14B8FE6C8D1C}" destId="{1E6C9E23-3E3F-46D6-BF3C-CFF0FFC56FB4}" srcOrd="0" destOrd="0" presId="urn:microsoft.com/office/officeart/2005/8/layout/cycle2"/>
    <dgm:cxn modelId="{A0F2DF4B-6BCE-408C-94F7-0BA5646D4D19}" type="presParOf" srcId="{BED73096-1BA0-431A-8EBF-328E88198F9D}" destId="{49FBA44E-0685-4CE5-8848-5BE2ACCED744}" srcOrd="6" destOrd="0" presId="urn:microsoft.com/office/officeart/2005/8/layout/cycle2"/>
    <dgm:cxn modelId="{4556AF44-D2BE-4191-8361-9AB885F4527B}" type="presParOf" srcId="{BED73096-1BA0-431A-8EBF-328E88198F9D}" destId="{BE7FDF5A-D4D6-4070-8CC3-45BB857FA97B}" srcOrd="7" destOrd="0" presId="urn:microsoft.com/office/officeart/2005/8/layout/cycle2"/>
    <dgm:cxn modelId="{E74DD3AF-B0C2-465A-BA35-2F00F99D9B29}"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B3C64EEF-6712-4C5F-B23A-4A67724A4C95}" type="presOf" srcId="{F5FE0314-90D7-4BCC-8FD9-6F5CACED7E50}" destId="{EE0C2119-B68E-4A1B-AB03-B29E37B3B052}" srcOrd="1" destOrd="0" presId="urn:microsoft.com/office/officeart/2005/8/layout/cycle2"/>
    <dgm:cxn modelId="{A3444003-C6FE-4849-8DF1-550FD74C72FA}" type="presOf" srcId="{A60FD015-920C-41E0-8E00-ABEA18942C6F}" destId="{87DA94EB-B58A-4A38-A81E-25206988ED6D}" srcOrd="0" destOrd="0" presId="urn:microsoft.com/office/officeart/2005/8/layout/cycle2"/>
    <dgm:cxn modelId="{545313A8-235F-4922-AE2A-465DF08D4E8B}" type="presOf" srcId="{29FD3979-EE34-49F9-91EC-D3D2B303FADF}" destId="{CC0E1581-A24E-4650-8F12-EFC58A6D35EF}" srcOrd="0" destOrd="0" presId="urn:microsoft.com/office/officeart/2005/8/layout/cycle2"/>
    <dgm:cxn modelId="{4045F0A6-97D9-475B-ACD7-7846FF693445}" type="presOf" srcId="{78CA289B-5660-447B-AD75-0D6FA761A577}" destId="{49FBA44E-0685-4CE5-8848-5BE2ACCED744}" srcOrd="0" destOrd="0" presId="urn:microsoft.com/office/officeart/2005/8/layout/cycle2"/>
    <dgm:cxn modelId="{0E7DE9DB-DDF2-45CD-92C3-00B3F124614F}" type="presOf" srcId="{C979776D-C8FF-4A02-A3F1-9E56B9C58018}" destId="{358FFA15-995A-4972-AA88-7198BC489A1D}" srcOrd="1"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E0C48A0B-8F09-4868-AA14-FA0BFBC4AC62}" type="presOf" srcId="{799E7473-E693-47B6-B216-6909D6037837}" destId="{30B1F546-E89B-439F-AF7C-D6F1C901764A}" srcOrd="0" destOrd="0" presId="urn:microsoft.com/office/officeart/2005/8/layout/cycle2"/>
    <dgm:cxn modelId="{01A157A0-C61F-46B6-88ED-A5DB0FBECAC9}" type="presOf" srcId="{44DE85F2-15A1-495E-A25F-BA291EE9CCC4}" destId="{BE7FDF5A-D4D6-4070-8CC3-45BB857FA97B}" srcOrd="0" destOrd="0" presId="urn:microsoft.com/office/officeart/2005/8/layout/cycle2"/>
    <dgm:cxn modelId="{B928C769-DA12-452B-80C1-EA3F6ECB4C42}" type="presOf" srcId="{44DE85F2-15A1-495E-A25F-BA291EE9CCC4}" destId="{6B8D0E6F-5D74-40E0-B276-20589E4AE4BD}" srcOrd="1" destOrd="0" presId="urn:microsoft.com/office/officeart/2005/8/layout/cycle2"/>
    <dgm:cxn modelId="{A23AB74D-03B1-44EC-8A16-8941D2984616}" type="presOf" srcId="{BABBDF1B-3E0E-4AF5-9BD9-1F5523F5FD0A}" destId="{BED73096-1BA0-431A-8EBF-328E88198F9D}" srcOrd="0" destOrd="0" presId="urn:microsoft.com/office/officeart/2005/8/layout/cycle2"/>
    <dgm:cxn modelId="{131AC31F-6DF5-47B8-8A0D-5D89CA77AFA4}" type="presOf" srcId="{B8F36980-91F1-4F16-A7C4-E458B688C193}" destId="{FE9E88A5-CCB1-4CDF-BEB5-14B8FE6C8D1C}" srcOrd="0" destOrd="0" presId="urn:microsoft.com/office/officeart/2005/8/layout/cycle2"/>
    <dgm:cxn modelId="{6BDB32F5-D82C-430F-B358-C64F917B441F}" type="presOf" srcId="{F5FE0314-90D7-4BCC-8FD9-6F5CACED7E50}" destId="{202CBEEB-2371-4684-B199-D080EE9B7973}" srcOrd="0"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BC8DE1-7FA3-4FAD-97C1-84D705E68EE5}" srcId="{BABBDF1B-3E0E-4AF5-9BD9-1F5523F5FD0A}" destId="{A60FD015-920C-41E0-8E00-ABEA18942C6F}" srcOrd="2" destOrd="0" parTransId="{970BA013-DC65-47A7-9B03-7EE0FB664E6E}" sibTransId="{B8F36980-91F1-4F16-A7C4-E458B688C193}"/>
    <dgm:cxn modelId="{DA9FAD76-C050-4ED9-8ACF-55144F4C9A5A}" type="presOf" srcId="{B8F36980-91F1-4F16-A7C4-E458B688C193}" destId="{1E6C9E23-3E3F-46D6-BF3C-CFF0FFC56FB4}" srcOrd="1" destOrd="0" presId="urn:microsoft.com/office/officeart/2005/8/layout/cycle2"/>
    <dgm:cxn modelId="{0BEF2469-4BBD-4328-B070-F14EF58E40B8}" type="presOf" srcId="{C979776D-C8FF-4A02-A3F1-9E56B9C58018}" destId="{5F25A8B1-5CEC-49F5-AEDE-06E9F9029C71}" srcOrd="0" destOrd="0" presId="urn:microsoft.com/office/officeart/2005/8/layout/cycle2"/>
    <dgm:cxn modelId="{6487A351-C920-4924-9A30-AA08E74AE604}" type="presParOf" srcId="{BED73096-1BA0-431A-8EBF-328E88198F9D}" destId="{CC0E1581-A24E-4650-8F12-EFC58A6D35EF}" srcOrd="0" destOrd="0" presId="urn:microsoft.com/office/officeart/2005/8/layout/cycle2"/>
    <dgm:cxn modelId="{9B81EFE6-95B1-4A0C-8B99-32210A4A0781}" type="presParOf" srcId="{BED73096-1BA0-431A-8EBF-328E88198F9D}" destId="{202CBEEB-2371-4684-B199-D080EE9B7973}" srcOrd="1" destOrd="0" presId="urn:microsoft.com/office/officeart/2005/8/layout/cycle2"/>
    <dgm:cxn modelId="{F4134AE8-5B18-4E34-99C8-47E0D68067D0}" type="presParOf" srcId="{202CBEEB-2371-4684-B199-D080EE9B7973}" destId="{EE0C2119-B68E-4A1B-AB03-B29E37B3B052}" srcOrd="0" destOrd="0" presId="urn:microsoft.com/office/officeart/2005/8/layout/cycle2"/>
    <dgm:cxn modelId="{7D7A3A69-C88D-4C18-9AFD-7478F6F757BC}" type="presParOf" srcId="{BED73096-1BA0-431A-8EBF-328E88198F9D}" destId="{30B1F546-E89B-439F-AF7C-D6F1C901764A}" srcOrd="2" destOrd="0" presId="urn:microsoft.com/office/officeart/2005/8/layout/cycle2"/>
    <dgm:cxn modelId="{E67FF808-7DB1-422B-AB5B-C3DB6AEE46AC}" type="presParOf" srcId="{BED73096-1BA0-431A-8EBF-328E88198F9D}" destId="{5F25A8B1-5CEC-49F5-AEDE-06E9F9029C71}" srcOrd="3" destOrd="0" presId="urn:microsoft.com/office/officeart/2005/8/layout/cycle2"/>
    <dgm:cxn modelId="{BEBDF497-21B7-4322-BBE0-4AA0AA7459DB}" type="presParOf" srcId="{5F25A8B1-5CEC-49F5-AEDE-06E9F9029C71}" destId="{358FFA15-995A-4972-AA88-7198BC489A1D}" srcOrd="0" destOrd="0" presId="urn:microsoft.com/office/officeart/2005/8/layout/cycle2"/>
    <dgm:cxn modelId="{974ED57B-62D0-4DCB-A9AC-24813BB561C7}" type="presParOf" srcId="{BED73096-1BA0-431A-8EBF-328E88198F9D}" destId="{87DA94EB-B58A-4A38-A81E-25206988ED6D}" srcOrd="4" destOrd="0" presId="urn:microsoft.com/office/officeart/2005/8/layout/cycle2"/>
    <dgm:cxn modelId="{FAB67D4C-0A70-4CD8-A507-9CB607B20038}" type="presParOf" srcId="{BED73096-1BA0-431A-8EBF-328E88198F9D}" destId="{FE9E88A5-CCB1-4CDF-BEB5-14B8FE6C8D1C}" srcOrd="5" destOrd="0" presId="urn:microsoft.com/office/officeart/2005/8/layout/cycle2"/>
    <dgm:cxn modelId="{27B7321E-1267-4E27-ACC0-11A90F1B8D66}" type="presParOf" srcId="{FE9E88A5-CCB1-4CDF-BEB5-14B8FE6C8D1C}" destId="{1E6C9E23-3E3F-46D6-BF3C-CFF0FFC56FB4}" srcOrd="0" destOrd="0" presId="urn:microsoft.com/office/officeart/2005/8/layout/cycle2"/>
    <dgm:cxn modelId="{693949E6-1488-4439-AE0A-84CEDBF98A4C}" type="presParOf" srcId="{BED73096-1BA0-431A-8EBF-328E88198F9D}" destId="{49FBA44E-0685-4CE5-8848-5BE2ACCED744}" srcOrd="6" destOrd="0" presId="urn:microsoft.com/office/officeart/2005/8/layout/cycle2"/>
    <dgm:cxn modelId="{18368CDC-4DF0-4958-81C5-0FDE1D290112}" type="presParOf" srcId="{BED73096-1BA0-431A-8EBF-328E88198F9D}" destId="{BE7FDF5A-D4D6-4070-8CC3-45BB857FA97B}" srcOrd="7" destOrd="0" presId="urn:microsoft.com/office/officeart/2005/8/layout/cycle2"/>
    <dgm:cxn modelId="{10E37A6C-798B-4369-AF8B-AE73D3EDCEB2}"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a:solidFill>
          <a:srgbClr val="0C4225"/>
        </a:solidFill>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23828CD6-3642-40A9-A836-8D55A26D137D}" type="presOf" srcId="{B8F36980-91F1-4F16-A7C4-E458B688C193}" destId="{1E6C9E23-3E3F-46D6-BF3C-CFF0FFC56FB4}" srcOrd="1" destOrd="0" presId="urn:microsoft.com/office/officeart/2005/8/layout/cycle2"/>
    <dgm:cxn modelId="{DB869CF3-8912-4680-A54E-5180FE6EF081}" type="presOf" srcId="{29FD3979-EE34-49F9-91EC-D3D2B303FADF}" destId="{CC0E1581-A24E-4650-8F12-EFC58A6D35EF}" srcOrd="0" destOrd="0" presId="urn:microsoft.com/office/officeart/2005/8/layout/cycle2"/>
    <dgm:cxn modelId="{5A4047B8-8EAA-4A0F-9D3F-3BBA5AD938CA}" type="presOf" srcId="{C979776D-C8FF-4A02-A3F1-9E56B9C58018}" destId="{5F25A8B1-5CEC-49F5-AEDE-06E9F9029C71}" srcOrd="0" destOrd="0" presId="urn:microsoft.com/office/officeart/2005/8/layout/cycle2"/>
    <dgm:cxn modelId="{07068F1A-9AE9-4303-8C11-F9097F6715D2}" type="presOf" srcId="{44DE85F2-15A1-495E-A25F-BA291EE9CCC4}" destId="{BE7FDF5A-D4D6-4070-8CC3-45BB857FA97B}" srcOrd="0" destOrd="0" presId="urn:microsoft.com/office/officeart/2005/8/layout/cycle2"/>
    <dgm:cxn modelId="{6CBDD547-2643-4909-A314-C32BE89685A1}" type="presOf" srcId="{C979776D-C8FF-4A02-A3F1-9E56B9C58018}" destId="{358FFA15-995A-4972-AA88-7198BC489A1D}" srcOrd="1"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C0971F15-0E9B-4B78-A7AB-C32BB27FFF06}" type="presOf" srcId="{BABBDF1B-3E0E-4AF5-9BD9-1F5523F5FD0A}" destId="{BED73096-1BA0-431A-8EBF-328E88198F9D}" srcOrd="0" destOrd="0" presId="urn:microsoft.com/office/officeart/2005/8/layout/cycle2"/>
    <dgm:cxn modelId="{18D56A57-ECA4-4D85-9F2C-3601231E4D7B}" type="presOf" srcId="{B8F36980-91F1-4F16-A7C4-E458B688C193}" destId="{FE9E88A5-CCB1-4CDF-BEB5-14B8FE6C8D1C}" srcOrd="0" destOrd="0" presId="urn:microsoft.com/office/officeart/2005/8/layout/cycle2"/>
    <dgm:cxn modelId="{B0B58924-ACB0-43C1-81DF-201283279B0A}" type="presOf" srcId="{A60FD015-920C-41E0-8E00-ABEA18942C6F}" destId="{87DA94EB-B58A-4A38-A81E-25206988ED6D}" srcOrd="0" destOrd="0" presId="urn:microsoft.com/office/officeart/2005/8/layout/cycle2"/>
    <dgm:cxn modelId="{FD3345DB-2594-4C91-83D8-DD92A1BC31F0}" type="presOf" srcId="{44DE85F2-15A1-495E-A25F-BA291EE9CCC4}" destId="{6B8D0E6F-5D74-40E0-B276-20589E4AE4BD}" srcOrd="1" destOrd="0" presId="urn:microsoft.com/office/officeart/2005/8/layout/cycle2"/>
    <dgm:cxn modelId="{C5CEBC79-1229-4C44-BFF5-901C403F0425}" type="presOf" srcId="{799E7473-E693-47B6-B216-6909D6037837}" destId="{30B1F546-E89B-439F-AF7C-D6F1C901764A}" srcOrd="0" destOrd="0" presId="urn:microsoft.com/office/officeart/2005/8/layout/cycle2"/>
    <dgm:cxn modelId="{6111AAD6-1462-4EF4-A130-D16FB48BB3E3}" type="presOf" srcId="{F5FE0314-90D7-4BCC-8FD9-6F5CACED7E50}" destId="{202CBEEB-2371-4684-B199-D080EE9B7973}" srcOrd="0" destOrd="0" presId="urn:microsoft.com/office/officeart/2005/8/layout/cycle2"/>
    <dgm:cxn modelId="{299434AF-5D65-4167-BA89-58D577A7CD32}" type="presOf" srcId="{78CA289B-5660-447B-AD75-0D6FA761A577}" destId="{49FBA44E-0685-4CE5-8848-5BE2ACCED744}" srcOrd="0"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2C287273-8514-4316-AF01-6E64EB909270}" type="presOf" srcId="{F5FE0314-90D7-4BCC-8FD9-6F5CACED7E50}" destId="{EE0C2119-B68E-4A1B-AB03-B29E37B3B052}" srcOrd="1" destOrd="0" presId="urn:microsoft.com/office/officeart/2005/8/layout/cycle2"/>
    <dgm:cxn modelId="{37BC8DE1-7FA3-4FAD-97C1-84D705E68EE5}" srcId="{BABBDF1B-3E0E-4AF5-9BD9-1F5523F5FD0A}" destId="{A60FD015-920C-41E0-8E00-ABEA18942C6F}" srcOrd="2" destOrd="0" parTransId="{970BA013-DC65-47A7-9B03-7EE0FB664E6E}" sibTransId="{B8F36980-91F1-4F16-A7C4-E458B688C193}"/>
    <dgm:cxn modelId="{5E4D02D9-2BA6-46CB-A583-3E6E4582725E}" type="presParOf" srcId="{BED73096-1BA0-431A-8EBF-328E88198F9D}" destId="{CC0E1581-A24E-4650-8F12-EFC58A6D35EF}" srcOrd="0" destOrd="0" presId="urn:microsoft.com/office/officeart/2005/8/layout/cycle2"/>
    <dgm:cxn modelId="{8A6E024D-E8B7-48D3-88E9-578B66902965}" type="presParOf" srcId="{BED73096-1BA0-431A-8EBF-328E88198F9D}" destId="{202CBEEB-2371-4684-B199-D080EE9B7973}" srcOrd="1" destOrd="0" presId="urn:microsoft.com/office/officeart/2005/8/layout/cycle2"/>
    <dgm:cxn modelId="{EBC4CE3E-A15E-4953-8935-787290E56E2B}" type="presParOf" srcId="{202CBEEB-2371-4684-B199-D080EE9B7973}" destId="{EE0C2119-B68E-4A1B-AB03-B29E37B3B052}" srcOrd="0" destOrd="0" presId="urn:microsoft.com/office/officeart/2005/8/layout/cycle2"/>
    <dgm:cxn modelId="{504DBB96-38F0-435E-90AE-8D6334D3F705}" type="presParOf" srcId="{BED73096-1BA0-431A-8EBF-328E88198F9D}" destId="{30B1F546-E89B-439F-AF7C-D6F1C901764A}" srcOrd="2" destOrd="0" presId="urn:microsoft.com/office/officeart/2005/8/layout/cycle2"/>
    <dgm:cxn modelId="{B7604BEA-3B68-4B93-A619-98B8BDE3FA49}" type="presParOf" srcId="{BED73096-1BA0-431A-8EBF-328E88198F9D}" destId="{5F25A8B1-5CEC-49F5-AEDE-06E9F9029C71}" srcOrd="3" destOrd="0" presId="urn:microsoft.com/office/officeart/2005/8/layout/cycle2"/>
    <dgm:cxn modelId="{C834567F-CDFD-4868-AEA7-B993E3E622D1}" type="presParOf" srcId="{5F25A8B1-5CEC-49F5-AEDE-06E9F9029C71}" destId="{358FFA15-995A-4972-AA88-7198BC489A1D}" srcOrd="0" destOrd="0" presId="urn:microsoft.com/office/officeart/2005/8/layout/cycle2"/>
    <dgm:cxn modelId="{A6C1CFFA-3934-4CC6-BF9A-22E05378EEE1}" type="presParOf" srcId="{BED73096-1BA0-431A-8EBF-328E88198F9D}" destId="{87DA94EB-B58A-4A38-A81E-25206988ED6D}" srcOrd="4" destOrd="0" presId="urn:microsoft.com/office/officeart/2005/8/layout/cycle2"/>
    <dgm:cxn modelId="{BF6BE9A5-BDDE-4D90-AD61-9F97FF9E7B1A}" type="presParOf" srcId="{BED73096-1BA0-431A-8EBF-328E88198F9D}" destId="{FE9E88A5-CCB1-4CDF-BEB5-14B8FE6C8D1C}" srcOrd="5" destOrd="0" presId="urn:microsoft.com/office/officeart/2005/8/layout/cycle2"/>
    <dgm:cxn modelId="{454F32CF-784B-4AC1-8A9E-7D7DEC4C3E7A}" type="presParOf" srcId="{FE9E88A5-CCB1-4CDF-BEB5-14B8FE6C8D1C}" destId="{1E6C9E23-3E3F-46D6-BF3C-CFF0FFC56FB4}" srcOrd="0" destOrd="0" presId="urn:microsoft.com/office/officeart/2005/8/layout/cycle2"/>
    <dgm:cxn modelId="{A0C11690-F827-4CFA-B579-E4E8FCD8064E}" type="presParOf" srcId="{BED73096-1BA0-431A-8EBF-328E88198F9D}" destId="{49FBA44E-0685-4CE5-8848-5BE2ACCED744}" srcOrd="6" destOrd="0" presId="urn:microsoft.com/office/officeart/2005/8/layout/cycle2"/>
    <dgm:cxn modelId="{2D71C908-DC3A-45B7-B221-4668E51F0B4B}" type="presParOf" srcId="{BED73096-1BA0-431A-8EBF-328E88198F9D}" destId="{BE7FDF5A-D4D6-4070-8CC3-45BB857FA97B}" srcOrd="7" destOrd="0" presId="urn:microsoft.com/office/officeart/2005/8/layout/cycle2"/>
    <dgm:cxn modelId="{AC9AE2D6-1C64-49D2-BF8D-7018397345BD}"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a:solidFill>
          <a:srgbClr val="0C4225"/>
        </a:solidFill>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BB357D20-5B4E-41B1-8A84-1578753D39AC}" type="presOf" srcId="{44DE85F2-15A1-495E-A25F-BA291EE9CCC4}" destId="{BE7FDF5A-D4D6-4070-8CC3-45BB857FA97B}" srcOrd="0" destOrd="0" presId="urn:microsoft.com/office/officeart/2005/8/layout/cycle2"/>
    <dgm:cxn modelId="{54B3B7C5-4B61-4A81-AC86-7C8F095DDDAC}" type="presOf" srcId="{44DE85F2-15A1-495E-A25F-BA291EE9CCC4}" destId="{6B8D0E6F-5D74-40E0-B276-20589E4AE4BD}" srcOrd="1" destOrd="0" presId="urn:microsoft.com/office/officeart/2005/8/layout/cycle2"/>
    <dgm:cxn modelId="{981A95FF-C086-4B0F-AB8D-2AE4D6FE261A}" type="presOf" srcId="{A60FD015-920C-41E0-8E00-ABEA18942C6F}" destId="{87DA94EB-B58A-4A38-A81E-25206988ED6D}" srcOrd="0" destOrd="0" presId="urn:microsoft.com/office/officeart/2005/8/layout/cycle2"/>
    <dgm:cxn modelId="{52F9A120-97EA-4BD4-8FEB-E07C30481B1F}" type="presOf" srcId="{BABBDF1B-3E0E-4AF5-9BD9-1F5523F5FD0A}" destId="{BED73096-1BA0-431A-8EBF-328E88198F9D}" srcOrd="0" destOrd="0" presId="urn:microsoft.com/office/officeart/2005/8/layout/cycle2"/>
    <dgm:cxn modelId="{1B22C6B7-C72C-4B9C-9C0C-FC39939F7A75}" type="presOf" srcId="{B8F36980-91F1-4F16-A7C4-E458B688C193}" destId="{1E6C9E23-3E3F-46D6-BF3C-CFF0FFC56FB4}" srcOrd="1" destOrd="0" presId="urn:microsoft.com/office/officeart/2005/8/layout/cycle2"/>
    <dgm:cxn modelId="{345D69DB-0255-4AA0-99F8-AEECE422323D}" type="presOf" srcId="{799E7473-E693-47B6-B216-6909D6037837}" destId="{30B1F546-E89B-439F-AF7C-D6F1C901764A}" srcOrd="0" destOrd="0" presId="urn:microsoft.com/office/officeart/2005/8/layout/cycle2"/>
    <dgm:cxn modelId="{FC0FF8E5-1035-4E3F-8C5A-3D270CD8FA97}" type="presOf" srcId="{C979776D-C8FF-4A02-A3F1-9E56B9C58018}" destId="{358FFA15-995A-4972-AA88-7198BC489A1D}" srcOrd="1"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42EF1CF6-4853-465A-B6A5-28744C697117}" type="presOf" srcId="{F5FE0314-90D7-4BCC-8FD9-6F5CACED7E50}" destId="{202CBEEB-2371-4684-B199-D080EE9B7973}" srcOrd="0" destOrd="0" presId="urn:microsoft.com/office/officeart/2005/8/layout/cycle2"/>
    <dgm:cxn modelId="{69743D8A-F56F-4FC6-8CE6-6BCBA6CCF460}" type="presOf" srcId="{B8F36980-91F1-4F16-A7C4-E458B688C193}" destId="{FE9E88A5-CCB1-4CDF-BEB5-14B8FE6C8D1C}" srcOrd="0" destOrd="0" presId="urn:microsoft.com/office/officeart/2005/8/layout/cycle2"/>
    <dgm:cxn modelId="{075404BA-7FB0-40F9-9B58-6DF87D9A2C96}" type="presOf" srcId="{C979776D-C8FF-4A02-A3F1-9E56B9C58018}" destId="{5F25A8B1-5CEC-49F5-AEDE-06E9F9029C71}" srcOrd="0" destOrd="0" presId="urn:microsoft.com/office/officeart/2005/8/layout/cycle2"/>
    <dgm:cxn modelId="{0C2E47B1-2DDB-40D7-82BD-2018374B981C}" type="presOf" srcId="{F5FE0314-90D7-4BCC-8FD9-6F5CACED7E50}" destId="{EE0C2119-B68E-4A1B-AB03-B29E37B3B052}" srcOrd="1" destOrd="0" presId="urn:microsoft.com/office/officeart/2005/8/layout/cycle2"/>
    <dgm:cxn modelId="{3C2B2623-8F2D-44E4-B397-4EE1483EB515}" type="presOf" srcId="{29FD3979-EE34-49F9-91EC-D3D2B303FADF}" destId="{CC0E1581-A24E-4650-8F12-EFC58A6D35EF}" srcOrd="0"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BC8DE1-7FA3-4FAD-97C1-84D705E68EE5}" srcId="{BABBDF1B-3E0E-4AF5-9BD9-1F5523F5FD0A}" destId="{A60FD015-920C-41E0-8E00-ABEA18942C6F}" srcOrd="2" destOrd="0" parTransId="{970BA013-DC65-47A7-9B03-7EE0FB664E6E}" sibTransId="{B8F36980-91F1-4F16-A7C4-E458B688C193}"/>
    <dgm:cxn modelId="{DD36AEDD-F9A5-4833-A035-C0B8AA202331}" type="presOf" srcId="{78CA289B-5660-447B-AD75-0D6FA761A577}" destId="{49FBA44E-0685-4CE5-8848-5BE2ACCED744}" srcOrd="0" destOrd="0" presId="urn:microsoft.com/office/officeart/2005/8/layout/cycle2"/>
    <dgm:cxn modelId="{212F271C-A768-45EC-A16A-BDCF0B683786}" type="presParOf" srcId="{BED73096-1BA0-431A-8EBF-328E88198F9D}" destId="{CC0E1581-A24E-4650-8F12-EFC58A6D35EF}" srcOrd="0" destOrd="0" presId="urn:microsoft.com/office/officeart/2005/8/layout/cycle2"/>
    <dgm:cxn modelId="{D5004B99-72BA-43AA-8047-07365D42FD5E}" type="presParOf" srcId="{BED73096-1BA0-431A-8EBF-328E88198F9D}" destId="{202CBEEB-2371-4684-B199-D080EE9B7973}" srcOrd="1" destOrd="0" presId="urn:microsoft.com/office/officeart/2005/8/layout/cycle2"/>
    <dgm:cxn modelId="{42ED6691-9880-4AD4-9861-A531C3CB7D0C}" type="presParOf" srcId="{202CBEEB-2371-4684-B199-D080EE9B7973}" destId="{EE0C2119-B68E-4A1B-AB03-B29E37B3B052}" srcOrd="0" destOrd="0" presId="urn:microsoft.com/office/officeart/2005/8/layout/cycle2"/>
    <dgm:cxn modelId="{DDAE86B0-5C4D-4A86-9F41-8DF09E9E6544}" type="presParOf" srcId="{BED73096-1BA0-431A-8EBF-328E88198F9D}" destId="{30B1F546-E89B-439F-AF7C-D6F1C901764A}" srcOrd="2" destOrd="0" presId="urn:microsoft.com/office/officeart/2005/8/layout/cycle2"/>
    <dgm:cxn modelId="{D2B616D2-F14B-4523-B7FF-340F02DD6EA6}" type="presParOf" srcId="{BED73096-1BA0-431A-8EBF-328E88198F9D}" destId="{5F25A8B1-5CEC-49F5-AEDE-06E9F9029C71}" srcOrd="3" destOrd="0" presId="urn:microsoft.com/office/officeart/2005/8/layout/cycle2"/>
    <dgm:cxn modelId="{A81F6679-94AC-4EF0-B771-B0B617051196}" type="presParOf" srcId="{5F25A8B1-5CEC-49F5-AEDE-06E9F9029C71}" destId="{358FFA15-995A-4972-AA88-7198BC489A1D}" srcOrd="0" destOrd="0" presId="urn:microsoft.com/office/officeart/2005/8/layout/cycle2"/>
    <dgm:cxn modelId="{72A68145-89E5-4972-BDF9-292B37BBEC96}" type="presParOf" srcId="{BED73096-1BA0-431A-8EBF-328E88198F9D}" destId="{87DA94EB-B58A-4A38-A81E-25206988ED6D}" srcOrd="4" destOrd="0" presId="urn:microsoft.com/office/officeart/2005/8/layout/cycle2"/>
    <dgm:cxn modelId="{57C0388E-9F24-436D-93E9-8A77BDAECB32}" type="presParOf" srcId="{BED73096-1BA0-431A-8EBF-328E88198F9D}" destId="{FE9E88A5-CCB1-4CDF-BEB5-14B8FE6C8D1C}" srcOrd="5" destOrd="0" presId="urn:microsoft.com/office/officeart/2005/8/layout/cycle2"/>
    <dgm:cxn modelId="{4983417F-3380-4D64-81B1-742EE1A1ECAC}" type="presParOf" srcId="{FE9E88A5-CCB1-4CDF-BEB5-14B8FE6C8D1C}" destId="{1E6C9E23-3E3F-46D6-BF3C-CFF0FFC56FB4}" srcOrd="0" destOrd="0" presId="urn:microsoft.com/office/officeart/2005/8/layout/cycle2"/>
    <dgm:cxn modelId="{F9A8DAFD-962E-4B31-B2E2-D4721A669DBC}" type="presParOf" srcId="{BED73096-1BA0-431A-8EBF-328E88198F9D}" destId="{49FBA44E-0685-4CE5-8848-5BE2ACCED744}" srcOrd="6" destOrd="0" presId="urn:microsoft.com/office/officeart/2005/8/layout/cycle2"/>
    <dgm:cxn modelId="{33D78C3F-BC57-4774-93CE-5B14DC6584B4}" type="presParOf" srcId="{BED73096-1BA0-431A-8EBF-328E88198F9D}" destId="{BE7FDF5A-D4D6-4070-8CC3-45BB857FA97B}" srcOrd="7" destOrd="0" presId="urn:microsoft.com/office/officeart/2005/8/layout/cycle2"/>
    <dgm:cxn modelId="{352A3505-B69C-4731-93BD-BD5247CBD3BE}"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a:solidFill>
          <a:srgbClr val="0C4225"/>
        </a:solidFill>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BD13F957-F45B-4533-9D3D-7E4E6973862C}" type="presOf" srcId="{799E7473-E693-47B6-B216-6909D6037837}" destId="{30B1F546-E89B-439F-AF7C-D6F1C901764A}" srcOrd="0" destOrd="0" presId="urn:microsoft.com/office/officeart/2005/8/layout/cycle2"/>
    <dgm:cxn modelId="{3C7A5ADD-C5BB-442C-AE72-0BE12BCD11CF}" type="presOf" srcId="{A60FD015-920C-41E0-8E00-ABEA18942C6F}" destId="{87DA94EB-B58A-4A38-A81E-25206988ED6D}" srcOrd="0" destOrd="0" presId="urn:microsoft.com/office/officeart/2005/8/layout/cycle2"/>
    <dgm:cxn modelId="{F7806F92-8ED7-49ED-850E-BCBF8094E1F9}" type="presOf" srcId="{C979776D-C8FF-4A02-A3F1-9E56B9C58018}" destId="{5F25A8B1-5CEC-49F5-AEDE-06E9F9029C71}" srcOrd="0" destOrd="0" presId="urn:microsoft.com/office/officeart/2005/8/layout/cycle2"/>
    <dgm:cxn modelId="{BC98AE5F-3CD8-4CD2-997E-EE26B09EC103}" type="presOf" srcId="{44DE85F2-15A1-495E-A25F-BA291EE9CCC4}" destId="{6B8D0E6F-5D74-40E0-B276-20589E4AE4BD}" srcOrd="1" destOrd="0" presId="urn:microsoft.com/office/officeart/2005/8/layout/cycle2"/>
    <dgm:cxn modelId="{AAA1D729-881B-43CB-B96F-7815B3DD6507}" type="presOf" srcId="{78CA289B-5660-447B-AD75-0D6FA761A577}" destId="{49FBA44E-0685-4CE5-8848-5BE2ACCED744}" srcOrd="0"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E0DFF470-2099-4567-86EA-2FEBB4D59D86}" type="presOf" srcId="{C979776D-C8FF-4A02-A3F1-9E56B9C58018}" destId="{358FFA15-995A-4972-AA88-7198BC489A1D}" srcOrd="1" destOrd="0" presId="urn:microsoft.com/office/officeart/2005/8/layout/cycle2"/>
    <dgm:cxn modelId="{A714D79E-5342-4650-A30D-C52D4542ED71}" type="presOf" srcId="{B8F36980-91F1-4F16-A7C4-E458B688C193}" destId="{FE9E88A5-CCB1-4CDF-BEB5-14B8FE6C8D1C}" srcOrd="0" destOrd="0" presId="urn:microsoft.com/office/officeart/2005/8/layout/cycle2"/>
    <dgm:cxn modelId="{C248DBDB-BBA3-42E3-9AF9-165FBF9746E8}" type="presOf" srcId="{44DE85F2-15A1-495E-A25F-BA291EE9CCC4}" destId="{BE7FDF5A-D4D6-4070-8CC3-45BB857FA97B}" srcOrd="0" destOrd="0" presId="urn:microsoft.com/office/officeart/2005/8/layout/cycle2"/>
    <dgm:cxn modelId="{0AC7671E-29E2-4A36-8533-AA55EF1BAE42}" type="presOf" srcId="{F5FE0314-90D7-4BCC-8FD9-6F5CACED7E50}" destId="{202CBEEB-2371-4684-B199-D080EE9B7973}" srcOrd="0" destOrd="0" presId="urn:microsoft.com/office/officeart/2005/8/layout/cycle2"/>
    <dgm:cxn modelId="{98C8A75D-DED0-42A0-94CB-E0372D619796}" type="presOf" srcId="{BABBDF1B-3E0E-4AF5-9BD9-1F5523F5FD0A}" destId="{BED73096-1BA0-431A-8EBF-328E88198F9D}" srcOrd="0" destOrd="0" presId="urn:microsoft.com/office/officeart/2005/8/layout/cycle2"/>
    <dgm:cxn modelId="{7DEA5054-E967-4E13-A5E8-5E7FBAE684A8}" type="presOf" srcId="{F5FE0314-90D7-4BCC-8FD9-6F5CACED7E50}" destId="{EE0C2119-B68E-4A1B-AB03-B29E37B3B052}" srcOrd="1" destOrd="0" presId="urn:microsoft.com/office/officeart/2005/8/layout/cycle2"/>
    <dgm:cxn modelId="{5F93098C-E4AD-48A7-A1D4-61D45B9977AF}" type="presOf" srcId="{B8F36980-91F1-4F16-A7C4-E458B688C193}" destId="{1E6C9E23-3E3F-46D6-BF3C-CFF0FFC56FB4}" srcOrd="1" destOrd="0" presId="urn:microsoft.com/office/officeart/2005/8/layout/cycle2"/>
    <dgm:cxn modelId="{52EE3BA0-EDF1-44C8-ABE5-90A360C55278}" type="presOf" srcId="{29FD3979-EE34-49F9-91EC-D3D2B303FADF}" destId="{CC0E1581-A24E-4650-8F12-EFC58A6D35EF}" srcOrd="0"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BC8DE1-7FA3-4FAD-97C1-84D705E68EE5}" srcId="{BABBDF1B-3E0E-4AF5-9BD9-1F5523F5FD0A}" destId="{A60FD015-920C-41E0-8E00-ABEA18942C6F}" srcOrd="2" destOrd="0" parTransId="{970BA013-DC65-47A7-9B03-7EE0FB664E6E}" sibTransId="{B8F36980-91F1-4F16-A7C4-E458B688C193}"/>
    <dgm:cxn modelId="{711C0ABF-3D3D-4E96-9E9F-2678495433AF}" type="presParOf" srcId="{BED73096-1BA0-431A-8EBF-328E88198F9D}" destId="{CC0E1581-A24E-4650-8F12-EFC58A6D35EF}" srcOrd="0" destOrd="0" presId="urn:microsoft.com/office/officeart/2005/8/layout/cycle2"/>
    <dgm:cxn modelId="{8B0F0019-A1F2-408B-B6C1-0CDF40302035}" type="presParOf" srcId="{BED73096-1BA0-431A-8EBF-328E88198F9D}" destId="{202CBEEB-2371-4684-B199-D080EE9B7973}" srcOrd="1" destOrd="0" presId="urn:microsoft.com/office/officeart/2005/8/layout/cycle2"/>
    <dgm:cxn modelId="{EBF082FA-646E-49BE-B6C3-FCE1430C6D8C}" type="presParOf" srcId="{202CBEEB-2371-4684-B199-D080EE9B7973}" destId="{EE0C2119-B68E-4A1B-AB03-B29E37B3B052}" srcOrd="0" destOrd="0" presId="urn:microsoft.com/office/officeart/2005/8/layout/cycle2"/>
    <dgm:cxn modelId="{3F1DA587-C715-45E6-8C7D-73D7C05F60EA}" type="presParOf" srcId="{BED73096-1BA0-431A-8EBF-328E88198F9D}" destId="{30B1F546-E89B-439F-AF7C-D6F1C901764A}" srcOrd="2" destOrd="0" presId="urn:microsoft.com/office/officeart/2005/8/layout/cycle2"/>
    <dgm:cxn modelId="{F65BCBE5-AAED-49DE-8A51-0E3BA64FF85F}" type="presParOf" srcId="{BED73096-1BA0-431A-8EBF-328E88198F9D}" destId="{5F25A8B1-5CEC-49F5-AEDE-06E9F9029C71}" srcOrd="3" destOrd="0" presId="urn:microsoft.com/office/officeart/2005/8/layout/cycle2"/>
    <dgm:cxn modelId="{32C29F43-4BAB-4CC2-A716-194DFF2A6055}" type="presParOf" srcId="{5F25A8B1-5CEC-49F5-AEDE-06E9F9029C71}" destId="{358FFA15-995A-4972-AA88-7198BC489A1D}" srcOrd="0" destOrd="0" presId="urn:microsoft.com/office/officeart/2005/8/layout/cycle2"/>
    <dgm:cxn modelId="{5001D46F-9C2C-4362-8685-F2F239B19FE6}" type="presParOf" srcId="{BED73096-1BA0-431A-8EBF-328E88198F9D}" destId="{87DA94EB-B58A-4A38-A81E-25206988ED6D}" srcOrd="4" destOrd="0" presId="urn:microsoft.com/office/officeart/2005/8/layout/cycle2"/>
    <dgm:cxn modelId="{E4121788-8B1A-46D9-8A4C-B5D69A865D31}" type="presParOf" srcId="{BED73096-1BA0-431A-8EBF-328E88198F9D}" destId="{FE9E88A5-CCB1-4CDF-BEB5-14B8FE6C8D1C}" srcOrd="5" destOrd="0" presId="urn:microsoft.com/office/officeart/2005/8/layout/cycle2"/>
    <dgm:cxn modelId="{E75BCC3D-D844-4B78-BBDC-00E1D7694E90}" type="presParOf" srcId="{FE9E88A5-CCB1-4CDF-BEB5-14B8FE6C8D1C}" destId="{1E6C9E23-3E3F-46D6-BF3C-CFF0FFC56FB4}" srcOrd="0" destOrd="0" presId="urn:microsoft.com/office/officeart/2005/8/layout/cycle2"/>
    <dgm:cxn modelId="{F5E76E8B-F59D-4813-BAA6-BBBA194015AB}" type="presParOf" srcId="{BED73096-1BA0-431A-8EBF-328E88198F9D}" destId="{49FBA44E-0685-4CE5-8848-5BE2ACCED744}" srcOrd="6" destOrd="0" presId="urn:microsoft.com/office/officeart/2005/8/layout/cycle2"/>
    <dgm:cxn modelId="{615040AE-D083-427C-9F94-508127218317}" type="presParOf" srcId="{BED73096-1BA0-431A-8EBF-328E88198F9D}" destId="{BE7FDF5A-D4D6-4070-8CC3-45BB857FA97B}" srcOrd="7" destOrd="0" presId="urn:microsoft.com/office/officeart/2005/8/layout/cycle2"/>
    <dgm:cxn modelId="{852982D1-50D0-48EA-8C48-3F51A02FEAF8}"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BF029B7C-BCD5-48E6-8A08-08EB5024BBC1}" srcId="{BABBDF1B-3E0E-4AF5-9BD9-1F5523F5FD0A}" destId="{29FD3979-EE34-49F9-91EC-D3D2B303FADF}" srcOrd="0" destOrd="0" parTransId="{08E2DAB0-F1DB-4574-A3D4-61C1734CC00C}" sibTransId="{F5FE0314-90D7-4BCC-8FD9-6F5CACED7E50}"/>
    <dgm:cxn modelId="{A711C1F9-9AED-4BBA-A1C1-BEABB0AEB1F1}" type="presOf" srcId="{29FD3979-EE34-49F9-91EC-D3D2B303FADF}" destId="{CC0E1581-A24E-4650-8F12-EFC58A6D35EF}" srcOrd="0" destOrd="0" presId="urn:microsoft.com/office/officeart/2005/8/layout/cycle2"/>
    <dgm:cxn modelId="{AD3D41A7-0232-4D55-AA38-F49008C40605}" type="presOf" srcId="{78CA289B-5660-447B-AD75-0D6FA761A577}" destId="{49FBA44E-0685-4CE5-8848-5BE2ACCED744}" srcOrd="0" destOrd="0" presId="urn:microsoft.com/office/officeart/2005/8/layout/cycle2"/>
    <dgm:cxn modelId="{29ED4201-6857-47B3-9157-CB0FF4B4A494}" type="presOf" srcId="{BABBDF1B-3E0E-4AF5-9BD9-1F5523F5FD0A}" destId="{BED73096-1BA0-431A-8EBF-328E88198F9D}" srcOrd="0" destOrd="0" presId="urn:microsoft.com/office/officeart/2005/8/layout/cycle2"/>
    <dgm:cxn modelId="{0C3F6411-6066-4247-A58B-68EEA6650BE0}" type="presOf" srcId="{44DE85F2-15A1-495E-A25F-BA291EE9CCC4}" destId="{BE7FDF5A-D4D6-4070-8CC3-45BB857FA97B}" srcOrd="0" destOrd="0" presId="urn:microsoft.com/office/officeart/2005/8/layout/cycle2"/>
    <dgm:cxn modelId="{C5DD54BC-B31C-4803-A49B-E9A4D2B520CE}" type="presOf" srcId="{F5FE0314-90D7-4BCC-8FD9-6F5CACED7E50}" destId="{202CBEEB-2371-4684-B199-D080EE9B7973}" srcOrd="0" destOrd="0" presId="urn:microsoft.com/office/officeart/2005/8/layout/cycle2"/>
    <dgm:cxn modelId="{12599D4E-CF80-465B-B53C-7C2CC1CB0F2A}" type="presOf" srcId="{B8F36980-91F1-4F16-A7C4-E458B688C193}" destId="{1E6C9E23-3E3F-46D6-BF3C-CFF0FFC56FB4}" srcOrd="1" destOrd="0" presId="urn:microsoft.com/office/officeart/2005/8/layout/cycle2"/>
    <dgm:cxn modelId="{E9BE52DB-E61E-4914-81BD-F7531767A9CE}" type="presOf" srcId="{C979776D-C8FF-4A02-A3F1-9E56B9C58018}" destId="{358FFA15-995A-4972-AA88-7198BC489A1D}" srcOrd="1" destOrd="0" presId="urn:microsoft.com/office/officeart/2005/8/layout/cycle2"/>
    <dgm:cxn modelId="{7F90C025-BFF4-459F-AB97-4515D59080FA}" type="presOf" srcId="{B8F36980-91F1-4F16-A7C4-E458B688C193}" destId="{FE9E88A5-CCB1-4CDF-BEB5-14B8FE6C8D1C}" srcOrd="0" destOrd="0" presId="urn:microsoft.com/office/officeart/2005/8/layout/cycle2"/>
    <dgm:cxn modelId="{C1A7CD71-292F-4D9A-9056-B77A8982FB58}" type="presOf" srcId="{A60FD015-920C-41E0-8E00-ABEA18942C6F}" destId="{87DA94EB-B58A-4A38-A81E-25206988ED6D}" srcOrd="0" destOrd="0" presId="urn:microsoft.com/office/officeart/2005/8/layout/cycle2"/>
    <dgm:cxn modelId="{E8434527-1CEA-4244-BC56-CA5EB38106A1}" type="presOf" srcId="{F5FE0314-90D7-4BCC-8FD9-6F5CACED7E50}" destId="{EE0C2119-B68E-4A1B-AB03-B29E37B3B052}" srcOrd="1" destOrd="0" presId="urn:microsoft.com/office/officeart/2005/8/layout/cycle2"/>
    <dgm:cxn modelId="{D96416D1-AEBF-4630-808A-1BA8BBF6A5E9}" type="presOf" srcId="{799E7473-E693-47B6-B216-6909D6037837}" destId="{30B1F546-E89B-439F-AF7C-D6F1C901764A}" srcOrd="0" destOrd="0" presId="urn:microsoft.com/office/officeart/2005/8/layout/cycle2"/>
    <dgm:cxn modelId="{F0D2524A-4EC4-4D4F-938F-E8F456E40736}" type="presOf" srcId="{C979776D-C8FF-4A02-A3F1-9E56B9C58018}" destId="{5F25A8B1-5CEC-49F5-AEDE-06E9F9029C71}" srcOrd="0" destOrd="0" presId="urn:microsoft.com/office/officeart/2005/8/layout/cycle2"/>
    <dgm:cxn modelId="{840A18C5-70F0-45F3-BA6B-369589A9F473}" type="presOf" srcId="{44DE85F2-15A1-495E-A25F-BA291EE9CCC4}" destId="{6B8D0E6F-5D74-40E0-B276-20589E4AE4BD}" srcOrd="1"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BC8DE1-7FA3-4FAD-97C1-84D705E68EE5}" srcId="{BABBDF1B-3E0E-4AF5-9BD9-1F5523F5FD0A}" destId="{A60FD015-920C-41E0-8E00-ABEA18942C6F}" srcOrd="2" destOrd="0" parTransId="{970BA013-DC65-47A7-9B03-7EE0FB664E6E}" sibTransId="{B8F36980-91F1-4F16-A7C4-E458B688C193}"/>
    <dgm:cxn modelId="{83FB948F-2BA9-4A2C-8A10-3F3D1CB46AC6}" type="presParOf" srcId="{BED73096-1BA0-431A-8EBF-328E88198F9D}" destId="{CC0E1581-A24E-4650-8F12-EFC58A6D35EF}" srcOrd="0" destOrd="0" presId="urn:microsoft.com/office/officeart/2005/8/layout/cycle2"/>
    <dgm:cxn modelId="{0D52895D-0993-4FE9-9001-74D9CFE3722D}" type="presParOf" srcId="{BED73096-1BA0-431A-8EBF-328E88198F9D}" destId="{202CBEEB-2371-4684-B199-D080EE9B7973}" srcOrd="1" destOrd="0" presId="urn:microsoft.com/office/officeart/2005/8/layout/cycle2"/>
    <dgm:cxn modelId="{56CBE765-97FA-4F11-9D88-1421C03F3F0F}" type="presParOf" srcId="{202CBEEB-2371-4684-B199-D080EE9B7973}" destId="{EE0C2119-B68E-4A1B-AB03-B29E37B3B052}" srcOrd="0" destOrd="0" presId="urn:microsoft.com/office/officeart/2005/8/layout/cycle2"/>
    <dgm:cxn modelId="{64426F3E-2874-4A2B-869A-8EBC084F5A31}" type="presParOf" srcId="{BED73096-1BA0-431A-8EBF-328E88198F9D}" destId="{30B1F546-E89B-439F-AF7C-D6F1C901764A}" srcOrd="2" destOrd="0" presId="urn:microsoft.com/office/officeart/2005/8/layout/cycle2"/>
    <dgm:cxn modelId="{866B6666-88A7-49BA-A3F0-4F4DAFD7FD3D}" type="presParOf" srcId="{BED73096-1BA0-431A-8EBF-328E88198F9D}" destId="{5F25A8B1-5CEC-49F5-AEDE-06E9F9029C71}" srcOrd="3" destOrd="0" presId="urn:microsoft.com/office/officeart/2005/8/layout/cycle2"/>
    <dgm:cxn modelId="{E0D55561-F75E-42C5-985B-1284C9D2FC52}" type="presParOf" srcId="{5F25A8B1-5CEC-49F5-AEDE-06E9F9029C71}" destId="{358FFA15-995A-4972-AA88-7198BC489A1D}" srcOrd="0" destOrd="0" presId="urn:microsoft.com/office/officeart/2005/8/layout/cycle2"/>
    <dgm:cxn modelId="{AB5C51DF-4BA8-4437-B86A-7D247A108C2D}" type="presParOf" srcId="{BED73096-1BA0-431A-8EBF-328E88198F9D}" destId="{87DA94EB-B58A-4A38-A81E-25206988ED6D}" srcOrd="4" destOrd="0" presId="urn:microsoft.com/office/officeart/2005/8/layout/cycle2"/>
    <dgm:cxn modelId="{043AF654-8BA0-4F61-B10F-58AD76165C80}" type="presParOf" srcId="{BED73096-1BA0-431A-8EBF-328E88198F9D}" destId="{FE9E88A5-CCB1-4CDF-BEB5-14B8FE6C8D1C}" srcOrd="5" destOrd="0" presId="urn:microsoft.com/office/officeart/2005/8/layout/cycle2"/>
    <dgm:cxn modelId="{3D37ACB2-05D0-47C1-9539-CF585B3C14E2}" type="presParOf" srcId="{FE9E88A5-CCB1-4CDF-BEB5-14B8FE6C8D1C}" destId="{1E6C9E23-3E3F-46D6-BF3C-CFF0FFC56FB4}" srcOrd="0" destOrd="0" presId="urn:microsoft.com/office/officeart/2005/8/layout/cycle2"/>
    <dgm:cxn modelId="{B363BB18-A42B-4653-B07C-46C688B6F90B}" type="presParOf" srcId="{BED73096-1BA0-431A-8EBF-328E88198F9D}" destId="{49FBA44E-0685-4CE5-8848-5BE2ACCED744}" srcOrd="6" destOrd="0" presId="urn:microsoft.com/office/officeart/2005/8/layout/cycle2"/>
    <dgm:cxn modelId="{474D265D-E64E-46EA-8C74-0E7DC3F3F45C}" type="presParOf" srcId="{BED73096-1BA0-431A-8EBF-328E88198F9D}" destId="{BE7FDF5A-D4D6-4070-8CC3-45BB857FA97B}" srcOrd="7" destOrd="0" presId="urn:microsoft.com/office/officeart/2005/8/layout/cycle2"/>
    <dgm:cxn modelId="{92ECFE91-0349-454F-8763-8D5873689618}"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1. 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799E7473-E693-47B6-B216-6909D6037837}">
      <dgm:prSet phldrT="[Text]"/>
      <dgm:spPr/>
      <dgm:t>
        <a:bodyPr/>
        <a:lstStyle/>
        <a:p>
          <a:r>
            <a:rPr lang="en-US" dirty="0" smtClean="0"/>
            <a:t>2. Investigate</a:t>
          </a:r>
          <a:endParaRPr lang="en-US" dirty="0"/>
        </a:p>
      </dgm:t>
    </dgm:pt>
    <dgm:pt modelId="{B0CD9565-49FF-46F2-81D6-54CC3363B312}" type="parTrans" cxnId="{3F7CA2CB-6096-4AAA-B918-38C2C5E7D93D}">
      <dgm:prSet/>
      <dgm:spPr/>
      <dgm:t>
        <a:bodyPr/>
        <a:lstStyle/>
        <a:p>
          <a:endParaRPr lang="en-US"/>
        </a:p>
      </dgm:t>
    </dgm:pt>
    <dgm:pt modelId="{C979776D-C8FF-4A02-A3F1-9E56B9C58018}" type="sibTrans" cxnId="{3F7CA2CB-6096-4AAA-B918-38C2C5E7D93D}">
      <dgm:prSet/>
      <dgm:spPr/>
      <dgm:t>
        <a:bodyPr/>
        <a:lstStyle/>
        <a:p>
          <a:endParaRPr lang="en-US"/>
        </a:p>
      </dgm:t>
    </dgm:pt>
    <dgm:pt modelId="{A60FD015-920C-41E0-8E00-ABEA18942C6F}">
      <dgm:prSet phldrT="[Text]"/>
      <dgm:spPr/>
      <dgm:t>
        <a:bodyPr/>
        <a:lstStyle/>
        <a:p>
          <a:r>
            <a:rPr lang="en-US" dirty="0" smtClean="0"/>
            <a:t>3. </a:t>
          </a:r>
        </a:p>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a:solidFill>
          <a:srgbClr val="0C4225"/>
        </a:solidFill>
      </dgm:spPr>
      <dgm:t>
        <a:bodyPr/>
        <a:lstStyle/>
        <a:p>
          <a:r>
            <a:rPr lang="en-US" dirty="0" smtClean="0"/>
            <a:t>4. </a:t>
          </a:r>
        </a:p>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DF0F8133-EAA3-4826-B6CD-08FA99CD271C}" type="presOf" srcId="{C979776D-C8FF-4A02-A3F1-9E56B9C58018}" destId="{5F25A8B1-5CEC-49F5-AEDE-06E9F9029C71}" srcOrd="0" destOrd="0" presId="urn:microsoft.com/office/officeart/2005/8/layout/cycle2"/>
    <dgm:cxn modelId="{93CA322B-7B52-4FFE-A48C-CF1A2FD04C81}" type="presOf" srcId="{78CA289B-5660-447B-AD75-0D6FA761A577}" destId="{49FBA44E-0685-4CE5-8848-5BE2ACCED744}" srcOrd="0" destOrd="0" presId="urn:microsoft.com/office/officeart/2005/8/layout/cycle2"/>
    <dgm:cxn modelId="{6BB81D0C-D10B-45C9-8B12-1A8F7564AE39}" type="presOf" srcId="{A60FD015-920C-41E0-8E00-ABEA18942C6F}" destId="{87DA94EB-B58A-4A38-A81E-25206988ED6D}" srcOrd="0" destOrd="0" presId="urn:microsoft.com/office/officeart/2005/8/layout/cycle2"/>
    <dgm:cxn modelId="{4BA56646-A9D7-4E37-8FB8-FFEDCA718DD7}" type="presOf" srcId="{F5FE0314-90D7-4BCC-8FD9-6F5CACED7E50}" destId="{202CBEEB-2371-4684-B199-D080EE9B7973}" srcOrd="0"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CC51E7C4-F2CB-44D9-9CEC-364CC6592521}" type="presOf" srcId="{44DE85F2-15A1-495E-A25F-BA291EE9CCC4}" destId="{BE7FDF5A-D4D6-4070-8CC3-45BB857FA97B}" srcOrd="0" destOrd="0" presId="urn:microsoft.com/office/officeart/2005/8/layout/cycle2"/>
    <dgm:cxn modelId="{F985311C-CCAE-4C77-9407-E8B02C879E8A}" type="presOf" srcId="{29FD3979-EE34-49F9-91EC-D3D2B303FADF}" destId="{CC0E1581-A24E-4650-8F12-EFC58A6D35EF}" srcOrd="0" destOrd="0" presId="urn:microsoft.com/office/officeart/2005/8/layout/cycle2"/>
    <dgm:cxn modelId="{EC7E45FD-8A9C-4F26-B157-1C29CBF94803}" type="presOf" srcId="{BABBDF1B-3E0E-4AF5-9BD9-1F5523F5FD0A}" destId="{BED73096-1BA0-431A-8EBF-328E88198F9D}" srcOrd="0" destOrd="0" presId="urn:microsoft.com/office/officeart/2005/8/layout/cycle2"/>
    <dgm:cxn modelId="{019FDC86-207D-402B-9D21-5A639505A901}" type="presOf" srcId="{799E7473-E693-47B6-B216-6909D6037837}" destId="{30B1F546-E89B-439F-AF7C-D6F1C901764A}" srcOrd="0" destOrd="0" presId="urn:microsoft.com/office/officeart/2005/8/layout/cycle2"/>
    <dgm:cxn modelId="{829D0A9C-226D-4E68-8DC4-2C804C2436C8}" type="presOf" srcId="{B8F36980-91F1-4F16-A7C4-E458B688C193}" destId="{FE9E88A5-CCB1-4CDF-BEB5-14B8FE6C8D1C}" srcOrd="0" destOrd="0" presId="urn:microsoft.com/office/officeart/2005/8/layout/cycle2"/>
    <dgm:cxn modelId="{44FCADFF-4CF0-4D3E-AD9E-DE64CFFFE73D}" type="presOf" srcId="{C979776D-C8FF-4A02-A3F1-9E56B9C58018}" destId="{358FFA15-995A-4972-AA88-7198BC489A1D}" srcOrd="1" destOrd="0" presId="urn:microsoft.com/office/officeart/2005/8/layout/cycle2"/>
    <dgm:cxn modelId="{5A79145B-F7C7-4E08-BCD1-AE1A9585B8CC}" type="presOf" srcId="{F5FE0314-90D7-4BCC-8FD9-6F5CACED7E50}" destId="{EE0C2119-B68E-4A1B-AB03-B29E37B3B052}" srcOrd="1" destOrd="0" presId="urn:microsoft.com/office/officeart/2005/8/layout/cycle2"/>
    <dgm:cxn modelId="{D2F5D72C-CECC-4764-B62E-D8ADBD469012}" type="presOf" srcId="{B8F36980-91F1-4F16-A7C4-E458B688C193}" destId="{1E6C9E23-3E3F-46D6-BF3C-CFF0FFC56FB4}" srcOrd="1"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1B558C42-032C-4050-BEF2-76ECD6BE0F7D}" type="presOf" srcId="{44DE85F2-15A1-495E-A25F-BA291EE9CCC4}" destId="{6B8D0E6F-5D74-40E0-B276-20589E4AE4BD}" srcOrd="1" destOrd="0" presId="urn:microsoft.com/office/officeart/2005/8/layout/cycle2"/>
    <dgm:cxn modelId="{37BC8DE1-7FA3-4FAD-97C1-84D705E68EE5}" srcId="{BABBDF1B-3E0E-4AF5-9BD9-1F5523F5FD0A}" destId="{A60FD015-920C-41E0-8E00-ABEA18942C6F}" srcOrd="2" destOrd="0" parTransId="{970BA013-DC65-47A7-9B03-7EE0FB664E6E}" sibTransId="{B8F36980-91F1-4F16-A7C4-E458B688C193}"/>
    <dgm:cxn modelId="{885956F4-7F5A-487B-9FF6-7F8FB7EC3ADD}" type="presParOf" srcId="{BED73096-1BA0-431A-8EBF-328E88198F9D}" destId="{CC0E1581-A24E-4650-8F12-EFC58A6D35EF}" srcOrd="0" destOrd="0" presId="urn:microsoft.com/office/officeart/2005/8/layout/cycle2"/>
    <dgm:cxn modelId="{96EBA1B1-05D0-47B9-ADAE-ECAED7E769B3}" type="presParOf" srcId="{BED73096-1BA0-431A-8EBF-328E88198F9D}" destId="{202CBEEB-2371-4684-B199-D080EE9B7973}" srcOrd="1" destOrd="0" presId="urn:microsoft.com/office/officeart/2005/8/layout/cycle2"/>
    <dgm:cxn modelId="{952BBDA0-A93E-4566-A5D0-58E83CA3D3C3}" type="presParOf" srcId="{202CBEEB-2371-4684-B199-D080EE9B7973}" destId="{EE0C2119-B68E-4A1B-AB03-B29E37B3B052}" srcOrd="0" destOrd="0" presId="urn:microsoft.com/office/officeart/2005/8/layout/cycle2"/>
    <dgm:cxn modelId="{F71C7305-F58C-4A13-8B82-097CC6EE2613}" type="presParOf" srcId="{BED73096-1BA0-431A-8EBF-328E88198F9D}" destId="{30B1F546-E89B-439F-AF7C-D6F1C901764A}" srcOrd="2" destOrd="0" presId="urn:microsoft.com/office/officeart/2005/8/layout/cycle2"/>
    <dgm:cxn modelId="{62396B6D-D9E0-4CCC-A928-690A38E3D978}" type="presParOf" srcId="{BED73096-1BA0-431A-8EBF-328E88198F9D}" destId="{5F25A8B1-5CEC-49F5-AEDE-06E9F9029C71}" srcOrd="3" destOrd="0" presId="urn:microsoft.com/office/officeart/2005/8/layout/cycle2"/>
    <dgm:cxn modelId="{2B68E521-8EB2-41B4-8863-994205709964}" type="presParOf" srcId="{5F25A8B1-5CEC-49F5-AEDE-06E9F9029C71}" destId="{358FFA15-995A-4972-AA88-7198BC489A1D}" srcOrd="0" destOrd="0" presId="urn:microsoft.com/office/officeart/2005/8/layout/cycle2"/>
    <dgm:cxn modelId="{E79DA160-1011-4CBC-AB5F-7AF4C4F06ABB}" type="presParOf" srcId="{BED73096-1BA0-431A-8EBF-328E88198F9D}" destId="{87DA94EB-B58A-4A38-A81E-25206988ED6D}" srcOrd="4" destOrd="0" presId="urn:microsoft.com/office/officeart/2005/8/layout/cycle2"/>
    <dgm:cxn modelId="{073F32A9-8713-4C51-AE92-F8C7D00FE4D8}" type="presParOf" srcId="{BED73096-1BA0-431A-8EBF-328E88198F9D}" destId="{FE9E88A5-CCB1-4CDF-BEB5-14B8FE6C8D1C}" srcOrd="5" destOrd="0" presId="urn:microsoft.com/office/officeart/2005/8/layout/cycle2"/>
    <dgm:cxn modelId="{AD42D9D3-FC04-4EFC-90BD-D4EE96B42774}" type="presParOf" srcId="{FE9E88A5-CCB1-4CDF-BEB5-14B8FE6C8D1C}" destId="{1E6C9E23-3E3F-46D6-BF3C-CFF0FFC56FB4}" srcOrd="0" destOrd="0" presId="urn:microsoft.com/office/officeart/2005/8/layout/cycle2"/>
    <dgm:cxn modelId="{36490CE8-20BD-4E34-BBDF-A63B5882DAAA}" type="presParOf" srcId="{BED73096-1BA0-431A-8EBF-328E88198F9D}" destId="{49FBA44E-0685-4CE5-8848-5BE2ACCED744}" srcOrd="6" destOrd="0" presId="urn:microsoft.com/office/officeart/2005/8/layout/cycle2"/>
    <dgm:cxn modelId="{6F6C332A-A587-43D4-A5E0-D1EE3939349C}" type="presParOf" srcId="{BED73096-1BA0-431A-8EBF-328E88198F9D}" destId="{BE7FDF5A-D4D6-4070-8CC3-45BB857FA97B}" srcOrd="7" destOrd="0" presId="urn:microsoft.com/office/officeart/2005/8/layout/cycle2"/>
    <dgm:cxn modelId="{659DED23-2456-4A31-A838-81CB727EA81A}"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rgbClr val="0C42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1860417" y="686"/>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1. Question</a:t>
          </a:r>
          <a:endParaRPr lang="en-US" sz="900" kern="1200" dirty="0"/>
        </a:p>
      </dsp:txBody>
      <dsp:txXfrm>
        <a:off x="1980569" y="120838"/>
        <a:ext cx="580142" cy="580142"/>
      </dsp:txXfrm>
    </dsp:sp>
    <dsp:sp modelId="{202CBEEB-2371-4684-B199-D080EE9B7973}">
      <dsp:nvSpPr>
        <dsp:cNvPr id="0" name=""/>
        <dsp:cNvSpPr/>
      </dsp:nvSpPr>
      <dsp:spPr>
        <a:xfrm rot="2700000">
          <a:off x="2592894" y="704124"/>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602508" y="736294"/>
        <a:ext cx="153176" cy="166140"/>
      </dsp:txXfrm>
    </dsp:sp>
    <dsp:sp modelId="{30B1F546-E89B-439F-AF7C-D6F1C901764A}">
      <dsp:nvSpPr>
        <dsp:cNvPr id="0" name=""/>
        <dsp:cNvSpPr/>
      </dsp:nvSpPr>
      <dsp:spPr>
        <a:xfrm>
          <a:off x="2732506" y="872775"/>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2. Investigate</a:t>
          </a:r>
          <a:endParaRPr lang="en-US" sz="900" kern="1200" dirty="0"/>
        </a:p>
      </dsp:txBody>
      <dsp:txXfrm>
        <a:off x="2852658" y="992927"/>
        <a:ext cx="580142" cy="580142"/>
      </dsp:txXfrm>
    </dsp:sp>
    <dsp:sp modelId="{5F25A8B1-5CEC-49F5-AEDE-06E9F9029C71}">
      <dsp:nvSpPr>
        <dsp:cNvPr id="0" name=""/>
        <dsp:cNvSpPr/>
      </dsp:nvSpPr>
      <dsp:spPr>
        <a:xfrm rot="8100000">
          <a:off x="2601653" y="1576213"/>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657686" y="1608383"/>
        <a:ext cx="153176" cy="166140"/>
      </dsp:txXfrm>
    </dsp:sp>
    <dsp:sp modelId="{87DA94EB-B58A-4A38-A81E-25206988ED6D}">
      <dsp:nvSpPr>
        <dsp:cNvPr id="0" name=""/>
        <dsp:cNvSpPr/>
      </dsp:nvSpPr>
      <dsp:spPr>
        <a:xfrm>
          <a:off x="1860417" y="1744864"/>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3. </a:t>
          </a:r>
        </a:p>
        <a:p>
          <a:pPr lvl="0" algn="ctr" defTabSz="400050">
            <a:lnSpc>
              <a:spcPct val="90000"/>
            </a:lnSpc>
            <a:spcBef>
              <a:spcPct val="0"/>
            </a:spcBef>
            <a:spcAft>
              <a:spcPct val="35000"/>
            </a:spcAft>
          </a:pPr>
          <a:r>
            <a:rPr lang="en-US" sz="900" kern="1200" dirty="0" smtClean="0"/>
            <a:t>Reflect</a:t>
          </a:r>
          <a:endParaRPr lang="en-US" sz="900" kern="1200" dirty="0"/>
        </a:p>
      </dsp:txBody>
      <dsp:txXfrm>
        <a:off x="1980569" y="1865016"/>
        <a:ext cx="580142" cy="580142"/>
      </dsp:txXfrm>
    </dsp:sp>
    <dsp:sp modelId="{FE9E88A5-CCB1-4CDF-BEB5-14B8FE6C8D1C}">
      <dsp:nvSpPr>
        <dsp:cNvPr id="0" name=""/>
        <dsp:cNvSpPr/>
      </dsp:nvSpPr>
      <dsp:spPr>
        <a:xfrm rot="13500000">
          <a:off x="1729564" y="1584971"/>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785597" y="1663561"/>
        <a:ext cx="153176" cy="166140"/>
      </dsp:txXfrm>
    </dsp:sp>
    <dsp:sp modelId="{49FBA44E-0685-4CE5-8848-5BE2ACCED744}">
      <dsp:nvSpPr>
        <dsp:cNvPr id="0" name=""/>
        <dsp:cNvSpPr/>
      </dsp:nvSpPr>
      <dsp:spPr>
        <a:xfrm>
          <a:off x="988328" y="872775"/>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4. </a:t>
          </a:r>
        </a:p>
        <a:p>
          <a:pPr lvl="0" algn="ctr" defTabSz="400050">
            <a:lnSpc>
              <a:spcPct val="90000"/>
            </a:lnSpc>
            <a:spcBef>
              <a:spcPct val="0"/>
            </a:spcBef>
            <a:spcAft>
              <a:spcPct val="35000"/>
            </a:spcAft>
          </a:pPr>
          <a:r>
            <a:rPr lang="en-US" sz="900" kern="1200" dirty="0" smtClean="0"/>
            <a:t>Improve</a:t>
          </a:r>
          <a:endParaRPr lang="en-US" sz="900" kern="1200" dirty="0"/>
        </a:p>
      </dsp:txBody>
      <dsp:txXfrm>
        <a:off x="1108480" y="992927"/>
        <a:ext cx="580142" cy="580142"/>
      </dsp:txXfrm>
    </dsp:sp>
    <dsp:sp modelId="{BE7FDF5A-D4D6-4070-8CC3-45BB857FA97B}">
      <dsp:nvSpPr>
        <dsp:cNvPr id="0" name=""/>
        <dsp:cNvSpPr/>
      </dsp:nvSpPr>
      <dsp:spPr>
        <a:xfrm rot="18900000">
          <a:off x="1720805" y="712882"/>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730419" y="791472"/>
        <a:ext cx="153176" cy="166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1860417" y="686"/>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1. Question</a:t>
          </a:r>
          <a:endParaRPr lang="en-US" sz="900" kern="1200" dirty="0"/>
        </a:p>
      </dsp:txBody>
      <dsp:txXfrm>
        <a:off x="1980569" y="120838"/>
        <a:ext cx="580142" cy="580142"/>
      </dsp:txXfrm>
    </dsp:sp>
    <dsp:sp modelId="{202CBEEB-2371-4684-B199-D080EE9B7973}">
      <dsp:nvSpPr>
        <dsp:cNvPr id="0" name=""/>
        <dsp:cNvSpPr/>
      </dsp:nvSpPr>
      <dsp:spPr>
        <a:xfrm rot="2700000">
          <a:off x="2592894" y="704124"/>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602508" y="736294"/>
        <a:ext cx="153176" cy="166140"/>
      </dsp:txXfrm>
    </dsp:sp>
    <dsp:sp modelId="{30B1F546-E89B-439F-AF7C-D6F1C901764A}">
      <dsp:nvSpPr>
        <dsp:cNvPr id="0" name=""/>
        <dsp:cNvSpPr/>
      </dsp:nvSpPr>
      <dsp:spPr>
        <a:xfrm>
          <a:off x="2732506" y="872775"/>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2. Investigate</a:t>
          </a:r>
          <a:endParaRPr lang="en-US" sz="900" kern="1200" dirty="0"/>
        </a:p>
      </dsp:txBody>
      <dsp:txXfrm>
        <a:off x="2852658" y="992927"/>
        <a:ext cx="580142" cy="580142"/>
      </dsp:txXfrm>
    </dsp:sp>
    <dsp:sp modelId="{5F25A8B1-5CEC-49F5-AEDE-06E9F9029C71}">
      <dsp:nvSpPr>
        <dsp:cNvPr id="0" name=""/>
        <dsp:cNvSpPr/>
      </dsp:nvSpPr>
      <dsp:spPr>
        <a:xfrm rot="8100000">
          <a:off x="2601653" y="1576213"/>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657686" y="1608383"/>
        <a:ext cx="153176" cy="166140"/>
      </dsp:txXfrm>
    </dsp:sp>
    <dsp:sp modelId="{87DA94EB-B58A-4A38-A81E-25206988ED6D}">
      <dsp:nvSpPr>
        <dsp:cNvPr id="0" name=""/>
        <dsp:cNvSpPr/>
      </dsp:nvSpPr>
      <dsp:spPr>
        <a:xfrm>
          <a:off x="1860417" y="1744864"/>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3. </a:t>
          </a:r>
        </a:p>
        <a:p>
          <a:pPr lvl="0" algn="ctr" defTabSz="400050">
            <a:lnSpc>
              <a:spcPct val="90000"/>
            </a:lnSpc>
            <a:spcBef>
              <a:spcPct val="0"/>
            </a:spcBef>
            <a:spcAft>
              <a:spcPct val="35000"/>
            </a:spcAft>
          </a:pPr>
          <a:r>
            <a:rPr lang="en-US" sz="900" kern="1200" dirty="0" smtClean="0"/>
            <a:t>Reflect</a:t>
          </a:r>
          <a:endParaRPr lang="en-US" sz="900" kern="1200" dirty="0"/>
        </a:p>
      </dsp:txBody>
      <dsp:txXfrm>
        <a:off x="1980569" y="1865016"/>
        <a:ext cx="580142" cy="580142"/>
      </dsp:txXfrm>
    </dsp:sp>
    <dsp:sp modelId="{FE9E88A5-CCB1-4CDF-BEB5-14B8FE6C8D1C}">
      <dsp:nvSpPr>
        <dsp:cNvPr id="0" name=""/>
        <dsp:cNvSpPr/>
      </dsp:nvSpPr>
      <dsp:spPr>
        <a:xfrm rot="13500000">
          <a:off x="1729564" y="1584971"/>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785597" y="1663561"/>
        <a:ext cx="153176" cy="166140"/>
      </dsp:txXfrm>
    </dsp:sp>
    <dsp:sp modelId="{49FBA44E-0685-4CE5-8848-5BE2ACCED744}">
      <dsp:nvSpPr>
        <dsp:cNvPr id="0" name=""/>
        <dsp:cNvSpPr/>
      </dsp:nvSpPr>
      <dsp:spPr>
        <a:xfrm>
          <a:off x="988328" y="872775"/>
          <a:ext cx="820446" cy="820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4. </a:t>
          </a:r>
        </a:p>
        <a:p>
          <a:pPr lvl="0" algn="ctr" defTabSz="400050">
            <a:lnSpc>
              <a:spcPct val="90000"/>
            </a:lnSpc>
            <a:spcBef>
              <a:spcPct val="0"/>
            </a:spcBef>
            <a:spcAft>
              <a:spcPct val="35000"/>
            </a:spcAft>
          </a:pPr>
          <a:r>
            <a:rPr lang="en-US" sz="900" kern="1200" dirty="0" smtClean="0"/>
            <a:t>Improve</a:t>
          </a:r>
          <a:endParaRPr lang="en-US" sz="900" kern="1200" dirty="0"/>
        </a:p>
      </dsp:txBody>
      <dsp:txXfrm>
        <a:off x="1108480" y="992927"/>
        <a:ext cx="580142" cy="580142"/>
      </dsp:txXfrm>
    </dsp:sp>
    <dsp:sp modelId="{BE7FDF5A-D4D6-4070-8CC3-45BB857FA97B}">
      <dsp:nvSpPr>
        <dsp:cNvPr id="0" name=""/>
        <dsp:cNvSpPr/>
      </dsp:nvSpPr>
      <dsp:spPr>
        <a:xfrm rot="18900000">
          <a:off x="1720805" y="712882"/>
          <a:ext cx="218823" cy="276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730419" y="791472"/>
        <a:ext cx="153176" cy="166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rgbClr val="0C42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rgbClr val="0C42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rgbClr val="0C42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953770" y="558"/>
          <a:ext cx="700365" cy="700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1. Question</a:t>
          </a:r>
          <a:endParaRPr lang="en-US" sz="800" kern="1200" dirty="0"/>
        </a:p>
      </dsp:txBody>
      <dsp:txXfrm>
        <a:off x="1056336" y="103124"/>
        <a:ext cx="495233" cy="495233"/>
      </dsp:txXfrm>
    </dsp:sp>
    <dsp:sp modelId="{202CBEEB-2371-4684-B199-D080EE9B7973}">
      <dsp:nvSpPr>
        <dsp:cNvPr id="0" name=""/>
        <dsp:cNvSpPr/>
      </dsp:nvSpPr>
      <dsp:spPr>
        <a:xfrm rot="2700000">
          <a:off x="1578894" y="600396"/>
          <a:ext cx="185798" cy="236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587057" y="627964"/>
        <a:ext cx="130059" cy="141823"/>
      </dsp:txXfrm>
    </dsp:sp>
    <dsp:sp modelId="{30B1F546-E89B-439F-AF7C-D6F1C901764A}">
      <dsp:nvSpPr>
        <dsp:cNvPr id="0" name=""/>
        <dsp:cNvSpPr/>
      </dsp:nvSpPr>
      <dsp:spPr>
        <a:xfrm>
          <a:off x="1696889" y="743678"/>
          <a:ext cx="700365" cy="700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2. Investigate</a:t>
          </a:r>
          <a:endParaRPr lang="en-US" sz="800" kern="1200" dirty="0"/>
        </a:p>
      </dsp:txBody>
      <dsp:txXfrm>
        <a:off x="1799455" y="846244"/>
        <a:ext cx="495233" cy="495233"/>
      </dsp:txXfrm>
    </dsp:sp>
    <dsp:sp modelId="{5F25A8B1-5CEC-49F5-AEDE-06E9F9029C71}">
      <dsp:nvSpPr>
        <dsp:cNvPr id="0" name=""/>
        <dsp:cNvSpPr/>
      </dsp:nvSpPr>
      <dsp:spPr>
        <a:xfrm rot="8100000">
          <a:off x="1586331" y="1343515"/>
          <a:ext cx="185798" cy="236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633907" y="1371083"/>
        <a:ext cx="130059" cy="141823"/>
      </dsp:txXfrm>
    </dsp:sp>
    <dsp:sp modelId="{87DA94EB-B58A-4A38-A81E-25206988ED6D}">
      <dsp:nvSpPr>
        <dsp:cNvPr id="0" name=""/>
        <dsp:cNvSpPr/>
      </dsp:nvSpPr>
      <dsp:spPr>
        <a:xfrm>
          <a:off x="953770" y="1486797"/>
          <a:ext cx="700365" cy="700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3. </a:t>
          </a:r>
        </a:p>
        <a:p>
          <a:pPr lvl="0" algn="ctr" defTabSz="355600">
            <a:lnSpc>
              <a:spcPct val="90000"/>
            </a:lnSpc>
            <a:spcBef>
              <a:spcPct val="0"/>
            </a:spcBef>
            <a:spcAft>
              <a:spcPct val="35000"/>
            </a:spcAft>
          </a:pPr>
          <a:r>
            <a:rPr lang="en-US" sz="800" kern="1200" dirty="0" smtClean="0"/>
            <a:t>Reflect</a:t>
          </a:r>
          <a:endParaRPr lang="en-US" sz="800" kern="1200" dirty="0"/>
        </a:p>
      </dsp:txBody>
      <dsp:txXfrm>
        <a:off x="1056336" y="1589363"/>
        <a:ext cx="495233" cy="495233"/>
      </dsp:txXfrm>
    </dsp:sp>
    <dsp:sp modelId="{FE9E88A5-CCB1-4CDF-BEB5-14B8FE6C8D1C}">
      <dsp:nvSpPr>
        <dsp:cNvPr id="0" name=""/>
        <dsp:cNvSpPr/>
      </dsp:nvSpPr>
      <dsp:spPr>
        <a:xfrm rot="13500000">
          <a:off x="843212" y="1350952"/>
          <a:ext cx="185798" cy="236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890788" y="1417934"/>
        <a:ext cx="130059" cy="141823"/>
      </dsp:txXfrm>
    </dsp:sp>
    <dsp:sp modelId="{49FBA44E-0685-4CE5-8848-5BE2ACCED744}">
      <dsp:nvSpPr>
        <dsp:cNvPr id="0" name=""/>
        <dsp:cNvSpPr/>
      </dsp:nvSpPr>
      <dsp:spPr>
        <a:xfrm>
          <a:off x="210650" y="743678"/>
          <a:ext cx="700365" cy="700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4. </a:t>
          </a:r>
        </a:p>
        <a:p>
          <a:pPr lvl="0" algn="ctr" defTabSz="355600">
            <a:lnSpc>
              <a:spcPct val="90000"/>
            </a:lnSpc>
            <a:spcBef>
              <a:spcPct val="0"/>
            </a:spcBef>
            <a:spcAft>
              <a:spcPct val="35000"/>
            </a:spcAft>
          </a:pPr>
          <a:r>
            <a:rPr lang="en-US" sz="800" kern="1200" dirty="0" smtClean="0"/>
            <a:t>Improve</a:t>
          </a:r>
          <a:endParaRPr lang="en-US" sz="800" kern="1200" dirty="0"/>
        </a:p>
      </dsp:txBody>
      <dsp:txXfrm>
        <a:off x="313216" y="846244"/>
        <a:ext cx="495233" cy="495233"/>
      </dsp:txXfrm>
    </dsp:sp>
    <dsp:sp modelId="{BE7FDF5A-D4D6-4070-8CC3-45BB857FA97B}">
      <dsp:nvSpPr>
        <dsp:cNvPr id="0" name=""/>
        <dsp:cNvSpPr/>
      </dsp:nvSpPr>
      <dsp:spPr>
        <a:xfrm rot="18900000">
          <a:off x="835775" y="607832"/>
          <a:ext cx="185798" cy="236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843938" y="674814"/>
        <a:ext cx="130059" cy="141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3282586" y="121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Question</a:t>
          </a:r>
          <a:endParaRPr lang="en-US" sz="1700" kern="1200" dirty="0"/>
        </a:p>
      </dsp:txBody>
      <dsp:txXfrm>
        <a:off x="3494586" y="213210"/>
        <a:ext cx="1023624" cy="1023624"/>
      </dsp:txXfrm>
    </dsp:sp>
    <dsp:sp modelId="{202CBEEB-2371-4684-B199-D080EE9B7973}">
      <dsp:nvSpPr>
        <dsp:cNvPr id="0" name=""/>
        <dsp:cNvSpPr/>
      </dsp:nvSpPr>
      <dsp:spPr>
        <a:xfrm rot="2700000">
          <a:off x="4574995" y="1242382"/>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91958" y="1299145"/>
        <a:ext cx="270269" cy="293143"/>
      </dsp:txXfrm>
    </dsp:sp>
    <dsp:sp modelId="{30B1F546-E89B-439F-AF7C-D6F1C901764A}">
      <dsp:nvSpPr>
        <dsp:cNvPr id="0" name=""/>
        <dsp:cNvSpPr/>
      </dsp:nvSpPr>
      <dsp:spPr>
        <a:xfrm>
          <a:off x="4821331" y="1539955"/>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 Investigate</a:t>
          </a:r>
          <a:endParaRPr lang="en-US" sz="1700" kern="1200" dirty="0"/>
        </a:p>
      </dsp:txBody>
      <dsp:txXfrm>
        <a:off x="5033331" y="1751955"/>
        <a:ext cx="1023624" cy="1023624"/>
      </dsp:txXfrm>
    </dsp:sp>
    <dsp:sp modelId="{5F25A8B1-5CEC-49F5-AEDE-06E9F9029C71}">
      <dsp:nvSpPr>
        <dsp:cNvPr id="0" name=""/>
        <dsp:cNvSpPr/>
      </dsp:nvSpPr>
      <dsp:spPr>
        <a:xfrm rot="8100000">
          <a:off x="4590448" y="2781127"/>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689315" y="2837890"/>
        <a:ext cx="270269" cy="293143"/>
      </dsp:txXfrm>
    </dsp:sp>
    <dsp:sp modelId="{87DA94EB-B58A-4A38-A81E-25206988ED6D}">
      <dsp:nvSpPr>
        <dsp:cNvPr id="0" name=""/>
        <dsp:cNvSpPr/>
      </dsp:nvSpPr>
      <dsp:spPr>
        <a:xfrm>
          <a:off x="3282586" y="3078700"/>
          <a:ext cx="1447624" cy="1447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 </a:t>
          </a:r>
        </a:p>
        <a:p>
          <a:pPr lvl="0" algn="ctr" defTabSz="755650">
            <a:lnSpc>
              <a:spcPct val="90000"/>
            </a:lnSpc>
            <a:spcBef>
              <a:spcPct val="0"/>
            </a:spcBef>
            <a:spcAft>
              <a:spcPct val="35000"/>
            </a:spcAft>
          </a:pPr>
          <a:r>
            <a:rPr lang="en-US" sz="1700" kern="1200" dirty="0" smtClean="0"/>
            <a:t>Reflect</a:t>
          </a:r>
          <a:endParaRPr lang="en-US" sz="1700" kern="1200" dirty="0"/>
        </a:p>
      </dsp:txBody>
      <dsp:txXfrm>
        <a:off x="3494586" y="3290700"/>
        <a:ext cx="1023624" cy="1023624"/>
      </dsp:txXfrm>
    </dsp:sp>
    <dsp:sp modelId="{FE9E88A5-CCB1-4CDF-BEB5-14B8FE6C8D1C}">
      <dsp:nvSpPr>
        <dsp:cNvPr id="0" name=""/>
        <dsp:cNvSpPr/>
      </dsp:nvSpPr>
      <dsp:spPr>
        <a:xfrm rot="13500000">
          <a:off x="3051703" y="2796580"/>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50570" y="2935247"/>
        <a:ext cx="270269" cy="293143"/>
      </dsp:txXfrm>
    </dsp:sp>
    <dsp:sp modelId="{49FBA44E-0685-4CE5-8848-5BE2ACCED744}">
      <dsp:nvSpPr>
        <dsp:cNvPr id="0" name=""/>
        <dsp:cNvSpPr/>
      </dsp:nvSpPr>
      <dsp:spPr>
        <a:xfrm>
          <a:off x="1743841" y="1539955"/>
          <a:ext cx="1447624" cy="1447624"/>
        </a:xfrm>
        <a:prstGeom prst="ellipse">
          <a:avLst/>
        </a:prstGeom>
        <a:solidFill>
          <a:srgbClr val="0C42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4. </a:t>
          </a:r>
        </a:p>
        <a:p>
          <a:pPr lvl="0" algn="ctr" defTabSz="755650">
            <a:lnSpc>
              <a:spcPct val="90000"/>
            </a:lnSpc>
            <a:spcBef>
              <a:spcPct val="0"/>
            </a:spcBef>
            <a:spcAft>
              <a:spcPct val="35000"/>
            </a:spcAft>
          </a:pPr>
          <a:r>
            <a:rPr lang="en-US" sz="1700" kern="1200" dirty="0" smtClean="0"/>
            <a:t>Improve</a:t>
          </a:r>
          <a:endParaRPr lang="en-US" sz="1700" kern="1200" dirty="0"/>
        </a:p>
      </dsp:txBody>
      <dsp:txXfrm>
        <a:off x="1955841" y="1751955"/>
        <a:ext cx="1023624" cy="1023624"/>
      </dsp:txXfrm>
    </dsp:sp>
    <dsp:sp modelId="{BE7FDF5A-D4D6-4070-8CC3-45BB857FA97B}">
      <dsp:nvSpPr>
        <dsp:cNvPr id="0" name=""/>
        <dsp:cNvSpPr/>
      </dsp:nvSpPr>
      <dsp:spPr>
        <a:xfrm rot="18900000">
          <a:off x="3036250" y="1257835"/>
          <a:ext cx="386099" cy="4885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53213" y="1396502"/>
        <a:ext cx="270269" cy="2931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AB6D97B-4F4E-4496-AC0F-C75B967EC608}" type="datetimeFigureOut">
              <a:rPr lang="en-US"/>
              <a:pPr>
                <a:defRPr/>
              </a:pPr>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DA3A773-9CF5-457F-80E0-0524C0C6DC06}" type="slidenum">
              <a:rPr lang="en-US"/>
              <a:pPr>
                <a:defRPr/>
              </a:pPr>
              <a:t>‹#›</a:t>
            </a:fld>
            <a:endParaRPr lang="en-US"/>
          </a:p>
        </p:txBody>
      </p:sp>
    </p:spTree>
    <p:extLst>
      <p:ext uri="{BB962C8B-B14F-4D97-AF65-F5344CB8AC3E}">
        <p14:creationId xmlns:p14="http://schemas.microsoft.com/office/powerpoint/2010/main" val="42352641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t>Welcome to the team-based inquiry session. Who here has heard of TBI, including folks who went to the </a:t>
            </a:r>
            <a:r>
              <a:rPr lang="en-US" baseline="0" dirty="0" err="1" smtClean="0"/>
              <a:t>nano</a:t>
            </a:r>
            <a:r>
              <a:rPr lang="en-US" baseline="0" dirty="0" smtClean="0"/>
              <a:t> &amp; society workshops?</a:t>
            </a: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r>
              <a:rPr lang="en-US" dirty="0" smtClean="0"/>
              <a:t>To give you a little background</a:t>
            </a:r>
            <a:r>
              <a:rPr lang="en-US" baseline="0" dirty="0" smtClean="0"/>
              <a:t> about how and why TBI was developed, the idea began about two and a half years ago, when the Network leadership team was writing a renewal proposal to NSF.</a:t>
            </a:r>
          </a:p>
          <a:p>
            <a:pPr marL="171450" indent="-171450" eaLnBrk="1" hangingPunct="1">
              <a:spcBef>
                <a:spcPct val="0"/>
              </a:spcBef>
              <a:buFont typeface="Arial" pitchFamily="34" charset="0"/>
              <a:buChar char="•"/>
            </a:pPr>
            <a:r>
              <a:rPr lang="en-US" baseline="0" dirty="0" smtClean="0"/>
              <a:t>By that time, it was becoming obvious that it was impossible for the Network evaluation to support all of the work that was going on across the country and evaluate all the countless products being developed.</a:t>
            </a:r>
          </a:p>
          <a:p>
            <a:pPr marL="171450" indent="-171450" eaLnBrk="1" hangingPunct="1">
              <a:spcBef>
                <a:spcPct val="0"/>
              </a:spcBef>
              <a:buFont typeface="Arial" pitchFamily="34" charset="0"/>
              <a:buChar char="•"/>
            </a:pPr>
            <a:r>
              <a:rPr lang="en-US" baseline="0" dirty="0" smtClean="0"/>
              <a:t>It was also clear that an important part of the Network’s success was giving partner organizations the flexibility to tailor Network products and resources to their own needs and audiences.</a:t>
            </a:r>
          </a:p>
          <a:p>
            <a:pPr marL="171450" indent="-171450" eaLnBrk="1" hangingPunct="1">
              <a:spcBef>
                <a:spcPct val="0"/>
              </a:spcBef>
              <a:buFont typeface="Arial" pitchFamily="34" charset="0"/>
              <a:buChar char="•"/>
            </a:pPr>
            <a:r>
              <a:rPr lang="en-US" baseline="0" dirty="0" smtClean="0"/>
              <a:t>So, the Network was interested in providing tools and resources to help project teams, partners, and non-evaluation professionals build evaluation and data-based decision making into their work.</a:t>
            </a: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t>The result was team-based inquiry—a practical approach to empowering teams and professionals to get the data they needed, when they needed, to improve their products and practices and ultimately, more effectively engage public and professional audiences with </a:t>
            </a:r>
            <a:r>
              <a:rPr lang="en-US" baseline="0" dirty="0" err="1" smtClean="0"/>
              <a:t>nano</a:t>
            </a:r>
            <a:r>
              <a:rPr lang="en-US" baseline="0" dirty="0" smtClean="0"/>
              <a:t>.</a:t>
            </a:r>
          </a:p>
          <a:p>
            <a:pPr eaLnBrk="1" hangingPunct="1">
              <a:spcBef>
                <a:spcPct val="0"/>
              </a:spcBef>
            </a:pPr>
            <a:endParaRPr lang="en-US" dirty="0" smtClean="0"/>
          </a:p>
          <a:p>
            <a:pPr eaLnBrk="1" hangingPunct="1">
              <a:spcBef>
                <a:spcPct val="0"/>
              </a:spcBef>
            </a:pPr>
            <a:r>
              <a:rPr lang="en-US" dirty="0" smtClean="0"/>
              <a:t>This session</a:t>
            </a:r>
            <a:r>
              <a:rPr lang="en-US" baseline="0" dirty="0" smtClean="0"/>
              <a:t> will focus of team-based inquiry: an approach to professional inquiry the Network has developed to support partners in (1) improving </a:t>
            </a:r>
            <a:r>
              <a:rPr lang="en-US" baseline="0" dirty="0" err="1" smtClean="0"/>
              <a:t>nano</a:t>
            </a:r>
            <a:r>
              <a:rPr lang="en-US" baseline="0" dirty="0" smtClean="0"/>
              <a:t> education products and practices, (2) fostering effective teams and organizations, and (3) building evaluation capacity.</a:t>
            </a:r>
          </a:p>
          <a:p>
            <a:pPr eaLnBrk="1" hangingPunct="1">
              <a:spcBef>
                <a:spcPct val="0"/>
              </a:spcBef>
            </a:pPr>
            <a:endParaRPr lang="en-US" baseline="0" dirty="0" smtClean="0"/>
          </a:p>
          <a:p>
            <a:pPr eaLnBrk="1" hangingPunct="1">
              <a:spcBef>
                <a:spcPct val="0"/>
              </a:spcBef>
            </a:pPr>
            <a:r>
              <a:rPr lang="en-US" baseline="0" dirty="0" smtClean="0"/>
              <a:t>The overall goal of is familiarize you with TBI and provide you with some practical tools and resources that you can adapt for you own projects and goals at your institutions.</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5A63E4B-EB52-42D3-8176-D0E4AC0E4CE1}"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a:t>
            </a:r>
            <a:r>
              <a:rPr lang="en-US" baseline="0" dirty="0" smtClean="0"/>
              <a:t> that you have determined the focus of your TBI, it’s time to think about collecting data to answer your TBI question.</a:t>
            </a:r>
          </a:p>
          <a:p>
            <a:pPr marL="171450" indent="-171450" eaLnBrk="1" hangingPunct="1">
              <a:spcBef>
                <a:spcPct val="0"/>
              </a:spcBef>
              <a:buFont typeface="Arial" pitchFamily="34" charset="0"/>
              <a:buChar char="•"/>
            </a:pPr>
            <a:r>
              <a:rPr lang="en-US" baseline="0" dirty="0" smtClean="0"/>
              <a:t>In this example we are going to imagine that we want to answer one question: (1) how can this staff-facilitated activity be improved so that visitors have a better experience and they walk away with an awareness of the program main messages about </a:t>
            </a:r>
            <a:r>
              <a:rPr lang="en-US" baseline="0" dirty="0" err="1" smtClean="0"/>
              <a:t>nano</a:t>
            </a:r>
            <a:r>
              <a:rPr lang="en-US" baseline="0" dirty="0" smtClean="0"/>
              <a:t>.</a:t>
            </a:r>
          </a:p>
          <a:p>
            <a:pPr marL="171450" indent="-171450" eaLnBrk="1" hangingPunct="1">
              <a:spcBef>
                <a:spcPct val="0"/>
              </a:spcBef>
              <a:buFont typeface="Arial" pitchFamily="34" charset="0"/>
              <a:buChar char="•"/>
            </a:pPr>
            <a:r>
              <a:rPr lang="en-US" baseline="0" dirty="0" smtClean="0"/>
              <a:t>A great way to collect this type of data is to ask visitors to answer a few questions after they complete the program.</a:t>
            </a:r>
          </a:p>
          <a:p>
            <a:pPr marL="171450" indent="-171450" eaLnBrk="1" hangingPunct="1">
              <a:spcBef>
                <a:spcPct val="0"/>
              </a:spcBef>
              <a:buFont typeface="Arial" pitchFamily="34" charset="0"/>
              <a:buChar char="•"/>
            </a:pPr>
            <a:r>
              <a:rPr lang="en-US" baseline="0" dirty="0" smtClean="0"/>
              <a:t>Has anyone here done any visitor surveys or interviews before?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t>Here is an example survey that you can use if you don’t already have tools developed.</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It is designed to be completely in just a few minutes by visitor groups immediately after they have completed an activity or program.</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It focuses on two types of data that we have found useful for improving programs (and that relate directly to our TBI questions): (1) visitor suggestions for what is working and what could be improved and (2) visitor reports of what they perceive to be the goals of the activity.</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With this information, you can make changes based directly on visitor suggestions, as well as based on whether or not visitor are walking away with the intended messages or big ideas.</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The form also has some basic visitor information to give you context when you are analyzing the responses.</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To get a feel for the survey, let’s try taking it now as if we were visitors.</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Take a few minutes to fill out the form based on a </a:t>
            </a:r>
            <a:r>
              <a:rPr lang="en-US" baseline="0" dirty="0" err="1" smtClean="0"/>
              <a:t>nano</a:t>
            </a:r>
            <a:r>
              <a:rPr lang="en-US" baseline="0" dirty="0" smtClean="0"/>
              <a:t> program or activity that you experienced here at the meeting.</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Thoughts, comments, or reflections?</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A few final tips:</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Remember to tailor this survey to your specific TBI questions.</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Make a rule for yourself when recruiting visitors to avoid an unintentional selection bias. For example, ask every visitor group after they finish the activity to complete a form.</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Start with adults to avoid issues of consent for children.</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baseline="0" dirty="0" smtClean="0"/>
              <a:t> </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8A4DF52-86A5-44FC-815B-FF5901893927}"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itchFamily="34" charset="-128"/>
              </a:rPr>
              <a:t>ADD</a:t>
            </a:r>
            <a:r>
              <a:rPr lang="en-US" baseline="0" dirty="0" smtClean="0">
                <a:ea typeface="ＭＳ Ｐゴシック" pitchFamily="34" charset="-128"/>
              </a:rPr>
              <a:t> DATA RELFECTION STEPS </a:t>
            </a: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75B37EE9-DDD9-4760-9E35-0FB9C423D6D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75B37EE9-DDD9-4760-9E35-0FB9C423D6D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75B37EE9-DDD9-4760-9E35-0FB9C423D6D7}"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75B37EE9-DDD9-4760-9E35-0FB9C423D6D7}"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itchFamily="34" charset="0"/>
              <a:buChar char="•"/>
            </a:pPr>
            <a:r>
              <a:rPr lang="en-US" dirty="0" smtClean="0">
                <a:ea typeface="ＭＳ Ｐゴシック" pitchFamily="34" charset="-128"/>
              </a:rPr>
              <a:t>To make this more concrete, here are some examples of TBI projects by different NISE Network teams.</a:t>
            </a:r>
          </a:p>
          <a:p>
            <a:pPr defTabSz="457159">
              <a:buNone/>
            </a:pPr>
            <a:r>
              <a:rPr lang="en-US" dirty="0" smtClean="0">
                <a:ea typeface="ＭＳ Ｐゴシック" pitchFamily="34" charset="-128"/>
              </a:rPr>
              <a:t>  </a:t>
            </a:r>
          </a:p>
          <a:p>
            <a:pPr defTabSz="457159">
              <a:buChar char="•"/>
            </a:pPr>
            <a:r>
              <a:rPr lang="en-US" dirty="0" smtClean="0">
                <a:ea typeface="ＭＳ Ｐゴシック" pitchFamily="34" charset="-128"/>
              </a:rPr>
              <a:t>In each case, the team identified a question they needed to answer in order to move forward effectively with their work. </a:t>
            </a:r>
          </a:p>
          <a:p>
            <a:pPr defTabSz="457159">
              <a:buChar char="•"/>
            </a:pPr>
            <a:endParaRPr lang="en-US" dirty="0" smtClean="0">
              <a:ea typeface="ＭＳ Ｐゴシック" pitchFamily="34" charset="-128"/>
            </a:endParaRPr>
          </a:p>
          <a:p>
            <a:pPr defTabSz="457159">
              <a:buChar char="•"/>
            </a:pPr>
            <a:r>
              <a:rPr lang="en-US" dirty="0" smtClean="0">
                <a:ea typeface="ＭＳ Ｐゴシック" pitchFamily="34" charset="-128"/>
              </a:rPr>
              <a:t>In the case of</a:t>
            </a:r>
            <a:r>
              <a:rPr lang="en-US" baseline="0" dirty="0" smtClean="0">
                <a:ea typeface="ＭＳ Ｐゴシック" pitchFamily="34" charset="-128"/>
              </a:rPr>
              <a:t> “Horton Senses Something Small</a:t>
            </a:r>
            <a:r>
              <a:rPr lang="en-US" dirty="0" smtClean="0">
                <a:ea typeface="ＭＳ Ｐゴシック" pitchFamily="34" charset="-128"/>
              </a:rPr>
              <a:t>,” the team was developing a new program and wanted to know how young children would respond to it.</a:t>
            </a:r>
          </a:p>
          <a:p>
            <a:pPr defTabSz="457159">
              <a:buChar char="•"/>
            </a:pPr>
            <a:endParaRPr lang="en-US" dirty="0" smtClean="0">
              <a:ea typeface="ＭＳ Ｐゴシック" pitchFamily="34" charset="-128"/>
            </a:endParaRPr>
          </a:p>
          <a:p>
            <a:pPr defTabSz="457159">
              <a:buChar char="•"/>
            </a:pPr>
            <a:r>
              <a:rPr lang="en-US" dirty="0" smtClean="0">
                <a:ea typeface="ＭＳ Ｐゴシック" pitchFamily="34" charset="-128"/>
              </a:rPr>
              <a:t>  Data collection can include both traditional evaluation techniques, as well as more creative data collection that leverages the types of information we deal with every day as part of our work (e.g., meeting notes, e-mails, informal observations, etc.). </a:t>
            </a:r>
          </a:p>
          <a:p>
            <a:pPr lvl="1" defTabSz="457159">
              <a:buChar char="•"/>
            </a:pPr>
            <a:r>
              <a:rPr lang="en-US" dirty="0" smtClean="0">
                <a:ea typeface="ＭＳ Ｐゴシック" pitchFamily="34" charset="-128"/>
              </a:rPr>
              <a:t>In this case, the program facilitator worked with an evaluator to create forms to more systematically document their reflections and input from participants.</a:t>
            </a:r>
          </a:p>
          <a:p>
            <a:pPr defTabSz="457159">
              <a:buNone/>
            </a:pPr>
            <a:r>
              <a:rPr lang="en-US" dirty="0" smtClean="0">
                <a:ea typeface="ＭＳ Ｐゴシック" pitchFamily="34" charset="-128"/>
              </a:rPr>
              <a:t>  </a:t>
            </a:r>
          </a:p>
          <a:p>
            <a:pPr defTabSz="457159">
              <a:buChar char="•"/>
            </a:pPr>
            <a:r>
              <a:rPr lang="en-US" dirty="0" smtClean="0">
                <a:ea typeface="ＭＳ Ｐゴシック" pitchFamily="34" charset="-128"/>
              </a:rPr>
              <a:t>In TBI, project teams identify specific lessons learned and ways to improve. </a:t>
            </a:r>
          </a:p>
          <a:p>
            <a:pPr lvl="1" defTabSz="457159">
              <a:buChar char="•"/>
            </a:pPr>
            <a:r>
              <a:rPr lang="en-US" dirty="0" smtClean="0">
                <a:ea typeface="ＭＳ Ｐゴシック" pitchFamily="34" charset="-128"/>
              </a:rPr>
              <a:t>In this case, the developer was able to identify:</a:t>
            </a:r>
          </a:p>
          <a:p>
            <a:pPr lvl="2" defTabSz="457159">
              <a:buChar char="•"/>
            </a:pPr>
            <a:r>
              <a:rPr lang="en-US" dirty="0" smtClean="0">
                <a:ea typeface="ＭＳ Ｐゴシック" pitchFamily="34" charset="-128"/>
              </a:rPr>
              <a:t>The appropriate age group for the program, and</a:t>
            </a:r>
          </a:p>
          <a:p>
            <a:pPr lvl="2" defTabSz="457159">
              <a:buChar char="•"/>
            </a:pPr>
            <a:r>
              <a:rPr lang="en-US" dirty="0" smtClean="0">
                <a:ea typeface="ＭＳ Ｐゴシック" pitchFamily="34" charset="-128"/>
              </a:rPr>
              <a:t>A particularly effective facilitation strategy.</a:t>
            </a:r>
          </a:p>
        </p:txBody>
      </p:sp>
      <p:sp>
        <p:nvSpPr>
          <p:cNvPr id="4" name="Slide Number Placeholder 3"/>
          <p:cNvSpPr>
            <a:spLocks noGrp="1"/>
          </p:cNvSpPr>
          <p:nvPr>
            <p:ph type="sldNum" sz="quarter" idx="5"/>
          </p:nvPr>
        </p:nvSpPr>
        <p:spPr/>
        <p:txBody>
          <a:bodyPr/>
          <a:lstStyle/>
          <a:p>
            <a:fld id="{FDA7026F-6032-4AE3-9ADD-7EB9D494F0F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buFont typeface="Arial" pitchFamily="34" charset="0"/>
              <a:buChar char="•"/>
            </a:pPr>
            <a:r>
              <a:rPr lang="en-US" dirty="0" smtClean="0">
                <a:ea typeface="ＭＳ Ｐゴシック" pitchFamily="34" charset="-128"/>
              </a:rPr>
              <a:t>Another example…</a:t>
            </a:r>
          </a:p>
          <a:p>
            <a:pPr marL="628650" lvl="1" indent="-171450">
              <a:buFont typeface="Arial" pitchFamily="34" charset="0"/>
              <a:buChar char="•"/>
            </a:pPr>
            <a:r>
              <a:rPr lang="en-US" dirty="0" smtClean="0">
                <a:ea typeface="ＭＳ Ｐゴシック" pitchFamily="34" charset="-128"/>
              </a:rPr>
              <a:t>The NanoDays 2012 educational </a:t>
            </a:r>
            <a:r>
              <a:rPr lang="en-US" baseline="0" dirty="0" smtClean="0">
                <a:ea typeface="ＭＳ Ｐゴシック" pitchFamily="34" charset="-128"/>
              </a:rPr>
              <a:t>posters</a:t>
            </a:r>
            <a:endParaRPr lang="en-US" dirty="0" smtClean="0">
              <a:ea typeface="ＭＳ Ｐゴシック" pitchFamily="34" charset="-128"/>
            </a:endParaRPr>
          </a:p>
          <a:p>
            <a:pPr marL="171450" indent="-171450">
              <a:buFont typeface="Arial" pitchFamily="34" charset="0"/>
              <a:buChar char="•"/>
            </a:pP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In this case,</a:t>
            </a:r>
            <a:r>
              <a:rPr lang="en-US" baseline="0" dirty="0" smtClean="0">
                <a:ea typeface="ＭＳ Ｐゴシック" pitchFamily="34" charset="-128"/>
              </a:rPr>
              <a:t> t</a:t>
            </a:r>
            <a:r>
              <a:rPr lang="en-US" dirty="0" smtClean="0">
                <a:ea typeface="ＭＳ Ｐゴシック" pitchFamily="34" charset="-128"/>
              </a:rPr>
              <a:t>he </a:t>
            </a:r>
            <a:r>
              <a:rPr lang="en-US" dirty="0" err="1" smtClean="0">
                <a:ea typeface="ＭＳ Ｐゴシック" pitchFamily="34" charset="-128"/>
              </a:rPr>
              <a:t>NanoDays</a:t>
            </a:r>
            <a:r>
              <a:rPr lang="en-US" baseline="0" dirty="0" smtClean="0">
                <a:ea typeface="ＭＳ Ｐゴシック" pitchFamily="34" charset="-128"/>
              </a:rPr>
              <a:t> </a:t>
            </a:r>
            <a:r>
              <a:rPr lang="en-US" dirty="0" smtClean="0">
                <a:ea typeface="ＭＳ Ｐゴシック" pitchFamily="34" charset="-128"/>
              </a:rPr>
              <a:t>team was interested in learning</a:t>
            </a:r>
            <a:r>
              <a:rPr lang="en-US" baseline="0" dirty="0" smtClean="0">
                <a:ea typeface="ＭＳ Ｐゴシック" pitchFamily="34" charset="-128"/>
              </a:rPr>
              <a:t> if it was worthwhile to include the posters in the NanoDays Kit</a:t>
            </a:r>
          </a:p>
          <a:p>
            <a:pPr marL="171450" lvl="0" indent="-171450">
              <a:buFont typeface="Arial" pitchFamily="34" charset="0"/>
              <a:buChar char="•"/>
            </a:pPr>
            <a:endParaRPr lang="en-US" dirty="0" smtClean="0">
              <a:ea typeface="ＭＳ Ｐゴシック" pitchFamily="34" charset="-128"/>
            </a:endParaRPr>
          </a:p>
          <a:p>
            <a:pPr marL="171450" lvl="0" indent="-171450">
              <a:buFont typeface="Arial" pitchFamily="34" charset="0"/>
              <a:buChar char="•"/>
            </a:pPr>
            <a:r>
              <a:rPr lang="en-US" dirty="0" smtClean="0">
                <a:ea typeface="ＭＳ Ｐゴシック" pitchFamily="34" charset="-128"/>
              </a:rPr>
              <a:t>To study this, NISE</a:t>
            </a:r>
            <a:r>
              <a:rPr lang="en-US" baseline="0" dirty="0" smtClean="0">
                <a:ea typeface="ＭＳ Ｐゴシック" pitchFamily="34" charset="-128"/>
              </a:rPr>
              <a:t> Net team members</a:t>
            </a:r>
            <a:r>
              <a:rPr lang="en-US" dirty="0" smtClean="0">
                <a:ea typeface="ＭＳ Ｐゴシック" pitchFamily="34" charset="-128"/>
              </a:rPr>
              <a:t>:</a:t>
            </a:r>
          </a:p>
          <a:p>
            <a:pPr marL="628650" lvl="1" indent="-171450">
              <a:buFont typeface="Arial" pitchFamily="34" charset="0"/>
              <a:buChar char="•"/>
            </a:pPr>
            <a:r>
              <a:rPr lang="en-US" dirty="0" smtClean="0">
                <a:ea typeface="ＭＳ Ｐゴシック" pitchFamily="34" charset="-128"/>
              </a:rPr>
              <a:t>Conducted interviews with</a:t>
            </a:r>
            <a:r>
              <a:rPr lang="en-US" baseline="0" dirty="0" smtClean="0">
                <a:ea typeface="ＭＳ Ｐゴシック" pitchFamily="34" charset="-128"/>
              </a:rPr>
              <a:t> museum visitors, </a:t>
            </a:r>
          </a:p>
          <a:p>
            <a:pPr marL="628650" lvl="1" indent="-171450">
              <a:buFont typeface="Arial" pitchFamily="34" charset="0"/>
              <a:buChar char="•"/>
            </a:pPr>
            <a:r>
              <a:rPr lang="en-US" dirty="0" smtClean="0">
                <a:ea typeface="ＭＳ Ｐゴシック" pitchFamily="34" charset="-128"/>
              </a:rPr>
              <a:t>Observed visitors as they interacted with the posters, and </a:t>
            </a:r>
          </a:p>
          <a:p>
            <a:pPr marL="628650" lvl="1" indent="-171450">
              <a:buFont typeface="Arial" pitchFamily="34" charset="0"/>
              <a:buChar char="•"/>
            </a:pPr>
            <a:r>
              <a:rPr lang="en-US" dirty="0" smtClean="0">
                <a:ea typeface="ＭＳ Ｐゴシック" pitchFamily="34" charset="-128"/>
              </a:rPr>
              <a:t>Debriefed with educators about what they thought about the posters</a:t>
            </a:r>
          </a:p>
          <a:p>
            <a:pPr marL="628650" lvl="1" indent="-171450">
              <a:buFont typeface="Arial" pitchFamily="34" charset="0"/>
              <a:buChar char="•"/>
            </a:pPr>
            <a:endParaRPr lang="en-US" dirty="0" smtClean="0">
              <a:ea typeface="ＭＳ Ｐゴシック" pitchFamily="34" charset="-128"/>
            </a:endParaRPr>
          </a:p>
          <a:p>
            <a:pPr marL="171450" lvl="0" indent="-171450">
              <a:buFont typeface="Arial" pitchFamily="34" charset="0"/>
              <a:buChar char="•"/>
            </a:pPr>
            <a:r>
              <a:rPr lang="en-US" dirty="0" smtClean="0">
                <a:ea typeface="ＭＳ Ｐゴシック" pitchFamily="34" charset="-128"/>
              </a:rPr>
              <a:t>Here,</a:t>
            </a:r>
            <a:r>
              <a:rPr lang="en-US" baseline="0" dirty="0" smtClean="0">
                <a:ea typeface="ＭＳ Ｐゴシック" pitchFamily="34" charset="-128"/>
              </a:rPr>
              <a:t> practitioners learned that:</a:t>
            </a:r>
          </a:p>
          <a:p>
            <a:pPr marL="628650" lvl="1" indent="-171450">
              <a:buFont typeface="Arial" pitchFamily="34" charset="0"/>
              <a:buChar char="•"/>
            </a:pPr>
            <a:r>
              <a:rPr lang="en-US" baseline="0" dirty="0" smtClean="0">
                <a:ea typeface="ＭＳ Ｐゴシック" pitchFamily="34" charset="-128"/>
              </a:rPr>
              <a:t>Visitors liked the posters but had some suggestions for improvement, and </a:t>
            </a:r>
          </a:p>
          <a:p>
            <a:pPr marL="628650" lvl="1" indent="-171450">
              <a:buFont typeface="Arial" pitchFamily="34" charset="0"/>
              <a:buChar char="•"/>
            </a:pPr>
            <a:r>
              <a:rPr lang="en-US" baseline="0" dirty="0" smtClean="0">
                <a:ea typeface="ＭＳ Ｐゴシック" pitchFamily="34" charset="-128"/>
              </a:rPr>
              <a:t>Educators liked how the posters branded the space</a:t>
            </a:r>
          </a:p>
          <a:p>
            <a:pPr marL="628650" lvl="1" indent="-171450">
              <a:buFont typeface="Arial" pitchFamily="34" charset="0"/>
              <a:buChar char="•"/>
            </a:pPr>
            <a:r>
              <a:rPr lang="en-US" baseline="0" dirty="0" smtClean="0">
                <a:ea typeface="ＭＳ Ｐゴシック" pitchFamily="34" charset="-128"/>
              </a:rPr>
              <a:t>Therefore, it was decided to include the posters in future </a:t>
            </a:r>
            <a:r>
              <a:rPr lang="en-US" baseline="0" dirty="0" err="1" smtClean="0">
                <a:ea typeface="ＭＳ Ｐゴシック" pitchFamily="34" charset="-128"/>
              </a:rPr>
              <a:t>NanoDays</a:t>
            </a:r>
            <a:r>
              <a:rPr lang="en-US" baseline="0" dirty="0" smtClean="0">
                <a:ea typeface="ＭＳ Ｐゴシック" pitchFamily="34" charset="-128"/>
              </a:rPr>
              <a:t> kits but major stylistic changes were made. (You might not think these posters carry much content, but that’s a direct result of visitor testing and observation, we found that while educators and visitors like the concept of having the posters, visitors wanted bolder images, and less written content.)</a:t>
            </a:r>
          </a:p>
          <a:p>
            <a:pPr marL="628650" lvl="1" indent="-171450">
              <a:buFont typeface="Arial" pitchFamily="34" charset="0"/>
              <a:buChar char="•"/>
            </a:pP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FC4637DF-C3B5-406D-A059-F1C783779864}"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a:t>
            </a:r>
            <a:r>
              <a:rPr lang="en-US" baseline="0" dirty="0" smtClean="0"/>
              <a:t> variety of folks will be presenting and facilitating today. [Brief introductions, for face recognition.] I’ll let the presenters introduce themselves more thoroughly when they come up here.</a:t>
            </a:r>
          </a:p>
          <a:p>
            <a:pPr eaLnBrk="1" hangingPunct="1">
              <a:spcBef>
                <a:spcPct val="0"/>
              </a:spcBef>
            </a:pPr>
            <a:endParaRPr lang="en-US" baseline="0" dirty="0" smtClean="0"/>
          </a:p>
          <a:p>
            <a:pPr eaLnBrk="1" hangingPunct="1">
              <a:spcBef>
                <a:spcPct val="0"/>
              </a:spcBef>
            </a:pPr>
            <a:r>
              <a:rPr lang="en-US" baseline="0" dirty="0" smtClean="0"/>
              <a:t> This is very much a practically-oriented, rather than </a:t>
            </a:r>
            <a:r>
              <a:rPr lang="en-US" baseline="0" dirty="0" smtClean="0"/>
              <a:t>academically-oriented </a:t>
            </a:r>
            <a:r>
              <a:rPr lang="en-US" baseline="0" dirty="0" smtClean="0"/>
              <a:t>approach to professional inquiry and so our team represents a range of museum professionals, including evaluators, program developers, and educators</a:t>
            </a: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9118534-9E93-417F-8AA7-E456E94A0196}"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that</a:t>
            </a:r>
            <a:r>
              <a:rPr lang="en-US" baseline="0" dirty="0" smtClean="0"/>
              <a:t> is some background and an overview of what TBI is.</a:t>
            </a:r>
          </a:p>
          <a:p>
            <a:pPr eaLnBrk="1" hangingPunct="1">
              <a:spcBef>
                <a:spcPct val="0"/>
              </a:spcBef>
            </a:pPr>
            <a:endParaRPr lang="en-US" baseline="0" dirty="0" smtClean="0"/>
          </a:p>
          <a:p>
            <a:pPr eaLnBrk="1" hangingPunct="1">
              <a:spcBef>
                <a:spcPct val="0"/>
              </a:spcBef>
            </a:pPr>
            <a:r>
              <a:rPr lang="en-US" baseline="0" dirty="0" smtClean="0"/>
              <a:t>Today, we are going to walk through each of these four steps, practice some different data discussion and analysis techniques, and get familiar with tools and resources for each step.</a:t>
            </a:r>
          </a:p>
          <a:p>
            <a:pPr eaLnBrk="1" hangingPunct="1">
              <a:spcBef>
                <a:spcPct val="0"/>
              </a:spcBef>
            </a:pPr>
            <a:endParaRPr lang="en-US" baseline="0" dirty="0" smtClean="0"/>
          </a:p>
          <a:p>
            <a:pPr eaLnBrk="1" hangingPunct="1">
              <a:spcBef>
                <a:spcPct val="0"/>
              </a:spcBef>
            </a:pPr>
            <a:r>
              <a:rPr lang="en-US" baseline="0" dirty="0" smtClean="0"/>
              <a:t>At the end of day, our hope is that by experiencing the whole process, TBI will feel like something that you can realistically start experimenting with at your own institutions.</a:t>
            </a:r>
          </a:p>
          <a:p>
            <a:pPr eaLnBrk="1" hangingPunct="1">
              <a:spcBef>
                <a:spcPct val="0"/>
              </a:spcBef>
            </a:pPr>
            <a:endParaRPr lang="en-US" baseline="0" dirty="0" smtClean="0"/>
          </a:p>
          <a:p>
            <a:pPr eaLnBrk="1" hangingPunct="1">
              <a:spcBef>
                <a:spcPct val="0"/>
              </a:spcBef>
            </a:pPr>
            <a:r>
              <a:rPr lang="en-US" dirty="0" smtClean="0"/>
              <a:t>To make the</a:t>
            </a:r>
            <a:r>
              <a:rPr lang="en-US" baseline="0" dirty="0" smtClean="0"/>
              <a:t> process even more concrete, today we are going to focus on the types of TBI you might do when developing or modifying a </a:t>
            </a:r>
            <a:r>
              <a:rPr lang="en-US" baseline="0" dirty="0" err="1" smtClean="0"/>
              <a:t>nano</a:t>
            </a:r>
            <a:r>
              <a:rPr lang="en-US" baseline="0" dirty="0" smtClean="0"/>
              <a:t> education program or activity. However, keep in mind that this process can be used to inform any aspect of your work, including exhibits, programs, staff trainings, audience outreach, organizational processes, etc. The sky is the limit!</a:t>
            </a:r>
          </a:p>
          <a:p>
            <a:pPr eaLnBrk="1" hangingPunct="1">
              <a:spcBef>
                <a:spcPct val="0"/>
              </a:spcBef>
            </a:pPr>
            <a:endParaRPr lang="en-US" baseline="0" dirty="0" smtClean="0"/>
          </a:p>
          <a:p>
            <a:pPr eaLnBrk="1" hangingPunct="1">
              <a:spcBef>
                <a:spcPct val="0"/>
              </a:spcBef>
            </a:pPr>
            <a:r>
              <a:rPr lang="en-US" baseline="0" dirty="0" smtClean="0"/>
              <a:t>And now, Sarah is going to start us off with asking TBI questions.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ea typeface="ＭＳ Ｐゴシック" pitchFamily="34" charset="-128"/>
              </a:rPr>
              <a:t>The NISE Net TBI report template is an example of an easy way to carefully </a:t>
            </a:r>
            <a:r>
              <a:rPr lang="en-US" i="1" baseline="0" dirty="0" smtClean="0">
                <a:ea typeface="ＭＳ Ｐゴシック" pitchFamily="34" charset="-128"/>
              </a:rPr>
              <a:t>and quickly </a:t>
            </a:r>
            <a:r>
              <a:rPr lang="en-US" i="0" baseline="0" dirty="0" smtClean="0">
                <a:ea typeface="ＭＳ Ｐゴシック" pitchFamily="34" charset="-128"/>
              </a:rPr>
              <a:t>document the process your team used to ask questions, collect data, reflect on your work and practice, and make improvements.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ea typeface="ＭＳ Ｐゴシック" pitchFamily="34" charset="-128"/>
              </a:rPr>
              <a:t> </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(Review basic elements of report)</a:t>
            </a:r>
          </a:p>
          <a:p>
            <a:pPr marL="628650" lvl="1" indent="-171450">
              <a:buFont typeface="Arial" pitchFamily="34" charset="0"/>
              <a:buChar char="•"/>
            </a:pPr>
            <a:r>
              <a:rPr lang="en-US" dirty="0" smtClean="0">
                <a:ea typeface="ＭＳ Ｐゴシック" pitchFamily="34" charset="-128"/>
              </a:rPr>
              <a:t>Question: What we hoped to learn and why it was important</a:t>
            </a:r>
          </a:p>
          <a:p>
            <a:r>
              <a:rPr lang="en-US" sz="1200" kern="1200" dirty="0" smtClean="0">
                <a:solidFill>
                  <a:schemeClr val="tx1"/>
                </a:solidFill>
                <a:effectLst/>
                <a:latin typeface="+mn-lt"/>
                <a:ea typeface="ＭＳ Ｐゴシック" charset="-128"/>
                <a:cs typeface="ＭＳ Ｐゴシック" charset="-128"/>
              </a:rPr>
              <a:t>		Include the following information in this section: </a:t>
            </a:r>
            <a:endParaRPr lang="en-US" dirty="0" smtClean="0"/>
          </a:p>
          <a:p>
            <a:pPr marL="1543050" lvl="3" indent="-171450">
              <a:buFont typeface="Arial"/>
              <a:buChar char="•"/>
            </a:pPr>
            <a:r>
              <a:rPr lang="en-US" sz="1200" kern="1200" dirty="0" smtClean="0">
                <a:solidFill>
                  <a:schemeClr val="tx1"/>
                </a:solidFill>
                <a:effectLst/>
                <a:latin typeface="+mn-lt"/>
                <a:ea typeface="ＭＳ Ｐゴシック" charset="-128"/>
                <a:cs typeface="ＭＳ Ｐゴシック" charset="-128"/>
              </a:rPr>
              <a:t>For educational products only,</a:t>
            </a:r>
            <a:r>
              <a:rPr lang="en-US" sz="1200" kern="1200" baseline="0" dirty="0" smtClean="0">
                <a:solidFill>
                  <a:schemeClr val="tx1"/>
                </a:solidFill>
                <a:effectLst/>
                <a:latin typeface="+mn-lt"/>
                <a:ea typeface="ＭＳ Ｐゴシック" charset="-128"/>
                <a:cs typeface="ＭＳ Ｐゴシック" charset="-128"/>
              </a:rPr>
              <a:t> describe the </a:t>
            </a:r>
            <a:r>
              <a:rPr lang="en-US" sz="1200" kern="1200" dirty="0" smtClean="0">
                <a:solidFill>
                  <a:schemeClr val="tx1"/>
                </a:solidFill>
                <a:effectLst/>
                <a:latin typeface="+mn-lt"/>
                <a:ea typeface="ＭＳ Ｐゴシック" charset="-128"/>
                <a:cs typeface="ＭＳ Ｐゴシック" charset="-128"/>
              </a:rPr>
              <a:t>product type, audience, topic, and provide a short description of the product (activity, demo, program, exhibit)</a:t>
            </a:r>
          </a:p>
          <a:p>
            <a:pPr marL="1543050" lvl="3" indent="-171450">
              <a:buFont typeface="Arial"/>
              <a:buChar char="•"/>
            </a:pPr>
            <a:r>
              <a:rPr lang="en-US" sz="1200" kern="1200" dirty="0" smtClean="0">
                <a:solidFill>
                  <a:schemeClr val="tx1"/>
                </a:solidFill>
                <a:effectLst/>
                <a:latin typeface="+mn-lt"/>
                <a:ea typeface="ＭＳ Ｐゴシック" charset="-128"/>
                <a:cs typeface="ＭＳ Ｐゴシック" charset="-128"/>
              </a:rPr>
              <a:t>Details the Questions your group wanted to answer </a:t>
            </a:r>
            <a:endParaRPr lang="en-US" dirty="0" smtClean="0"/>
          </a:p>
          <a:p>
            <a:pPr marL="628650" lvl="1" indent="-171450">
              <a:buFont typeface="Arial" pitchFamily="34" charset="0"/>
              <a:buChar char="•"/>
            </a:pPr>
            <a:endParaRPr lang="en-US" dirty="0" smtClean="0">
              <a:ea typeface="ＭＳ Ｐゴシック" pitchFamily="34" charset="-128"/>
            </a:endParaRPr>
          </a:p>
          <a:p>
            <a:pPr marL="628650" lvl="1" indent="-171450">
              <a:buFont typeface="Arial" pitchFamily="34" charset="0"/>
              <a:buChar char="•"/>
            </a:pPr>
            <a:r>
              <a:rPr lang="en-US" dirty="0" smtClean="0">
                <a:ea typeface="ＭＳ Ｐゴシック" pitchFamily="34" charset="-128"/>
              </a:rPr>
              <a:t>Investigate: How we</a:t>
            </a:r>
            <a:r>
              <a:rPr lang="en-US" baseline="0" dirty="0" smtClean="0">
                <a:ea typeface="ＭＳ Ｐゴシック" pitchFamily="34" charset="-128"/>
              </a:rPr>
              <a:t> answered our question(s)</a:t>
            </a:r>
            <a:endParaRPr lang="en-US" dirty="0" smtClean="0">
              <a:ea typeface="ＭＳ Ｐゴシック" pitchFamily="34" charset="-128"/>
            </a:endParaRPr>
          </a:p>
          <a:p>
            <a:r>
              <a:rPr lang="en-US" sz="1200" kern="1200" dirty="0" smtClean="0">
                <a:solidFill>
                  <a:schemeClr val="tx1"/>
                </a:solidFill>
                <a:effectLst/>
                <a:latin typeface="+mn-lt"/>
                <a:ea typeface="ＭＳ Ｐゴシック" charset="-128"/>
                <a:cs typeface="ＭＳ Ｐゴシック" charset="-128"/>
              </a:rPr>
              <a:t>		Include the following information in this section: </a:t>
            </a:r>
            <a:endParaRPr lang="en-US" dirty="0" smtClean="0"/>
          </a:p>
          <a:p>
            <a:pPr lvl="3"/>
            <a:r>
              <a:rPr lang="en-US" sz="1200" kern="1200" dirty="0" smtClean="0">
                <a:solidFill>
                  <a:schemeClr val="tx1"/>
                </a:solidFill>
                <a:effectLst/>
                <a:latin typeface="+mn-lt"/>
                <a:ea typeface="ＭＳ Ｐゴシック" charset="-128"/>
                <a:cs typeface="ＭＳ Ｐゴシック" charset="-128"/>
              </a:rPr>
              <a:t>• Start and end dates of the study </a:t>
            </a:r>
            <a:endParaRPr lang="en-US" dirty="0" smtClean="0"/>
          </a:p>
          <a:p>
            <a:pPr lvl="3"/>
            <a:r>
              <a:rPr lang="en-US" sz="1200" kern="1200" dirty="0" smtClean="0">
                <a:solidFill>
                  <a:schemeClr val="tx1"/>
                </a:solidFill>
                <a:effectLst/>
                <a:latin typeface="+mn-lt"/>
                <a:ea typeface="ＭＳ Ｐゴシック" charset="-128"/>
                <a:cs typeface="ＭＳ Ｐゴシック" charset="-128"/>
              </a:rPr>
              <a:t>• Who we collected data from </a:t>
            </a:r>
            <a:endParaRPr lang="en-US" dirty="0" smtClean="0"/>
          </a:p>
          <a:p>
            <a:pPr lvl="3"/>
            <a:r>
              <a:rPr lang="en-US" sz="1200" kern="1200" dirty="0" smtClean="0">
                <a:solidFill>
                  <a:schemeClr val="tx1"/>
                </a:solidFill>
                <a:effectLst/>
                <a:latin typeface="+mn-lt"/>
                <a:ea typeface="ＭＳ Ｐゴシック" charset="-128"/>
                <a:cs typeface="ＭＳ Ｐゴシック" charset="-128"/>
              </a:rPr>
              <a:t>• How we collected data</a:t>
            </a:r>
          </a:p>
          <a:p>
            <a:pPr lvl="3"/>
            <a:r>
              <a:rPr lang="en-US" sz="1200" kern="1200" dirty="0" smtClean="0">
                <a:solidFill>
                  <a:schemeClr val="tx1"/>
                </a:solidFill>
                <a:effectLst/>
                <a:latin typeface="+mn-lt"/>
                <a:ea typeface="ＭＳ Ｐゴシック" charset="-128"/>
                <a:cs typeface="ＭＳ Ｐゴシック" charset="-128"/>
              </a:rPr>
              <a:t>• Types of data we collected </a:t>
            </a:r>
            <a:endParaRPr lang="en-US" dirty="0" smtClean="0">
              <a:effectLst/>
            </a:endParaRPr>
          </a:p>
          <a:p>
            <a:pPr lvl="3"/>
            <a:r>
              <a:rPr lang="en-US" sz="1200" kern="1200" dirty="0" smtClean="0">
                <a:solidFill>
                  <a:schemeClr val="tx1"/>
                </a:solidFill>
                <a:effectLst/>
                <a:latin typeface="+mn-lt"/>
                <a:ea typeface="ＭＳ Ｐゴシック" charset="-128"/>
                <a:cs typeface="ＭＳ Ｐゴシック" charset="-128"/>
              </a:rPr>
              <a:t>• How we analyzed the data </a:t>
            </a:r>
            <a:endParaRPr lang="en-US" dirty="0" smtClean="0"/>
          </a:p>
          <a:p>
            <a:pPr marL="457200" lvl="1" indent="0">
              <a:buFont typeface="Arial" pitchFamily="34" charset="0"/>
              <a:buNone/>
            </a:pPr>
            <a:endParaRPr lang="en-US" dirty="0" smtClean="0">
              <a:ea typeface="ＭＳ Ｐゴシック" pitchFamily="34" charset="-128"/>
            </a:endParaRPr>
          </a:p>
          <a:p>
            <a:pPr marL="628650" lvl="1" indent="-171450">
              <a:buFont typeface="Arial" pitchFamily="34" charset="0"/>
              <a:buChar char="•"/>
            </a:pPr>
            <a:r>
              <a:rPr lang="en-US" dirty="0" smtClean="0">
                <a:ea typeface="ＭＳ Ｐゴシック" pitchFamily="34" charset="-128"/>
              </a:rPr>
              <a:t>Reflect: What we found out</a:t>
            </a:r>
          </a:p>
          <a:p>
            <a:r>
              <a:rPr lang="en-US" sz="1200" kern="1200" dirty="0" smtClean="0">
                <a:solidFill>
                  <a:schemeClr val="tx1"/>
                </a:solidFill>
                <a:effectLst/>
                <a:latin typeface="+mn-lt"/>
                <a:ea typeface="ＭＳ Ｐゴシック" charset="-128"/>
                <a:cs typeface="ＭＳ Ｐゴシック" charset="-128"/>
              </a:rPr>
              <a:t>		Include the following information in this section: </a:t>
            </a:r>
            <a:endParaRPr lang="en-US" dirty="0" smtClean="0"/>
          </a:p>
          <a:p>
            <a:r>
              <a:rPr lang="en-US" sz="1200" kern="1200" dirty="0" smtClean="0">
                <a:solidFill>
                  <a:schemeClr val="tx1"/>
                </a:solidFill>
                <a:effectLst/>
                <a:latin typeface="+mn-lt"/>
                <a:ea typeface="ＭＳ Ｐゴシック" charset="-128"/>
                <a:cs typeface="ＭＳ Ｐゴシック" charset="-128"/>
              </a:rPr>
              <a:t>			Summary of the data (possibly including tables or graphs) </a:t>
            </a:r>
            <a:endParaRPr lang="en-US" dirty="0" smtClean="0"/>
          </a:p>
          <a:p>
            <a:pPr marL="628650" lvl="1" indent="-171450">
              <a:buFont typeface="Arial" pitchFamily="34" charset="0"/>
              <a:buChar char="•"/>
            </a:pPr>
            <a:endParaRPr lang="en-US" dirty="0" smtClean="0">
              <a:ea typeface="ＭＳ Ｐゴシック" pitchFamily="34" charset="-128"/>
            </a:endParaRPr>
          </a:p>
          <a:p>
            <a:pPr marL="628650" lvl="1" indent="-171450">
              <a:buFont typeface="Arial" pitchFamily="34" charset="0"/>
              <a:buChar char="•"/>
            </a:pPr>
            <a:r>
              <a:rPr lang="en-US" dirty="0" smtClean="0">
                <a:ea typeface="ＭＳ Ｐゴシック" pitchFamily="34" charset="-128"/>
              </a:rPr>
              <a:t>Improve: How we changed our practice</a:t>
            </a:r>
          </a:p>
          <a:p>
            <a:r>
              <a:rPr lang="en-US" sz="1200" kern="1200" dirty="0" smtClean="0">
                <a:solidFill>
                  <a:schemeClr val="tx1"/>
                </a:solidFill>
                <a:effectLst/>
                <a:latin typeface="+mn-lt"/>
                <a:ea typeface="ＭＳ Ｐゴシック" charset="-128"/>
                <a:cs typeface="ＭＳ Ｐゴシック" charset="-128"/>
              </a:rPr>
              <a:t>		Include the following information in this section: </a:t>
            </a:r>
            <a:endParaRPr lang="en-US" dirty="0" smtClean="0"/>
          </a:p>
          <a:p>
            <a:pPr lvl="3"/>
            <a:r>
              <a:rPr lang="en-US" sz="1200" kern="1200" dirty="0" smtClean="0">
                <a:solidFill>
                  <a:schemeClr val="tx1"/>
                </a:solidFill>
                <a:effectLst/>
                <a:latin typeface="+mn-lt"/>
                <a:ea typeface="ＭＳ Ｐゴシック" charset="-128"/>
                <a:cs typeface="ＭＳ Ｐゴシック" charset="-128"/>
              </a:rPr>
              <a:t>• How our working group responded or plans to respond to the findings </a:t>
            </a:r>
            <a:endParaRPr lang="en-US" dirty="0" smtClean="0"/>
          </a:p>
          <a:p>
            <a:pPr lvl="3"/>
            <a:r>
              <a:rPr lang="en-US" sz="1200" kern="1200" dirty="0" smtClean="0">
                <a:solidFill>
                  <a:schemeClr val="tx1"/>
                </a:solidFill>
                <a:effectLst/>
                <a:latin typeface="+mn-lt"/>
                <a:ea typeface="ＭＳ Ｐゴシック" charset="-128"/>
                <a:cs typeface="ＭＳ Ｐゴシック" charset="-128"/>
              </a:rPr>
              <a:t>• Recommendations for other working groups </a:t>
            </a:r>
            <a:endParaRPr lang="en-US" dirty="0" smtClean="0"/>
          </a:p>
          <a:p>
            <a:pPr marL="0" indent="0" defTabSz="457159">
              <a:buFont typeface="Arial" pitchFamily="34" charset="0"/>
              <a:buNone/>
            </a:pPr>
            <a:endParaRPr lang="en-US" sz="1200" b="0" kern="1200" dirty="0" smtClean="0">
              <a:solidFill>
                <a:schemeClr val="tx1"/>
              </a:solidFill>
              <a:latin typeface="+mn-lt"/>
              <a:ea typeface="ＭＳ Ｐゴシック" pitchFamily="34" charset="-128"/>
              <a:cs typeface="ＭＳ Ｐゴシック" charset="-128"/>
            </a:endParaRPr>
          </a:p>
          <a:p>
            <a:pPr marL="0" indent="0" defTabSz="457159">
              <a:buFont typeface="Arial" pitchFamily="34" charset="0"/>
              <a:buNone/>
            </a:pPr>
            <a:endParaRPr lang="en-US" sz="1200" b="0" kern="1200" dirty="0" smtClean="0">
              <a:solidFill>
                <a:schemeClr val="tx1"/>
              </a:solidFill>
              <a:latin typeface="+mn-lt"/>
              <a:ea typeface="ＭＳ Ｐゴシック" pitchFamily="34" charset="-128"/>
              <a:cs typeface="ＭＳ Ｐゴシック" charset="-128"/>
            </a:endParaRPr>
          </a:p>
          <a:p>
            <a:pPr marL="0" indent="0" defTabSz="457159">
              <a:buFont typeface="Arial" pitchFamily="34" charset="0"/>
              <a:buNone/>
            </a:pPr>
            <a:r>
              <a:rPr lang="en-US" sz="1200" b="0" kern="1200" dirty="0" smtClean="0">
                <a:solidFill>
                  <a:schemeClr val="tx1"/>
                </a:solidFill>
                <a:latin typeface="+mn-lt"/>
                <a:ea typeface="ＭＳ Ｐゴシック" pitchFamily="34" charset="-128"/>
                <a:cs typeface="ＭＳ Ｐゴシック" charset="-128"/>
              </a:rPr>
              <a:t>***</a:t>
            </a:r>
            <a:r>
              <a:rPr lang="en-US" sz="1200" b="0" kern="1200" dirty="0" smtClean="0">
                <a:solidFill>
                  <a:schemeClr val="tx1"/>
                </a:solidFill>
                <a:latin typeface="+mn-lt"/>
                <a:ea typeface="ＭＳ Ｐゴシック" charset="-128"/>
                <a:cs typeface="+mn-cs"/>
              </a:rPr>
              <a:t>Suggest</a:t>
            </a:r>
            <a:r>
              <a:rPr lang="en-US" sz="1200" b="0" kern="1200" baseline="0" dirty="0" smtClean="0">
                <a:solidFill>
                  <a:schemeClr val="tx1"/>
                </a:solidFill>
                <a:latin typeface="+mn-lt"/>
                <a:ea typeface="ＭＳ Ｐゴシック" charset="-128"/>
                <a:cs typeface="+mn-cs"/>
              </a:rPr>
              <a:t> that</a:t>
            </a:r>
            <a:r>
              <a:rPr lang="en-US" sz="1200" kern="1200" dirty="0" smtClean="0">
                <a:solidFill>
                  <a:schemeClr val="tx1"/>
                </a:solidFill>
                <a:latin typeface="+mn-lt"/>
                <a:ea typeface="ＭＳ Ｐゴシック" charset="-128"/>
                <a:cs typeface="+mn-cs"/>
              </a:rPr>
              <a:t> people would probably introduce this TBI process after their staff are trained and feel confident</a:t>
            </a:r>
          </a:p>
          <a:p>
            <a:pPr marL="171450" indent="-171450" defTabSz="457159">
              <a:buFont typeface="Arial" pitchFamily="34" charset="0"/>
              <a:buChar char="•"/>
            </a:pPr>
            <a:endParaRPr lang="en-US" baseline="0" dirty="0" smtClean="0">
              <a:ea typeface="ＭＳ Ｐゴシック" pitchFamily="34" charset="-128"/>
            </a:endParaRPr>
          </a:p>
          <a:p>
            <a:pPr defTabSz="457159">
              <a:buNone/>
            </a:pPr>
            <a:r>
              <a:rPr lang="en-US" baseline="0" dirty="0" smtClean="0">
                <a:ea typeface="ＭＳ Ｐゴシック" pitchFamily="34" charset="-128"/>
              </a:rPr>
              <a:t>Introducing this tool to your staff can be very rewarding but also very challenging.</a:t>
            </a:r>
          </a:p>
          <a:p>
            <a:pPr marL="171450" marR="0" indent="-171450" algn="l" defTabSz="457159"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pitchFamily="34" charset="-128"/>
              </a:rPr>
              <a:t>It’s difficult for educators to make or find time for this</a:t>
            </a:r>
          </a:p>
          <a:p>
            <a:pPr marL="171450" marR="0" indent="-171450" algn="l" defTabSz="457159"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pitchFamily="34" charset="-128"/>
              </a:rPr>
              <a:t>There are myriad ways to get your team to go through this process. For some projects it makes sense to go through all of this as a cohesive team, for others you’ll need to break into smaller groups. At Sciencenter, we have a  pretty small group of us working on these projects, so we’ll often informally discuss the questions we have about a product, and then share data we’ve collected from other educators or visitors, again discuss that data following the format you all just practiced, and then make collective decisions about what we can do to improve, but then we tend to have just one person write up the TBI report. The report can be reviewed by the whole team, but we find it more streamlined to put one person in charge.</a:t>
            </a:r>
          </a:p>
          <a:p>
            <a:pPr marL="171450" marR="0" indent="-171450" algn="l" defTabSz="457159"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ea typeface="ＭＳ Ｐゴシック" pitchFamily="34" charset="-128"/>
            </a:endParaRPr>
          </a:p>
          <a:p>
            <a:pPr marL="0" marR="0" indent="0" algn="l" defTabSz="457159"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ea typeface="ＭＳ Ｐゴシック" pitchFamily="34" charset="-128"/>
              </a:rPr>
              <a:t>***What thoughts do you have about how you might introduce and use this tool with your staff? How can this be related to things you are already doing with your staff members?***</a:t>
            </a: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1390C6BD-E222-4591-A89A-73BE2144676F}"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Hopefully that gives you a sense of for</a:t>
            </a:r>
            <a:r>
              <a:rPr lang="en-US" baseline="0" dirty="0" smtClean="0"/>
              <a:t> the overall process of TBI and gives you some tools to get started, especially for TBI related to developing or </a:t>
            </a:r>
            <a:r>
              <a:rPr lang="en-US" baseline="0" dirty="0" err="1" smtClean="0"/>
              <a:t>modifing</a:t>
            </a:r>
            <a:r>
              <a:rPr lang="en-US" baseline="0" dirty="0" smtClean="0"/>
              <a:t> </a:t>
            </a:r>
            <a:r>
              <a:rPr lang="en-US" baseline="0" dirty="0" err="1" smtClean="0"/>
              <a:t>programings</a:t>
            </a:r>
            <a:r>
              <a:rPr lang="en-US" baseline="0" dirty="0" smtClean="0"/>
              <a:t> and activities.</a:t>
            </a:r>
          </a:p>
          <a:p>
            <a:pPr marL="171450" indent="-171450" eaLnBrk="1" hangingPunct="1">
              <a:spcBef>
                <a:spcPct val="0"/>
              </a:spcBef>
              <a:buFont typeface="Arial" pitchFamily="34" charset="0"/>
              <a:buChar char="•"/>
            </a:pPr>
            <a:r>
              <a:rPr lang="en-US" baseline="0" dirty="0" smtClean="0"/>
              <a:t>Keep in mind that this is intended to be a flexible approach that can be applied to investigate and improve any aspect of your work.</a:t>
            </a:r>
          </a:p>
          <a:p>
            <a:pPr marL="171450" indent="-171450" eaLnBrk="1" hangingPunct="1">
              <a:spcBef>
                <a:spcPct val="0"/>
              </a:spcBef>
              <a:buFont typeface="Arial" pitchFamily="34" charset="0"/>
              <a:buChar char="•"/>
            </a:pPr>
            <a:r>
              <a:rPr lang="en-US" baseline="0" dirty="0" smtClean="0"/>
              <a:t>Questions, thoughts, or comments about anything we have discussed today?</a:t>
            </a:r>
          </a:p>
          <a:p>
            <a:pPr marL="171450" indent="-171450" eaLnBrk="1" hangingPunct="1">
              <a:spcBef>
                <a:spcPct val="0"/>
              </a:spcBef>
              <a:buFont typeface="Arial" pitchFamily="34" charset="0"/>
              <a:buChar char="•"/>
            </a:pPr>
            <a:r>
              <a:rPr lang="en-US" baseline="0" dirty="0" smtClean="0"/>
              <a:t>What ideas do you have about how you might implement this at your own institutions, both in terms of opportunities and challenges?</a:t>
            </a:r>
          </a:p>
          <a:p>
            <a:pPr marL="0" indent="0" eaLnBrk="1" hangingPunct="1">
              <a:spcBef>
                <a:spcPct val="0"/>
              </a:spcBef>
              <a:buFont typeface="Arial" pitchFamily="34" charset="0"/>
              <a:buNone/>
            </a:pPr>
            <a:endParaRPr lang="en-US" baseline="0" dirty="0" smtClean="0"/>
          </a:p>
          <a:p>
            <a:pPr marL="0" indent="0" eaLnBrk="1" hangingPunct="1">
              <a:spcBef>
                <a:spcPct val="0"/>
              </a:spcBef>
              <a:buFont typeface="Arial" pitchFamily="34" charset="0"/>
              <a:buNone/>
            </a:pPr>
            <a:r>
              <a:rPr lang="en-US" baseline="0" dirty="0" smtClean="0"/>
              <a:t>Keep your eye out over the six months for additional TBI resources. Our goal is to these resources and more posted to the </a:t>
            </a:r>
            <a:r>
              <a:rPr lang="en-US" baseline="0" dirty="0" err="1" smtClean="0"/>
              <a:t>webite</a:t>
            </a:r>
            <a:r>
              <a:rPr lang="en-US" baseline="0" dirty="0" smtClean="0"/>
              <a:t> by </a:t>
            </a:r>
            <a:r>
              <a:rPr lang="en-US" baseline="0" dirty="0" err="1" smtClean="0"/>
              <a:t>NanoDays</a:t>
            </a:r>
            <a:r>
              <a:rPr lang="en-US" baseline="0" dirty="0" smtClean="0"/>
              <a:t>. And please send us your comments and feedback if you have a chance to use these tools.</a:t>
            </a:r>
          </a:p>
          <a:p>
            <a:pPr marL="0" indent="0" eaLnBrk="1" hangingPunct="1">
              <a:spcBef>
                <a:spcPct val="0"/>
              </a:spcBef>
              <a:buFont typeface="Arial" pitchFamily="34" charset="0"/>
              <a:buNone/>
            </a:pPr>
            <a:endParaRPr lang="en-US" baseline="0" dirty="0" smtClean="0"/>
          </a:p>
          <a:p>
            <a:pPr marL="0" indent="0" eaLnBrk="1" hangingPunct="1">
              <a:spcBef>
                <a:spcPct val="0"/>
              </a:spcBef>
              <a:buFont typeface="Arial" pitchFamily="34" charset="0"/>
              <a:buNone/>
            </a:pPr>
            <a:r>
              <a:rPr lang="en-US" baseline="0" dirty="0" smtClean="0"/>
              <a:t>Before you go, please give us your feedback to help improve this training and the tools and </a:t>
            </a:r>
            <a:r>
              <a:rPr lang="en-US" baseline="0" dirty="0" err="1" smtClean="0"/>
              <a:t>resoures</a:t>
            </a:r>
            <a:r>
              <a:rPr lang="en-US" baseline="0" dirty="0" smtClean="0"/>
              <a:t> we presented. We are handing out another copy of the visitor survey. Please fill it out for this workshop (don’t worry about the demographic info) and we’ll collect the responses as you leave.</a:t>
            </a:r>
          </a:p>
          <a:p>
            <a:pPr marL="0" indent="0" eaLnBrk="1" hangingPunct="1">
              <a:spcBef>
                <a:spcPct val="0"/>
              </a:spcBef>
              <a:buFont typeface="Arial" pitchFamily="34" charset="0"/>
              <a:buNone/>
            </a:pPr>
            <a:endParaRPr lang="en-US" baseline="0" dirty="0" smtClean="0"/>
          </a:p>
          <a:p>
            <a:pPr marL="0" indent="0" eaLnBrk="1" hangingPunct="1">
              <a:spcBef>
                <a:spcPct val="0"/>
              </a:spcBef>
              <a:buFont typeface="Arial" pitchFamily="34" charset="0"/>
              <a:buNone/>
            </a:pPr>
            <a:r>
              <a:rPr lang="en-US" baseline="0" dirty="0" smtClean="0"/>
              <a:t>Thank you!</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as always, thank you to NSF for supporting this project!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B9B179B-6270-4155-A51D-C6204A2CD5D3}"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a:t>
            </a:r>
            <a:r>
              <a:rPr lang="en-US" baseline="0" dirty="0" smtClean="0"/>
              <a:t> variety of folks will be presenting and facilitating today. [Brief introductions, for face recognition.] I’ll let the presenters introduce themselves more thoroughly when they come up here.</a:t>
            </a:r>
          </a:p>
          <a:p>
            <a:pPr eaLnBrk="1" hangingPunct="1">
              <a:spcBef>
                <a:spcPct val="0"/>
              </a:spcBef>
            </a:pPr>
            <a:endParaRPr lang="en-US" baseline="0" dirty="0" smtClean="0"/>
          </a:p>
          <a:p>
            <a:pPr eaLnBrk="1" hangingPunct="1">
              <a:spcBef>
                <a:spcPct val="0"/>
              </a:spcBef>
            </a:pPr>
            <a:r>
              <a:rPr lang="en-US" baseline="0" dirty="0" smtClean="0"/>
              <a:t> This is very much a practically-oriented, rather than </a:t>
            </a:r>
            <a:r>
              <a:rPr lang="en-US" baseline="0" dirty="0" smtClean="0"/>
              <a:t>academically-oriented </a:t>
            </a:r>
            <a:r>
              <a:rPr lang="en-US" baseline="0" dirty="0" smtClean="0"/>
              <a:t>approach to professional inquiry and so our team represents a range of museum professionals, including evaluators, program developers, and educators</a:t>
            </a: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9118534-9E93-417F-8AA7-E456E94A0196}" type="slidenum">
              <a:rPr lang="en-US"/>
              <a:pPr eaLnBrk="1" hangingPunct="1"/>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itchFamily="34" charset="0"/>
              <a:buNone/>
            </a:pPr>
            <a:r>
              <a:rPr lang="en-US" baseline="0" dirty="0" smtClean="0"/>
              <a:t>Drawing from a variety of evaluation and research traditions, we developed team-based inquiry as a practical approach to empowering non-evaluation professionals to get the data they need, when they need it, to improve their products and practices.</a:t>
            </a:r>
          </a:p>
          <a:p>
            <a:pPr marL="171450" indent="-171450" eaLnBrk="1" hangingPunct="1">
              <a:spcBef>
                <a:spcPct val="0"/>
              </a:spcBef>
              <a:buFont typeface="Arial" pitchFamily="34" charset="0"/>
              <a:buChar char="•"/>
            </a:pPr>
            <a:r>
              <a:rPr lang="en-US" baseline="0" dirty="0" smtClean="0"/>
              <a:t>A the heart of TBI is an easy to follow inquiry cycle.</a:t>
            </a:r>
          </a:p>
          <a:p>
            <a:pPr marL="171450" indent="-171450" eaLnBrk="1" hangingPunct="1">
              <a:spcBef>
                <a:spcPct val="0"/>
              </a:spcBef>
              <a:buFont typeface="Arial" pitchFamily="34" charset="0"/>
              <a:buChar char="•"/>
            </a:pPr>
            <a:r>
              <a:rPr lang="en-US" baseline="0" dirty="0" smtClean="0"/>
              <a:t>At any point in a project, professionals can go through this process: asking questions related to your work or practice, collecting data to answer those questions, analyzing and reflecting on the data, and identifying concrete ways to improve based on findings.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Other key characteristics</a:t>
            </a:r>
            <a:r>
              <a:rPr lang="en-US" baseline="0" dirty="0" smtClean="0"/>
              <a:t> of TBI…</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I mentioned earlier,</a:t>
            </a:r>
            <a:r>
              <a:rPr lang="en-US" baseline="0" dirty="0" smtClean="0"/>
              <a:t> TBI was designed to provide several benefits to the Network and partner organizations…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that</a:t>
            </a:r>
            <a:r>
              <a:rPr lang="en-US" baseline="0" dirty="0" smtClean="0"/>
              <a:t> is some background and an overview of what TBI is.</a:t>
            </a:r>
          </a:p>
          <a:p>
            <a:pPr eaLnBrk="1" hangingPunct="1">
              <a:spcBef>
                <a:spcPct val="0"/>
              </a:spcBef>
            </a:pPr>
            <a:endParaRPr lang="en-US" baseline="0" dirty="0" smtClean="0"/>
          </a:p>
          <a:p>
            <a:pPr eaLnBrk="1" hangingPunct="1">
              <a:spcBef>
                <a:spcPct val="0"/>
              </a:spcBef>
            </a:pPr>
            <a:r>
              <a:rPr lang="en-US" baseline="0" dirty="0" smtClean="0"/>
              <a:t>Today, we are going to walk through each of these four steps, practice some different data discussion and analysis techniques, and get familiar with tools and resources for each step.</a:t>
            </a:r>
          </a:p>
          <a:p>
            <a:pPr eaLnBrk="1" hangingPunct="1">
              <a:spcBef>
                <a:spcPct val="0"/>
              </a:spcBef>
            </a:pPr>
            <a:endParaRPr lang="en-US" baseline="0" dirty="0" smtClean="0"/>
          </a:p>
          <a:p>
            <a:pPr eaLnBrk="1" hangingPunct="1">
              <a:spcBef>
                <a:spcPct val="0"/>
              </a:spcBef>
            </a:pPr>
            <a:r>
              <a:rPr lang="en-US" baseline="0" dirty="0" smtClean="0"/>
              <a:t>At the end of day, our hope is that by experiencing the whole process, TBI will feel like something that you can realistically start experimenting with at your own institutions.</a:t>
            </a:r>
          </a:p>
          <a:p>
            <a:pPr eaLnBrk="1" hangingPunct="1">
              <a:spcBef>
                <a:spcPct val="0"/>
              </a:spcBef>
            </a:pPr>
            <a:endParaRPr lang="en-US" baseline="0" dirty="0" smtClean="0"/>
          </a:p>
          <a:p>
            <a:pPr eaLnBrk="1" hangingPunct="1">
              <a:spcBef>
                <a:spcPct val="0"/>
              </a:spcBef>
            </a:pPr>
            <a:r>
              <a:rPr lang="en-US" dirty="0" smtClean="0"/>
              <a:t>To make the</a:t>
            </a:r>
            <a:r>
              <a:rPr lang="en-US" baseline="0" dirty="0" smtClean="0"/>
              <a:t> process even more concrete, today we are going to focus on the types of TBI you might do when developing or modifying a </a:t>
            </a:r>
            <a:r>
              <a:rPr lang="en-US" baseline="0" dirty="0" err="1" smtClean="0"/>
              <a:t>nano</a:t>
            </a:r>
            <a:r>
              <a:rPr lang="en-US" baseline="0" dirty="0" smtClean="0"/>
              <a:t> education program or activity. However, keep in mind that this process can be used to inform any aspect of your work, including exhibits, programs, staff trainings, audience outreach, organizational processes, etc. The sky is the limit!</a:t>
            </a:r>
          </a:p>
          <a:p>
            <a:pPr eaLnBrk="1" hangingPunct="1">
              <a:spcBef>
                <a:spcPct val="0"/>
              </a:spcBef>
            </a:pPr>
            <a:endParaRPr lang="en-US" baseline="0" dirty="0" smtClean="0"/>
          </a:p>
          <a:p>
            <a:pPr eaLnBrk="1" hangingPunct="1">
              <a:spcBef>
                <a:spcPct val="0"/>
              </a:spcBef>
            </a:pPr>
            <a:r>
              <a:rPr lang="en-US" baseline="0" dirty="0" smtClean="0"/>
              <a:t>And now, Sarah is going to start us off with asking TBI questions.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You have this program that you think ROCKS! It was well researched, methodically developed, and you have crafted into a thoroughly entertaining piece. Then you start to imagine how an audience or some visitors might respond to it once you take it out on the floor. The questions start flooding in – Will they like it? Will they get it? Will they laugh at all the right places? Will they make the connection between the program and museum’s exhibits and actually go look at them? I’m sure there have been points in each of our lives when the questions just don’t cease. Team-Based Inquiry is built for just that! This process will allow you to tackle some of those question. </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But which questions are the right questions? Three major elements of every Team-Based Inquiry question are… </a:t>
            </a:r>
          </a:p>
          <a:p>
            <a:pPr marL="228600" marR="0" indent="-228600" algn="l" defTabSz="457200" rtl="0" eaLnBrk="1" fontAlgn="base" latinLnBrk="0" hangingPunct="1">
              <a:lnSpc>
                <a:spcPct val="100000"/>
              </a:lnSpc>
              <a:spcBef>
                <a:spcPct val="0"/>
              </a:spcBef>
              <a:spcAft>
                <a:spcPct val="0"/>
              </a:spcAft>
              <a:buClrTx/>
              <a:buSzTx/>
              <a:buFont typeface="Arial" pitchFamily="34" charset="0"/>
              <a:buAutoNum type="arabicPeriod"/>
              <a:tabLst/>
              <a:defRPr/>
            </a:pPr>
            <a:r>
              <a:rPr lang="en-US" baseline="0" dirty="0" smtClean="0"/>
              <a:t>If you can answer it, either by taking time to think about it or by walking down the hall or picking up the telephone to talk to a colleague, then it isn’t worth the time and effort of Team-Based Inquiry. Go connect with that friend or colleague, or yourself, and answer the question – stop worrying about it and act!</a:t>
            </a:r>
          </a:p>
          <a:p>
            <a:pPr marL="228600" marR="0" indent="-228600" algn="l" defTabSz="457200" rtl="0" eaLnBrk="1" fontAlgn="base" latinLnBrk="0" hangingPunct="1">
              <a:lnSpc>
                <a:spcPct val="100000"/>
              </a:lnSpc>
              <a:spcBef>
                <a:spcPct val="0"/>
              </a:spcBef>
              <a:spcAft>
                <a:spcPct val="0"/>
              </a:spcAft>
              <a:buClrTx/>
              <a:buSzTx/>
              <a:buFont typeface="Arial" pitchFamily="34" charset="0"/>
              <a:buAutoNum type="arabicPeriod"/>
              <a:tabLst/>
              <a:defRPr/>
            </a:pPr>
            <a:r>
              <a:rPr lang="en-US" baseline="0" dirty="0" smtClean="0"/>
              <a:t>Once you get insights from visitors, a group of colleagues, whomever, what you find out will push you to make a decision (leave it, change it) and take action (take it on the floor, go back to the drawing board with some things). What you find needs to actually be critical to your work; otherwise, what’s the point?</a:t>
            </a:r>
          </a:p>
          <a:p>
            <a:pPr marL="228600" marR="0" indent="-228600" algn="l" defTabSz="457200" rtl="0" eaLnBrk="1" fontAlgn="base" latinLnBrk="0" hangingPunct="1">
              <a:lnSpc>
                <a:spcPct val="100000"/>
              </a:lnSpc>
              <a:spcBef>
                <a:spcPct val="0"/>
              </a:spcBef>
              <a:spcAft>
                <a:spcPct val="0"/>
              </a:spcAft>
              <a:buClrTx/>
              <a:buSzTx/>
              <a:buFont typeface="Arial" pitchFamily="34" charset="0"/>
              <a:buAutoNum type="arabicPeriod"/>
              <a:tabLst/>
              <a:defRPr/>
            </a:pPr>
            <a:r>
              <a:rPr lang="en-US" baseline="0" dirty="0" smtClean="0"/>
              <a:t>Maybe you really want to know the educational impacts of your program on the 4</a:t>
            </a:r>
            <a:r>
              <a:rPr lang="en-US" baseline="30000" dirty="0" smtClean="0"/>
              <a:t>th</a:t>
            </a:r>
            <a:r>
              <a:rPr lang="en-US" baseline="0" dirty="0" smtClean="0"/>
              <a:t> grade school groups you present to. While a fantastic question, it is way outside of the realm of what is possible with a Team-Based Inquiry question. These are small in scale in terms of resources – YOU and your teammates need to have the time available to dedicate to creating an instrument, collecting the data, analyzing the data, and then making changes and acting on it. The question should be small and feasible for what you are able to take on. </a:t>
            </a:r>
          </a:p>
          <a:p>
            <a:pPr marL="228600" marR="0" indent="-228600" algn="l" defTabSz="457200" rtl="0" eaLnBrk="1" fontAlgn="base" latinLnBrk="0" hangingPunct="1">
              <a:lnSpc>
                <a:spcPct val="100000"/>
              </a:lnSpc>
              <a:spcBef>
                <a:spcPct val="0"/>
              </a:spcBef>
              <a:spcAft>
                <a:spcPct val="0"/>
              </a:spcAft>
              <a:buClrTx/>
              <a:buSzTx/>
              <a:buFont typeface="Arial" pitchFamily="34" charset="0"/>
              <a:buAutoNum type="arabicPeriod"/>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8A4DF52-86A5-44FC-815B-FF5901893927}"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Written out, and crafted as a worksheet, are the major elements that you need to work through to find THE ONE (or two-three) question you will tackle through Team-Based Inquiry in one round. You, most likely, cannot answer all of your questions in the same way or in the same process without overwhelming visitors, or colleagues, causing them to walk away. </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MOST IMPORTANT – you need to clearly articulate your program’s, exhibit’s, </a:t>
            </a:r>
            <a:r>
              <a:rPr lang="en-US" baseline="0" dirty="0" err="1" smtClean="0"/>
              <a:t>etc</a:t>
            </a:r>
            <a:r>
              <a:rPr lang="en-US" baseline="0" dirty="0" smtClean="0"/>
              <a:t>.’s goals and objectives before diving into this. Without the frame of reference the program’s goals offers you, you will not be able to get your team aligned around the key questions and things to be searching for through the Team-Based Inquiry process. AND, you won’t know if what you found is truly relevant if your program does not have a fundamental objective for the visitor. Though you most likely have the goals and objectives of the program clearly embedded in your mind, you need to get it out on paper for both yourself and the rest of your Team-Based Inquiry team to see and refer to throughout the process. Developing these for the team could also help illuminate questions that can be removed because of point 1 (answerable by someone else near you). </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Now, start writing down those swirling questions – all of them – into the first column. Order doesn’t matter – just get them down on paper. From there, take each question and begin answering the rest of the questions along the row. </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Let’s fill it out now for practice. Take a moment or two to write down 1-2 questions you have about a program of yours and try to fill in all of the cells for those questions.</a:t>
            </a:r>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 typeface="Arial" pitchFamily="34" charset="0"/>
              <a:buNone/>
              <a:tabLst/>
              <a:defRPr/>
            </a:pPr>
            <a:r>
              <a:rPr lang="en-US" baseline="0" dirty="0" smtClean="0"/>
              <a:t>NOTE: this table has been adapted from a </a:t>
            </a:r>
            <a:r>
              <a:rPr lang="en-US" sz="1200" kern="1200" dirty="0" smtClean="0">
                <a:solidFill>
                  <a:schemeClr val="tx1"/>
                </a:solidFill>
                <a:effectLst/>
                <a:latin typeface="+mn-lt"/>
                <a:ea typeface="MS PGothic" pitchFamily="34" charset="-128"/>
                <a:cs typeface="ＭＳ Ｐゴシック" charset="0"/>
              </a:rPr>
              <a:t>National Science Foundation, Directorate for Education and Human Resources</a:t>
            </a:r>
            <a:r>
              <a:rPr lang="en-US" dirty="0" smtClean="0">
                <a:effectLst/>
              </a:rPr>
              <a:t> worksheet. </a:t>
            </a:r>
            <a:endParaRPr lang="en-US" baseline="0"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8A4DF52-86A5-44FC-815B-FF5901893927}"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CB3FE0-47F5-4834-8C0E-7B843ED5BE9E}" type="datetimeFigureOut">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6B6BD1-214A-4E81-91E3-C982E0F9F415}" type="slidenum">
              <a:rPr lang="en-US"/>
              <a:pPr>
                <a:defRPr/>
              </a:pPr>
              <a:t>‹#›</a:t>
            </a:fld>
            <a:endParaRPr lang="en-US"/>
          </a:p>
        </p:txBody>
      </p:sp>
    </p:spTree>
    <p:extLst>
      <p:ext uri="{BB962C8B-B14F-4D97-AF65-F5344CB8AC3E}">
        <p14:creationId xmlns:p14="http://schemas.microsoft.com/office/powerpoint/2010/main" val="410884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19EB91-BF4D-4377-98ED-29FD62B1D903}" type="datetimeFigureOut">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0F5493-2AE9-4B66-8DD9-4AD7F3CE9BBF}" type="slidenum">
              <a:rPr lang="en-US"/>
              <a:pPr>
                <a:defRPr/>
              </a:pPr>
              <a:t>‹#›</a:t>
            </a:fld>
            <a:endParaRPr lang="en-US"/>
          </a:p>
        </p:txBody>
      </p:sp>
    </p:spTree>
    <p:extLst>
      <p:ext uri="{BB962C8B-B14F-4D97-AF65-F5344CB8AC3E}">
        <p14:creationId xmlns:p14="http://schemas.microsoft.com/office/powerpoint/2010/main" val="277696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BFFC7A-17F1-490B-9C8B-F75BE15251B0}" type="datetimeFigureOut">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834CB-9286-4AAC-B99C-2EEFEE784144}" type="slidenum">
              <a:rPr lang="en-US"/>
              <a:pPr>
                <a:defRPr/>
              </a:pPr>
              <a:t>‹#›</a:t>
            </a:fld>
            <a:endParaRPr lang="en-US"/>
          </a:p>
        </p:txBody>
      </p:sp>
    </p:spTree>
    <p:extLst>
      <p:ext uri="{BB962C8B-B14F-4D97-AF65-F5344CB8AC3E}">
        <p14:creationId xmlns:p14="http://schemas.microsoft.com/office/powerpoint/2010/main" val="218145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8394EA-B763-4754-B2D1-67DEB02D5A03}" type="datetimeFigureOut">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6E7403-8F40-4970-9390-0DF7C778C508}" type="slidenum">
              <a:rPr lang="en-US"/>
              <a:pPr>
                <a:defRPr/>
              </a:pPr>
              <a:t>‹#›</a:t>
            </a:fld>
            <a:endParaRPr lang="en-US"/>
          </a:p>
        </p:txBody>
      </p:sp>
    </p:spTree>
    <p:extLst>
      <p:ext uri="{BB962C8B-B14F-4D97-AF65-F5344CB8AC3E}">
        <p14:creationId xmlns:p14="http://schemas.microsoft.com/office/powerpoint/2010/main" val="28513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6CE2EA-749E-4C38-A148-8195275C931D}" type="datetimeFigureOut">
              <a:rPr lang="en-US"/>
              <a:pPr>
                <a:defRPr/>
              </a:pPr>
              <a:t>12/12/2012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BBEF07-857B-4E05-8401-FB2EB35FE807}" type="slidenum">
              <a:rPr lang="en-US"/>
              <a:pPr>
                <a:defRPr/>
              </a:pPr>
              <a:t>‹#›</a:t>
            </a:fld>
            <a:endParaRPr lang="en-US"/>
          </a:p>
        </p:txBody>
      </p:sp>
    </p:spTree>
    <p:extLst>
      <p:ext uri="{BB962C8B-B14F-4D97-AF65-F5344CB8AC3E}">
        <p14:creationId xmlns:p14="http://schemas.microsoft.com/office/powerpoint/2010/main" val="161845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86BFBB-3C0B-487C-8BB9-8BD55BE8EED6}" type="datetimeFigureOut">
              <a:rPr lang="en-US"/>
              <a:pPr>
                <a:defRPr/>
              </a:pPr>
              <a:t>12/12/2012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7F54CF-6E61-4F5E-8BEB-47D3CAF2E872}" type="slidenum">
              <a:rPr lang="en-US"/>
              <a:pPr>
                <a:defRPr/>
              </a:pPr>
              <a:t>‹#›</a:t>
            </a:fld>
            <a:endParaRPr lang="en-US"/>
          </a:p>
        </p:txBody>
      </p:sp>
    </p:spTree>
    <p:extLst>
      <p:ext uri="{BB962C8B-B14F-4D97-AF65-F5344CB8AC3E}">
        <p14:creationId xmlns:p14="http://schemas.microsoft.com/office/powerpoint/2010/main" val="162394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BD3383-E89D-4D15-856F-3A1952C31317}" type="datetimeFigureOut">
              <a:rPr lang="en-US"/>
              <a:pPr>
                <a:defRPr/>
              </a:pPr>
              <a:t>12/12/2012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55495A-98E3-428C-9D45-076A109F22DB}" type="slidenum">
              <a:rPr lang="en-US"/>
              <a:pPr>
                <a:defRPr/>
              </a:pPr>
              <a:t>‹#›</a:t>
            </a:fld>
            <a:endParaRPr lang="en-US"/>
          </a:p>
        </p:txBody>
      </p:sp>
    </p:spTree>
    <p:extLst>
      <p:ext uri="{BB962C8B-B14F-4D97-AF65-F5344CB8AC3E}">
        <p14:creationId xmlns:p14="http://schemas.microsoft.com/office/powerpoint/2010/main" val="381916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5DDB3F-87D4-4DEF-B561-D7EB6905C981}" type="datetimeFigureOut">
              <a:rPr lang="en-US"/>
              <a:pPr>
                <a:defRPr/>
              </a:pPr>
              <a:t>12/12/2012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1225E1-0602-4008-9900-1C0BB07437C2}" type="slidenum">
              <a:rPr lang="en-US"/>
              <a:pPr>
                <a:defRPr/>
              </a:pPr>
              <a:t>‹#›</a:t>
            </a:fld>
            <a:endParaRPr lang="en-US"/>
          </a:p>
        </p:txBody>
      </p:sp>
    </p:spTree>
    <p:extLst>
      <p:ext uri="{BB962C8B-B14F-4D97-AF65-F5344CB8AC3E}">
        <p14:creationId xmlns:p14="http://schemas.microsoft.com/office/powerpoint/2010/main" val="107727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8D44FE-5BB7-4171-BE79-F865AFBBAED4}" type="datetimeFigureOut">
              <a:rPr lang="en-US"/>
              <a:pPr>
                <a:defRPr/>
              </a:pPr>
              <a:t>12/12/2012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864490-9766-4EDA-825B-6BE7813D052F}" type="slidenum">
              <a:rPr lang="en-US"/>
              <a:pPr>
                <a:defRPr/>
              </a:pPr>
              <a:t>‹#›</a:t>
            </a:fld>
            <a:endParaRPr lang="en-US"/>
          </a:p>
        </p:txBody>
      </p:sp>
    </p:spTree>
    <p:extLst>
      <p:ext uri="{BB962C8B-B14F-4D97-AF65-F5344CB8AC3E}">
        <p14:creationId xmlns:p14="http://schemas.microsoft.com/office/powerpoint/2010/main" val="50077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FF1E7D-951B-4F95-999F-0BA9EC4B6A71}" type="datetimeFigureOut">
              <a:rPr lang="en-US"/>
              <a:pPr>
                <a:defRPr/>
              </a:pPr>
              <a:t>12/12/2012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58580A-CDA6-44AE-A596-82FA39F80E84}" type="slidenum">
              <a:rPr lang="en-US"/>
              <a:pPr>
                <a:defRPr/>
              </a:pPr>
              <a:t>‹#›</a:t>
            </a:fld>
            <a:endParaRPr lang="en-US"/>
          </a:p>
        </p:txBody>
      </p:sp>
    </p:spTree>
    <p:extLst>
      <p:ext uri="{BB962C8B-B14F-4D97-AF65-F5344CB8AC3E}">
        <p14:creationId xmlns:p14="http://schemas.microsoft.com/office/powerpoint/2010/main" val="226815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503645-F57A-4DBA-A644-244F3CB019CA}" type="datetimeFigureOut">
              <a:rPr lang="en-US"/>
              <a:pPr>
                <a:defRPr/>
              </a:pPr>
              <a:t>12/12/2012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037D8A-67E4-4D65-BC09-FD82926C34FF}" type="slidenum">
              <a:rPr lang="en-US"/>
              <a:pPr>
                <a:defRPr/>
              </a:pPr>
              <a:t>‹#›</a:t>
            </a:fld>
            <a:endParaRPr lang="en-US"/>
          </a:p>
        </p:txBody>
      </p:sp>
    </p:spTree>
    <p:extLst>
      <p:ext uri="{BB962C8B-B14F-4D97-AF65-F5344CB8AC3E}">
        <p14:creationId xmlns:p14="http://schemas.microsoft.com/office/powerpoint/2010/main" val="17101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FF31C14D-2100-41F1-B787-ACEF0DAC44E1}" type="datetimeFigureOut">
              <a:rPr lang="en-US"/>
              <a:pPr>
                <a:defRPr/>
              </a:pPr>
              <a:t>12/12/2012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2548C0C-89A1-434B-848D-74F2B2448E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6.png"/><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6.pn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hyperlink" Target="mailto:sramsaroop@nysci.org" TargetMode="External"/><Relationship Id="rId3" Type="http://schemas.openxmlformats.org/officeDocument/2006/relationships/hyperlink" Target="mailto:spattison@omsi.edu" TargetMode="External"/><Relationship Id="rId7" Type="http://schemas.openxmlformats.org/officeDocument/2006/relationships/hyperlink" Target="mailto:ajackson@sciencenter.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lkollman@mos.org" TargetMode="External"/><Relationship Id="rId5" Type="http://schemas.openxmlformats.org/officeDocument/2006/relationships/hyperlink" Target="mailto:scohn@smm.org" TargetMode="External"/><Relationship Id="rId10" Type="http://schemas.openxmlformats.org/officeDocument/2006/relationships/image" Target="../media/image5.jpeg"/><Relationship Id="rId4" Type="http://schemas.openxmlformats.org/officeDocument/2006/relationships/hyperlink" Target="mailto:gburlacu@omsi.edu"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png"/><Relationship Id="rId9" Type="http://schemas.microsoft.com/office/2007/relationships/diagramDrawing" Target="../diagrams/drawing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mailto:sramsaroop@nysci.org" TargetMode="External"/><Relationship Id="rId3" Type="http://schemas.openxmlformats.org/officeDocument/2006/relationships/hyperlink" Target="mailto:spattison@omsi.edu" TargetMode="External"/><Relationship Id="rId7" Type="http://schemas.openxmlformats.org/officeDocument/2006/relationships/hyperlink" Target="mailto:ajackson@sciencenter.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lkollman@mos.org" TargetMode="External"/><Relationship Id="rId5" Type="http://schemas.openxmlformats.org/officeDocument/2006/relationships/hyperlink" Target="mailto:scohn@smm.org" TargetMode="External"/><Relationship Id="rId10" Type="http://schemas.openxmlformats.org/officeDocument/2006/relationships/image" Target="../media/image5.jpeg"/><Relationship Id="rId4" Type="http://schemas.openxmlformats.org/officeDocument/2006/relationships/hyperlink" Target="mailto:gburlacu@omsi.edu"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10914gh_131_lo.jpg"/>
          <p:cNvPicPr>
            <a:picLocks noChangeAspect="1"/>
          </p:cNvPicPr>
          <p:nvPr/>
        </p:nvPicPr>
        <p:blipFill rotWithShape="1">
          <a:blip r:embed="rId3"/>
          <a:srcRect l="4109" t="19105" r="7364" b="24603"/>
          <a:stretch/>
        </p:blipFill>
        <p:spPr>
          <a:xfrm>
            <a:off x="0" y="1885950"/>
            <a:ext cx="9144000" cy="3874738"/>
          </a:xfrm>
          <a:prstGeom prst="rect">
            <a:avLst/>
          </a:prstGeom>
        </p:spPr>
      </p:pic>
      <p:pic>
        <p:nvPicPr>
          <p:cNvPr id="2050" name="Picture 3" descr="NISE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6"/>
          <p:cNvSpPr txBox="1">
            <a:spLocks noChangeArrowheads="1"/>
          </p:cNvSpPr>
          <p:nvPr/>
        </p:nvSpPr>
        <p:spPr bwMode="auto">
          <a:xfrm>
            <a:off x="0" y="2159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4000" dirty="0" smtClean="0">
                <a:solidFill>
                  <a:srgbClr val="0C4225"/>
                </a:solidFill>
                <a:latin typeface="Georgia" pitchFamily="18" charset="0"/>
              </a:rPr>
              <a:t>Team-Based Inquiry</a:t>
            </a:r>
            <a:endParaRPr lang="en-US" sz="4000" dirty="0">
              <a:solidFill>
                <a:srgbClr val="0C4225"/>
              </a:solidFill>
              <a:latin typeface="Georgia" pitchFamily="18" charset="0"/>
            </a:endParaRPr>
          </a:p>
          <a:p>
            <a:pPr algn="ctr" eaLnBrk="1" hangingPunct="1"/>
            <a:r>
              <a:rPr lang="en-US" sz="3200" i="1" dirty="0" smtClean="0">
                <a:solidFill>
                  <a:srgbClr val="0C4225"/>
                </a:solidFill>
                <a:latin typeface="Georgia" pitchFamily="18" charset="0"/>
              </a:rPr>
              <a:t>Making Evaluative Thinking Part of Your Work</a:t>
            </a:r>
            <a:endParaRPr lang="en-US" sz="3200" i="1" dirty="0">
              <a:solidFill>
                <a:srgbClr val="0C4225"/>
              </a:solidFill>
              <a:latin typeface="Georgia" pitchFamily="18" charset="0"/>
            </a:endParaRPr>
          </a:p>
        </p:txBody>
      </p:sp>
      <p:sp>
        <p:nvSpPr>
          <p:cNvPr id="10" name="Rectangle 9"/>
          <p:cNvSpPr>
            <a:spLocks noChangeArrowheads="1"/>
          </p:cNvSpPr>
          <p:nvPr/>
        </p:nvSpPr>
        <p:spPr bwMode="auto">
          <a:xfrm>
            <a:off x="0" y="5767388"/>
            <a:ext cx="9144000" cy="90487"/>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9" name="Rectangle 8"/>
          <p:cNvSpPr>
            <a:spLocks noChangeArrowheads="1"/>
          </p:cNvSpPr>
          <p:nvPr/>
        </p:nvSpPr>
        <p:spPr bwMode="auto">
          <a:xfrm>
            <a:off x="0" y="1793875"/>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2056" name="TextBox 6"/>
          <p:cNvSpPr txBox="1">
            <a:spLocks noChangeArrowheads="1"/>
          </p:cNvSpPr>
          <p:nvPr/>
        </p:nvSpPr>
        <p:spPr bwMode="auto">
          <a:xfrm>
            <a:off x="5745163" y="6064250"/>
            <a:ext cx="3217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solidFill>
                  <a:srgbClr val="0C4225"/>
                </a:solidFill>
                <a:latin typeface="Georgia" pitchFamily="18" charset="0"/>
              </a:rPr>
              <a:t>Network-Wide Meeting</a:t>
            </a:r>
          </a:p>
          <a:p>
            <a:pPr algn="r" eaLnBrk="1" hangingPunct="1"/>
            <a:r>
              <a:rPr lang="en-US">
                <a:solidFill>
                  <a:srgbClr val="0C4225"/>
                </a:solidFill>
                <a:latin typeface="Georgia" pitchFamily="18" charset="0"/>
              </a:rPr>
              <a:t>December 2012 </a:t>
            </a:r>
          </a:p>
        </p:txBody>
      </p:sp>
    </p:spTree>
    <p:extLst>
      <p:ext uri="{BB962C8B-B14F-4D97-AF65-F5344CB8AC3E}">
        <p14:creationId xmlns:p14="http://schemas.microsoft.com/office/powerpoint/2010/main" val="320218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Investigate</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2805631500"/>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8149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5124" name="Title 1"/>
          <p:cNvSpPr>
            <a:spLocks noGrp="1"/>
          </p:cNvSpPr>
          <p:nvPr>
            <p:ph type="title"/>
          </p:nvPr>
        </p:nvSpPr>
        <p:spPr>
          <a:xfrm>
            <a:off x="366713" y="274638"/>
            <a:ext cx="8294687" cy="741362"/>
          </a:xfrm>
        </p:spPr>
        <p:txBody>
          <a:bodyPr/>
          <a:lstStyle/>
          <a:p>
            <a:pPr algn="l" eaLnBrk="1" hangingPunct="1">
              <a:lnSpc>
                <a:spcPct val="90000"/>
              </a:lnSpc>
            </a:pPr>
            <a:r>
              <a:rPr lang="en-US" sz="4000" dirty="0" smtClean="0">
                <a:solidFill>
                  <a:srgbClr val="0C4225"/>
                </a:solidFill>
                <a:latin typeface="Georgia" pitchFamily="18" charset="0"/>
              </a:rPr>
              <a:t>Visitor Survey</a:t>
            </a:r>
          </a:p>
        </p:txBody>
      </p:sp>
      <p:grpSp>
        <p:nvGrpSpPr>
          <p:cNvPr id="7" name="Group 6"/>
          <p:cNvGrpSpPr/>
          <p:nvPr/>
        </p:nvGrpSpPr>
        <p:grpSpPr>
          <a:xfrm>
            <a:off x="2279704" y="1374623"/>
            <a:ext cx="4584592" cy="5272315"/>
            <a:chOff x="2218544" y="1374623"/>
            <a:chExt cx="4584592" cy="5272315"/>
          </a:xfrm>
        </p:grpSpPr>
        <p:sp>
          <p:nvSpPr>
            <p:cNvPr id="8" name="Rectangle 7"/>
            <p:cNvSpPr/>
            <p:nvPr/>
          </p:nvSpPr>
          <p:spPr>
            <a:xfrm>
              <a:off x="2596896" y="1617738"/>
              <a:ext cx="4206240" cy="50292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2218544" y="1374623"/>
              <a:ext cx="4449680" cy="5163630"/>
              <a:chOff x="1259174" y="1438338"/>
              <a:chExt cx="4449680" cy="5163630"/>
            </a:xfrm>
          </p:grpSpPr>
          <p:sp>
            <p:nvSpPr>
              <p:cNvPr id="10" name="Rectangle 9"/>
              <p:cNvSpPr/>
              <p:nvPr/>
            </p:nvSpPr>
            <p:spPr>
              <a:xfrm>
                <a:off x="1259174" y="1438338"/>
                <a:ext cx="4449680" cy="516363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19490121"/>
                  </p:ext>
                </p:extLst>
              </p:nvPr>
            </p:nvGraphicFramePr>
            <p:xfrm>
              <a:off x="1380894" y="1502052"/>
              <a:ext cx="4206240" cy="5036201"/>
            </p:xfrm>
            <a:graphic>
              <a:graphicData uri="http://schemas.openxmlformats.org/presentationml/2006/ole">
                <mc:AlternateContent xmlns:mc="http://schemas.openxmlformats.org/markup-compatibility/2006">
                  <mc:Choice xmlns:v="urn:schemas-microsoft-com:vml" Requires="v">
                    <p:oleObj spid="_x0000_s2078" name="Document" r:id="rId4" imgW="6512264" imgH="7819955" progId="Word.Document.12">
                      <p:embed/>
                    </p:oleObj>
                  </mc:Choice>
                  <mc:Fallback>
                    <p:oleObj name="Document" r:id="rId4" imgW="6512264" imgH="7819955" progId="Word.Document.12">
                      <p:embed/>
                      <p:pic>
                        <p:nvPicPr>
                          <p:cNvPr id="0" name=""/>
                          <p:cNvPicPr/>
                          <p:nvPr/>
                        </p:nvPicPr>
                        <p:blipFill>
                          <a:blip r:embed="rId5"/>
                          <a:stretch>
                            <a:fillRect/>
                          </a:stretch>
                        </p:blipFill>
                        <p:spPr>
                          <a:xfrm>
                            <a:off x="1380894" y="1502052"/>
                            <a:ext cx="4206240" cy="5036201"/>
                          </a:xfrm>
                          <a:prstGeom prst="rect">
                            <a:avLst/>
                          </a:prstGeom>
                          <a:solidFill>
                            <a:schemeClr val="bg1"/>
                          </a:solidFill>
                          <a:ln>
                            <a:noFill/>
                          </a:ln>
                        </p:spPr>
                      </p:pic>
                    </p:oleObj>
                  </mc:Fallback>
                </mc:AlternateContent>
              </a:graphicData>
            </a:graphic>
          </p:graphicFrame>
        </p:grpSp>
      </p:grpSp>
    </p:spTree>
    <p:extLst>
      <p:ext uri="{BB962C8B-B14F-4D97-AF65-F5344CB8AC3E}">
        <p14:creationId xmlns:p14="http://schemas.microsoft.com/office/powerpoint/2010/main" val="10524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Reflect</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687647290"/>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81492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a:fld id="{354FC11F-502A-4F06-994C-77A62F20389B}" type="slidenum">
              <a:rPr lang="en-US" sz="1200">
                <a:solidFill>
                  <a:srgbClr val="898989"/>
                </a:solidFill>
                <a:latin typeface="Calibri" pitchFamily="34" charset="0"/>
              </a:rPr>
              <a:pPr algn="r"/>
              <a:t>13</a:t>
            </a:fld>
            <a:endParaRPr lang="en-US" sz="1200">
              <a:solidFill>
                <a:srgbClr val="898989"/>
              </a:solidFill>
              <a:latin typeface="Calibri" pitchFamily="34" charset="0"/>
            </a:endParaRPr>
          </a:p>
        </p:txBody>
      </p:sp>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7" name="Content Placeholder 6"/>
          <p:cNvSpPr>
            <a:spLocks noGrp="1"/>
          </p:cNvSpPr>
          <p:nvPr>
            <p:ph idx="1"/>
          </p:nvPr>
        </p:nvSpPr>
        <p:spPr/>
        <p:txBody>
          <a:bodyPr/>
          <a:lstStyle/>
          <a:p>
            <a:pPr marL="0" indent="0">
              <a:buNone/>
            </a:pPr>
            <a:r>
              <a:rPr lang="en-US" sz="3000" dirty="0" smtClean="0"/>
              <a:t>Once you’ve identified your TBI question and collected your data, you can discuss that data as a team to identify:</a:t>
            </a:r>
          </a:p>
          <a:p>
            <a:pPr marL="808038"/>
            <a:r>
              <a:rPr lang="en-US" sz="2800" dirty="0" smtClean="0"/>
              <a:t>Themes</a:t>
            </a:r>
          </a:p>
          <a:p>
            <a:pPr marL="808038"/>
            <a:r>
              <a:rPr lang="en-US" sz="2800" dirty="0" smtClean="0"/>
              <a:t>Interesting or unusual</a:t>
            </a:r>
            <a:br>
              <a:rPr lang="en-US" sz="2800" dirty="0" smtClean="0"/>
            </a:br>
            <a:r>
              <a:rPr lang="en-US" sz="2800" dirty="0" smtClean="0"/>
              <a:t>data points</a:t>
            </a:r>
          </a:p>
          <a:p>
            <a:endParaRPr lang="en-US" dirty="0" smtClean="0"/>
          </a:p>
          <a:p>
            <a:pPr marL="0" indent="0">
              <a:buNone/>
            </a:pPr>
            <a:r>
              <a:rPr lang="en-US" sz="3000" dirty="0" smtClean="0"/>
              <a:t>After this discussion, you can apply those themes to  your data and begin to think about how they might inform or improve your practice .</a:t>
            </a:r>
            <a:endParaRPr lang="en-US" sz="3000" dirty="0"/>
          </a:p>
        </p:txBody>
      </p:sp>
      <p:sp>
        <p:nvSpPr>
          <p:cNvPr id="10"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ea typeface="ＭＳ Ｐゴシック" pitchFamily="34" charset="-128"/>
              </a:rPr>
              <a:t>Data Reflection </a:t>
            </a:r>
          </a:p>
        </p:txBody>
      </p:sp>
      <p:graphicFrame>
        <p:nvGraphicFramePr>
          <p:cNvPr id="8" name="Diagram 7"/>
          <p:cNvGraphicFramePr/>
          <p:nvPr/>
        </p:nvGraphicFramePr>
        <p:xfrm>
          <a:off x="5617029" y="2724539"/>
          <a:ext cx="2607906" cy="218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p:cNvCxnSpPr/>
          <p:nvPr/>
        </p:nvCxnSpPr>
        <p:spPr>
          <a:xfrm rot="10800000" flipV="1">
            <a:off x="7408509" y="4665308"/>
            <a:ext cx="466529" cy="1"/>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851850" y="4665310"/>
            <a:ext cx="469643" cy="1"/>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850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a:fld id="{354FC11F-502A-4F06-994C-77A62F20389B}"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0"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ea typeface="ＭＳ Ｐゴシック" pitchFamily="34" charset="-128"/>
              </a:rPr>
              <a:t>Data Reflection Steps</a:t>
            </a:r>
          </a:p>
        </p:txBody>
      </p:sp>
      <p:sp>
        <p:nvSpPr>
          <p:cNvPr id="8" name="Content Placeholder 7"/>
          <p:cNvSpPr>
            <a:spLocks noGrp="1"/>
          </p:cNvSpPr>
          <p:nvPr>
            <p:ph idx="1"/>
          </p:nvPr>
        </p:nvSpPr>
        <p:spPr/>
        <p:txBody>
          <a:bodyPr/>
          <a:lstStyle/>
          <a:p>
            <a:pPr marL="514350" indent="-514350">
              <a:buAutoNum type="arabicParenR"/>
            </a:pPr>
            <a:r>
              <a:rPr lang="en-US" dirty="0" smtClean="0"/>
              <a:t>Describe and clarify</a:t>
            </a:r>
          </a:p>
          <a:p>
            <a:pPr marL="514350" indent="-514350">
              <a:buAutoNum type="arabicParenR"/>
            </a:pPr>
            <a:r>
              <a:rPr lang="en-US" dirty="0" smtClean="0"/>
              <a:t>Observe and discuss</a:t>
            </a:r>
          </a:p>
          <a:p>
            <a:pPr marL="514350" indent="-514350">
              <a:buAutoNum type="arabicParenR"/>
            </a:pPr>
            <a:r>
              <a:rPr lang="en-US" dirty="0" smtClean="0"/>
              <a:t>Immerse and notice</a:t>
            </a:r>
          </a:p>
          <a:p>
            <a:pPr marL="514350" indent="-514350">
              <a:buAutoNum type="arabicParenR"/>
            </a:pPr>
            <a:r>
              <a:rPr lang="en-US" dirty="0" smtClean="0"/>
              <a:t>Categorize and explain</a:t>
            </a:r>
          </a:p>
          <a:p>
            <a:pPr marL="514350" indent="-514350">
              <a:buAutoNum type="arabicParenR"/>
            </a:pPr>
            <a:r>
              <a:rPr lang="en-US" dirty="0" smtClean="0"/>
              <a:t>Reflect</a:t>
            </a:r>
          </a:p>
        </p:txBody>
      </p:sp>
      <p:sp>
        <p:nvSpPr>
          <p:cNvPr id="7" name="Rectangle 6"/>
          <p:cNvSpPr/>
          <p:nvPr/>
        </p:nvSpPr>
        <p:spPr>
          <a:xfrm>
            <a:off x="6200775" y="1765935"/>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00775" y="2329815"/>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00775" y="2897505"/>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00775" y="3474720"/>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200775" y="4057650"/>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029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a:fld id="{354FC11F-502A-4F06-994C-77A62F20389B}"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0"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ea typeface="ＭＳ Ｐゴシック" pitchFamily="34" charset="-128"/>
              </a:rPr>
              <a:t>Activity Instructions </a:t>
            </a:r>
          </a:p>
        </p:txBody>
      </p:sp>
      <p:sp>
        <p:nvSpPr>
          <p:cNvPr id="8" name="Content Placeholder 7"/>
          <p:cNvSpPr>
            <a:spLocks noGrp="1"/>
          </p:cNvSpPr>
          <p:nvPr>
            <p:ph idx="1"/>
          </p:nvPr>
        </p:nvSpPr>
        <p:spPr/>
        <p:txBody>
          <a:bodyPr/>
          <a:lstStyle/>
          <a:p>
            <a:r>
              <a:rPr lang="en-US" dirty="0" smtClean="0"/>
              <a:t>Take a moment to read over the data on your handout.</a:t>
            </a:r>
          </a:p>
          <a:p>
            <a:pPr>
              <a:buNone/>
            </a:pPr>
            <a:endParaRPr lang="en-US" dirty="0" smtClean="0"/>
          </a:p>
          <a:p>
            <a:r>
              <a:rPr lang="en-US" dirty="0" smtClean="0"/>
              <a:t>Around your table, discuss</a:t>
            </a:r>
          </a:p>
          <a:p>
            <a:pPr marL="971550" lvl="1" indent="-514350">
              <a:buAutoNum type="arabicParenR"/>
            </a:pPr>
            <a:r>
              <a:rPr lang="en-US" dirty="0" smtClean="0"/>
              <a:t>One piece of data you find interesting and why</a:t>
            </a:r>
          </a:p>
          <a:p>
            <a:pPr marL="971550" lvl="1" indent="-514350">
              <a:buAutoNum type="arabicParenR"/>
            </a:pPr>
            <a:r>
              <a:rPr lang="en-US" dirty="0" smtClean="0"/>
              <a:t>One theme you see occurring in the data</a:t>
            </a:r>
            <a:endParaRPr lang="en-US" dirty="0"/>
          </a:p>
        </p:txBody>
      </p:sp>
    </p:spTree>
    <p:extLst>
      <p:ext uri="{BB962C8B-B14F-4D97-AF65-F5344CB8AC3E}">
        <p14:creationId xmlns:p14="http://schemas.microsoft.com/office/powerpoint/2010/main" val="199743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a:fld id="{354FC11F-502A-4F06-994C-77A62F20389B}" type="slidenum">
              <a:rPr lang="en-US" sz="1200">
                <a:solidFill>
                  <a:srgbClr val="898989"/>
                </a:solidFill>
                <a:latin typeface="Calibri" pitchFamily="34" charset="0"/>
              </a:rPr>
              <a:pPr algn="r"/>
              <a:t>16</a:t>
            </a:fld>
            <a:endParaRPr lang="en-US" sz="1200">
              <a:solidFill>
                <a:srgbClr val="898989"/>
              </a:solidFill>
              <a:latin typeface="Calibri" pitchFamily="34" charset="0"/>
            </a:endParaRPr>
          </a:p>
        </p:txBody>
      </p:sp>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0"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ea typeface="ＭＳ Ｐゴシック" pitchFamily="34" charset="-128"/>
              </a:rPr>
              <a:t>Data Reflection Steps</a:t>
            </a:r>
          </a:p>
        </p:txBody>
      </p:sp>
      <p:sp>
        <p:nvSpPr>
          <p:cNvPr id="8" name="Content Placeholder 7"/>
          <p:cNvSpPr>
            <a:spLocks noGrp="1"/>
          </p:cNvSpPr>
          <p:nvPr>
            <p:ph idx="1"/>
          </p:nvPr>
        </p:nvSpPr>
        <p:spPr/>
        <p:txBody>
          <a:bodyPr/>
          <a:lstStyle/>
          <a:p>
            <a:pPr marL="514350" indent="-514350">
              <a:buAutoNum type="arabicParenR"/>
            </a:pPr>
            <a:r>
              <a:rPr lang="en-US" dirty="0" smtClean="0"/>
              <a:t>Describe and clarify</a:t>
            </a:r>
          </a:p>
          <a:p>
            <a:pPr marL="514350" indent="-514350">
              <a:buAutoNum type="arabicParenR"/>
            </a:pPr>
            <a:r>
              <a:rPr lang="en-US" dirty="0" smtClean="0"/>
              <a:t>Observe and discuss</a:t>
            </a:r>
          </a:p>
          <a:p>
            <a:pPr marL="514350" indent="-514350">
              <a:buAutoNum type="arabicParenR"/>
            </a:pPr>
            <a:r>
              <a:rPr lang="en-US" dirty="0" smtClean="0"/>
              <a:t>Immerse and notice</a:t>
            </a:r>
          </a:p>
          <a:p>
            <a:pPr marL="514350" indent="-514350">
              <a:buAutoNum type="arabicParenR"/>
            </a:pPr>
            <a:r>
              <a:rPr lang="en-US" dirty="0" smtClean="0"/>
              <a:t>Categorize and explain</a:t>
            </a:r>
          </a:p>
          <a:p>
            <a:pPr marL="514350" indent="-514350">
              <a:buAutoNum type="arabicParenR"/>
            </a:pPr>
            <a:r>
              <a:rPr lang="en-US" dirty="0" smtClean="0"/>
              <a:t>Reflect</a:t>
            </a:r>
          </a:p>
        </p:txBody>
      </p:sp>
      <p:sp>
        <p:nvSpPr>
          <p:cNvPr id="7" name="Rectangle 6"/>
          <p:cNvSpPr/>
          <p:nvPr/>
        </p:nvSpPr>
        <p:spPr>
          <a:xfrm>
            <a:off x="6200775" y="1765935"/>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00775" y="2329815"/>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00775" y="2897505"/>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00775" y="3474720"/>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200775" y="4057650"/>
            <a:ext cx="438150" cy="4000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ultiply 13"/>
          <p:cNvSpPr/>
          <p:nvPr/>
        </p:nvSpPr>
        <p:spPr>
          <a:xfrm>
            <a:off x="6200775" y="1765935"/>
            <a:ext cx="438150" cy="40005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6" name="Multiply 15"/>
          <p:cNvSpPr/>
          <p:nvPr/>
        </p:nvSpPr>
        <p:spPr>
          <a:xfrm>
            <a:off x="6200775" y="2329815"/>
            <a:ext cx="438150" cy="40005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7" name="Multiply 16"/>
          <p:cNvSpPr/>
          <p:nvPr/>
        </p:nvSpPr>
        <p:spPr>
          <a:xfrm>
            <a:off x="6200775" y="2882265"/>
            <a:ext cx="438150" cy="40005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93736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Improve</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427158654"/>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2412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58725"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ea typeface="ＭＳ Ｐゴシック" pitchFamily="34" charset="-128"/>
              </a:rPr>
              <a:t>“Horton Senses Something Small”</a:t>
            </a:r>
          </a:p>
        </p:txBody>
      </p:sp>
      <p:sp>
        <p:nvSpPr>
          <p:cNvPr id="27654" name="Rectangle 12"/>
          <p:cNvSpPr>
            <a:spLocks noChangeArrowheads="1"/>
          </p:cNvSpPr>
          <p:nvPr/>
        </p:nvSpPr>
        <p:spPr bwMode="auto">
          <a:xfrm>
            <a:off x="4881880" y="1981498"/>
            <a:ext cx="4439920" cy="3942080"/>
          </a:xfrm>
          <a:prstGeom prst="rect">
            <a:avLst/>
          </a:prstGeom>
          <a:noFill/>
          <a:ln>
            <a:noFill/>
          </a:ln>
          <a:extLst/>
        </p:spPr>
        <p:txBody>
          <a:bodyPr lIns="38100" tIns="38100" rIns="38100" bIns="38100"/>
          <a:lstStyle/>
          <a:p>
            <a:pPr indent="4763">
              <a:spcBef>
                <a:spcPts val="600"/>
              </a:spcBef>
              <a:buClr>
                <a:srgbClr val="000000"/>
              </a:buClr>
              <a:buSzPct val="100000"/>
              <a:buFont typeface="Arial" pitchFamily="34" charset="0"/>
              <a:buNone/>
            </a:pPr>
            <a:endParaRPr lang="en-US" sz="2400" dirty="0" smtClean="0">
              <a:latin typeface="Calibri" pitchFamily="34" charset="0"/>
              <a:sym typeface="Arial" pitchFamily="34" charset="0"/>
            </a:endParaRPr>
          </a:p>
          <a:p>
            <a:pPr indent="4763">
              <a:spcBef>
                <a:spcPts val="600"/>
              </a:spcBef>
              <a:buClr>
                <a:srgbClr val="000000"/>
              </a:buClr>
              <a:buSzPct val="100000"/>
              <a:buFont typeface="Arial" pitchFamily="34" charset="0"/>
              <a:buNone/>
            </a:pPr>
            <a:r>
              <a:rPr lang="en-US" sz="2000" b="1" dirty="0" smtClean="0">
                <a:latin typeface="Calibri" pitchFamily="34" charset="0"/>
                <a:sym typeface="Arial" pitchFamily="34" charset="0"/>
              </a:rPr>
              <a:t>Data </a:t>
            </a:r>
            <a:r>
              <a:rPr lang="en-US" sz="2000" b="1" dirty="0">
                <a:latin typeface="Calibri" pitchFamily="34" charset="0"/>
                <a:sym typeface="Arial" pitchFamily="34" charset="0"/>
              </a:rPr>
              <a:t>collection</a:t>
            </a:r>
          </a:p>
          <a:p>
            <a:pPr marL="233363" indent="-233363">
              <a:spcBef>
                <a:spcPts val="600"/>
              </a:spcBef>
              <a:buClr>
                <a:srgbClr val="000000"/>
              </a:buClr>
              <a:buSzPct val="100000"/>
              <a:buFont typeface="Arial" pitchFamily="34" charset="0"/>
              <a:buChar char="•"/>
              <a:tabLst>
                <a:tab pos="233363" algn="l"/>
              </a:tabLst>
            </a:pPr>
            <a:r>
              <a:rPr lang="en-US" dirty="0">
                <a:latin typeface="Calibri" pitchFamily="34" charset="0"/>
                <a:sym typeface="Arial" pitchFamily="34" charset="0"/>
              </a:rPr>
              <a:t>Observations of participants</a:t>
            </a:r>
          </a:p>
          <a:p>
            <a:pPr marL="233363" indent="-233363">
              <a:spcBef>
                <a:spcPts val="600"/>
              </a:spcBef>
              <a:buClr>
                <a:srgbClr val="000000"/>
              </a:buClr>
              <a:buSzPct val="100000"/>
              <a:buFont typeface="Arial" pitchFamily="34" charset="0"/>
              <a:buChar char="•"/>
              <a:tabLst>
                <a:tab pos="233363" algn="l"/>
              </a:tabLst>
            </a:pPr>
            <a:r>
              <a:rPr lang="en-US" dirty="0">
                <a:latin typeface="Calibri" pitchFamily="34" charset="0"/>
                <a:sym typeface="Arial" pitchFamily="34" charset="0"/>
              </a:rPr>
              <a:t>Surveys with caregivers and parents</a:t>
            </a:r>
          </a:p>
          <a:p>
            <a:pPr marL="233363" indent="-233363">
              <a:spcBef>
                <a:spcPts val="600"/>
              </a:spcBef>
              <a:buClr>
                <a:srgbClr val="000000"/>
              </a:buClr>
              <a:buSzPct val="100000"/>
              <a:buFont typeface="Arial" pitchFamily="34" charset="0"/>
              <a:buChar char="•"/>
              <a:tabLst>
                <a:tab pos="233363" algn="l"/>
              </a:tabLst>
            </a:pPr>
            <a:r>
              <a:rPr lang="en-US" dirty="0">
                <a:latin typeface="Calibri" pitchFamily="34" charset="0"/>
                <a:sym typeface="Arial" pitchFamily="34" charset="0"/>
              </a:rPr>
              <a:t>Debrief with program developers</a:t>
            </a:r>
            <a:endParaRPr lang="en-US" dirty="0" smtClean="0">
              <a:latin typeface="Calibri" pitchFamily="34" charset="0"/>
              <a:sym typeface="Arial" pitchFamily="34" charset="0"/>
            </a:endParaRPr>
          </a:p>
          <a:p>
            <a:pPr indent="4763">
              <a:spcBef>
                <a:spcPts val="600"/>
              </a:spcBef>
              <a:buClr>
                <a:srgbClr val="000000"/>
              </a:buClr>
              <a:buSzPct val="100000"/>
            </a:pPr>
            <a:endParaRPr lang="en-US" sz="1000" dirty="0" smtClean="0">
              <a:latin typeface="Calibri" pitchFamily="34" charset="0"/>
              <a:sym typeface="Arial" pitchFamily="34" charset="0"/>
            </a:endParaRPr>
          </a:p>
          <a:p>
            <a:pPr indent="4763">
              <a:spcBef>
                <a:spcPts val="600"/>
              </a:spcBef>
              <a:buClr>
                <a:srgbClr val="000000"/>
              </a:buClr>
              <a:buSzPct val="100000"/>
            </a:pPr>
            <a:endParaRPr lang="en-US" sz="1000" dirty="0" smtClean="0">
              <a:latin typeface="Calibri" pitchFamily="34" charset="0"/>
              <a:sym typeface="Arial" pitchFamily="34" charset="0"/>
            </a:endParaRPr>
          </a:p>
          <a:p>
            <a:pPr indent="4763">
              <a:spcBef>
                <a:spcPts val="600"/>
              </a:spcBef>
              <a:buClr>
                <a:srgbClr val="000000"/>
              </a:buClr>
              <a:buSzPct val="100000"/>
            </a:pPr>
            <a:r>
              <a:rPr lang="en-US" sz="2000" b="1" dirty="0">
                <a:latin typeface="Calibri" pitchFamily="34" charset="0"/>
                <a:sym typeface="Arial" pitchFamily="34" charset="0"/>
              </a:rPr>
              <a:t>Lessons learned</a:t>
            </a:r>
          </a:p>
          <a:p>
            <a:pPr marL="233363" indent="-233363">
              <a:spcBef>
                <a:spcPts val="600"/>
              </a:spcBef>
              <a:buClr>
                <a:srgbClr val="000000"/>
              </a:buClr>
              <a:buSzPct val="100000"/>
              <a:buFont typeface="Arial" pitchFamily="34" charset="0"/>
              <a:buChar char="•"/>
            </a:pPr>
            <a:r>
              <a:rPr lang="en-US" dirty="0">
                <a:latin typeface="Calibri" pitchFamily="34" charset="0"/>
                <a:sym typeface="Arial" pitchFamily="34" charset="0"/>
              </a:rPr>
              <a:t>Program </a:t>
            </a:r>
            <a:r>
              <a:rPr lang="en-US" dirty="0" smtClean="0">
                <a:latin typeface="Calibri" pitchFamily="34" charset="0"/>
                <a:sym typeface="Arial" pitchFamily="34" charset="0"/>
              </a:rPr>
              <a:t>works </a:t>
            </a:r>
            <a:r>
              <a:rPr lang="en-US" dirty="0">
                <a:latin typeface="Calibri" pitchFamily="34" charset="0"/>
                <a:sym typeface="Arial" pitchFamily="34" charset="0"/>
              </a:rPr>
              <a:t>best for ages 3-5</a:t>
            </a:r>
            <a:endParaRPr lang="en-US" dirty="0" smtClean="0">
              <a:latin typeface="Calibri" pitchFamily="34" charset="0"/>
              <a:sym typeface="Arial" pitchFamily="34" charset="0"/>
            </a:endParaRPr>
          </a:p>
          <a:p>
            <a:pPr marL="233363" indent="-233363">
              <a:spcBef>
                <a:spcPts val="600"/>
              </a:spcBef>
              <a:buClr>
                <a:srgbClr val="000000"/>
              </a:buClr>
              <a:buSzPct val="100000"/>
              <a:buFont typeface="Arial" pitchFamily="34" charset="0"/>
              <a:buChar char="•"/>
            </a:pPr>
            <a:r>
              <a:rPr lang="en-US" dirty="0" smtClean="0">
                <a:latin typeface="Calibri" pitchFamily="34" charset="0"/>
                <a:sym typeface="Arial" pitchFamily="34" charset="0"/>
              </a:rPr>
              <a:t>Prompt </a:t>
            </a:r>
            <a:r>
              <a:rPr lang="en-US" dirty="0">
                <a:latin typeface="Calibri" pitchFamily="34" charset="0"/>
                <a:sym typeface="Arial" pitchFamily="34" charset="0"/>
              </a:rPr>
              <a:t>participation </a:t>
            </a:r>
            <a:r>
              <a:rPr lang="en-US" dirty="0" smtClean="0">
                <a:latin typeface="Calibri" pitchFamily="34" charset="0"/>
                <a:sym typeface="Arial" pitchFamily="34" charset="0"/>
              </a:rPr>
              <a:t>during the story</a:t>
            </a:r>
          </a:p>
          <a:p>
            <a:pPr indent="4763">
              <a:spcBef>
                <a:spcPts val="600"/>
              </a:spcBef>
              <a:buClr>
                <a:srgbClr val="000000"/>
              </a:buClr>
              <a:buSzPct val="100000"/>
              <a:buFont typeface="Arial" pitchFamily="34" charset="0"/>
              <a:buChar char="•"/>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buFont typeface="Arial" pitchFamily="34" charset="0"/>
              <a:buChar char="•"/>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p:txBody>
      </p:sp>
      <p:sp>
        <p:nvSpPr>
          <p:cNvPr id="8" name="TextBox 7"/>
          <p:cNvSpPr txBox="1"/>
          <p:nvPr/>
        </p:nvSpPr>
        <p:spPr>
          <a:xfrm>
            <a:off x="208280" y="1268085"/>
            <a:ext cx="8707120" cy="754053"/>
          </a:xfrm>
          <a:prstGeom prst="rect">
            <a:avLst/>
          </a:prstGeom>
          <a:noFill/>
        </p:spPr>
        <p:txBody>
          <a:bodyPr wrap="square" rtlCol="0">
            <a:spAutoFit/>
          </a:bodyPr>
          <a:lstStyle/>
          <a:p>
            <a:pPr indent="4763">
              <a:spcBef>
                <a:spcPts val="600"/>
              </a:spcBef>
              <a:buClr>
                <a:srgbClr val="000000"/>
              </a:buClr>
              <a:buSzPct val="100000"/>
              <a:buFont typeface="Arial" pitchFamily="34" charset="0"/>
              <a:buNone/>
            </a:pPr>
            <a:r>
              <a:rPr lang="en-US" sz="2000" i="1" dirty="0" smtClean="0">
                <a:latin typeface="Calibri" pitchFamily="34" charset="0"/>
                <a:sym typeface="Arial" pitchFamily="34" charset="0"/>
              </a:rPr>
              <a:t>Does the program engage young children? How could it be improved?</a:t>
            </a:r>
          </a:p>
          <a:p>
            <a:endParaRPr lang="en-US" dirty="0"/>
          </a:p>
        </p:txBody>
      </p:sp>
      <p:pic>
        <p:nvPicPr>
          <p:cNvPr id="10" name="Picture 9" descr="20110402gh_134_lo.jpg"/>
          <p:cNvPicPr>
            <a:picLocks noChangeAspect="1"/>
          </p:cNvPicPr>
          <p:nvPr/>
        </p:nvPicPr>
        <p:blipFill>
          <a:blip r:embed="rId3"/>
          <a:srcRect l="20797" t="16032" r="16558" b="20703"/>
          <a:stretch>
            <a:fillRect/>
          </a:stretch>
        </p:blipFill>
        <p:spPr>
          <a:xfrm>
            <a:off x="259080" y="2509520"/>
            <a:ext cx="4287520" cy="2885440"/>
          </a:xfrm>
          <a:prstGeom prst="rect">
            <a:avLst/>
          </a:prstGeom>
        </p:spPr>
      </p:pic>
    </p:spTree>
    <p:extLst>
      <p:ext uri="{BB962C8B-B14F-4D97-AF65-F5344CB8AC3E}">
        <p14:creationId xmlns:p14="http://schemas.microsoft.com/office/powerpoint/2010/main" val="392591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60773"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ea typeface="ＭＳ Ｐゴシック" pitchFamily="34" charset="-128"/>
              </a:rPr>
              <a:t>NanoDays 2012 Posters</a:t>
            </a:r>
          </a:p>
        </p:txBody>
      </p:sp>
      <p:sp>
        <p:nvSpPr>
          <p:cNvPr id="27654" name="Rectangle 12"/>
          <p:cNvSpPr>
            <a:spLocks noChangeArrowheads="1"/>
          </p:cNvSpPr>
          <p:nvPr/>
        </p:nvSpPr>
        <p:spPr bwMode="auto">
          <a:xfrm>
            <a:off x="5644833" y="2042160"/>
            <a:ext cx="3504247" cy="4886960"/>
          </a:xfrm>
          <a:prstGeom prst="rect">
            <a:avLst/>
          </a:prstGeom>
          <a:noFill/>
          <a:ln>
            <a:noFill/>
          </a:ln>
          <a:extLst/>
        </p:spPr>
        <p:txBody>
          <a:bodyPr lIns="38100" tIns="38100" rIns="38100" bIns="38100"/>
          <a:lstStyle/>
          <a:p>
            <a:pPr indent="4763">
              <a:spcBef>
                <a:spcPts val="600"/>
              </a:spcBef>
              <a:buClr>
                <a:srgbClr val="000000"/>
              </a:buClr>
              <a:buSzPct val="100000"/>
              <a:buFont typeface="Arial" pitchFamily="34" charset="0"/>
              <a:buNone/>
            </a:pPr>
            <a:r>
              <a:rPr lang="en-US" sz="2000" b="1" dirty="0" smtClean="0">
                <a:latin typeface="Calibri" pitchFamily="34" charset="0"/>
                <a:sym typeface="Arial" pitchFamily="34" charset="0"/>
              </a:rPr>
              <a:t>Data </a:t>
            </a:r>
            <a:r>
              <a:rPr lang="en-US" sz="2000" b="1" dirty="0">
                <a:latin typeface="Calibri" pitchFamily="34" charset="0"/>
                <a:sym typeface="Arial" pitchFamily="34" charset="0"/>
              </a:rPr>
              <a:t>collection</a:t>
            </a:r>
          </a:p>
          <a:p>
            <a:pPr marL="233363" indent="-233363">
              <a:spcBef>
                <a:spcPts val="600"/>
              </a:spcBef>
              <a:buClr>
                <a:srgbClr val="000000"/>
              </a:buClr>
              <a:buSzPct val="100000"/>
              <a:buFont typeface="Arial" pitchFamily="34" charset="0"/>
              <a:buChar char="•"/>
            </a:pPr>
            <a:r>
              <a:rPr lang="en-US" dirty="0">
                <a:latin typeface="Calibri" pitchFamily="34" charset="0"/>
                <a:sym typeface="Arial" pitchFamily="34" charset="0"/>
              </a:rPr>
              <a:t>Interviews with 30 visitors at</a:t>
            </a:r>
            <a:r>
              <a:rPr lang="en-US" dirty="0" smtClean="0">
                <a:latin typeface="Calibri" pitchFamily="34" charset="0"/>
                <a:sym typeface="Arial" pitchFamily="34" charset="0"/>
              </a:rPr>
              <a:t> three museums</a:t>
            </a:r>
          </a:p>
          <a:p>
            <a:pPr marL="233363" indent="-233363">
              <a:spcBef>
                <a:spcPts val="600"/>
              </a:spcBef>
              <a:buClr>
                <a:srgbClr val="000000"/>
              </a:buClr>
              <a:buSzPct val="100000"/>
              <a:buFont typeface="Arial" pitchFamily="34" charset="0"/>
              <a:buChar char="•"/>
            </a:pPr>
            <a:r>
              <a:rPr lang="en-US" dirty="0">
                <a:latin typeface="Calibri" pitchFamily="34" charset="0"/>
                <a:sym typeface="Arial" pitchFamily="34" charset="0"/>
              </a:rPr>
              <a:t>Informal observations by team</a:t>
            </a:r>
          </a:p>
          <a:p>
            <a:pPr marL="233363" indent="-233363">
              <a:spcBef>
                <a:spcPts val="600"/>
              </a:spcBef>
              <a:buClr>
                <a:srgbClr val="000000"/>
              </a:buClr>
              <a:buSzPct val="100000"/>
              <a:buFont typeface="Arial" pitchFamily="34" charset="0"/>
              <a:buChar char="•"/>
            </a:pPr>
            <a:r>
              <a:rPr lang="en-US" dirty="0">
                <a:latin typeface="Calibri" pitchFamily="34" charset="0"/>
                <a:sym typeface="Arial" pitchFamily="34" charset="0"/>
              </a:rPr>
              <a:t>Debrief with educators</a:t>
            </a:r>
            <a:endParaRPr lang="en-US" dirty="0" smtClean="0">
              <a:latin typeface="Calibri" pitchFamily="34" charset="0"/>
              <a:sym typeface="Arial" pitchFamily="34" charset="0"/>
            </a:endParaRPr>
          </a:p>
          <a:p>
            <a:pPr indent="4763">
              <a:spcBef>
                <a:spcPts val="600"/>
              </a:spcBef>
              <a:buClr>
                <a:srgbClr val="000000"/>
              </a:buClr>
              <a:buSzPct val="100000"/>
            </a:pPr>
            <a:endParaRPr lang="en-US" sz="1000" dirty="0" smtClean="0">
              <a:latin typeface="Calibri" pitchFamily="34" charset="0"/>
              <a:sym typeface="Arial" pitchFamily="34" charset="0"/>
            </a:endParaRPr>
          </a:p>
          <a:p>
            <a:pPr indent="4763">
              <a:spcBef>
                <a:spcPts val="600"/>
              </a:spcBef>
              <a:buClr>
                <a:srgbClr val="000000"/>
              </a:buClr>
              <a:buSzPct val="100000"/>
            </a:pPr>
            <a:endParaRPr lang="en-US" sz="1000" dirty="0" smtClean="0">
              <a:latin typeface="Calibri" pitchFamily="34" charset="0"/>
              <a:sym typeface="Arial" pitchFamily="34" charset="0"/>
            </a:endParaRPr>
          </a:p>
          <a:p>
            <a:pPr indent="4763">
              <a:spcBef>
                <a:spcPts val="600"/>
              </a:spcBef>
              <a:buClr>
                <a:srgbClr val="000000"/>
              </a:buClr>
              <a:buSzPct val="100000"/>
            </a:pPr>
            <a:r>
              <a:rPr lang="en-US" sz="2000" b="1" dirty="0">
                <a:latin typeface="Calibri" pitchFamily="34" charset="0"/>
                <a:sym typeface="Arial" pitchFamily="34" charset="0"/>
              </a:rPr>
              <a:t>Lessons learned</a:t>
            </a:r>
          </a:p>
          <a:p>
            <a:pPr marL="233363" indent="-233363">
              <a:spcBef>
                <a:spcPts val="600"/>
              </a:spcBef>
              <a:buClr>
                <a:srgbClr val="000000"/>
              </a:buClr>
              <a:buSzPct val="100000"/>
              <a:buFont typeface="Arial" pitchFamily="34" charset="0"/>
              <a:buChar char="•"/>
            </a:pPr>
            <a:r>
              <a:rPr lang="en-US" dirty="0">
                <a:latin typeface="Calibri" pitchFamily="34" charset="0"/>
                <a:sym typeface="Arial" pitchFamily="34" charset="0"/>
              </a:rPr>
              <a:t>Visitors liked the graphics and suggested improvements</a:t>
            </a:r>
          </a:p>
          <a:p>
            <a:pPr marL="233363" indent="-233363">
              <a:spcBef>
                <a:spcPts val="600"/>
              </a:spcBef>
              <a:buClr>
                <a:srgbClr val="000000"/>
              </a:buClr>
              <a:buSzPct val="100000"/>
              <a:buFont typeface="Arial" pitchFamily="34" charset="0"/>
              <a:buChar char="•"/>
            </a:pPr>
            <a:r>
              <a:rPr lang="en-US" dirty="0">
                <a:latin typeface="Calibri" pitchFamily="34" charset="0"/>
                <a:sym typeface="Arial" pitchFamily="34" charset="0"/>
              </a:rPr>
              <a:t>Educators felt graphics attracted attention and defined space</a:t>
            </a:r>
          </a:p>
          <a:p>
            <a:pPr indent="4763">
              <a:spcBef>
                <a:spcPts val="600"/>
              </a:spcBef>
              <a:buClr>
                <a:srgbClr val="000000"/>
              </a:buClr>
              <a:buSzPct val="100000"/>
              <a:buFont typeface="Arial" pitchFamily="34" charset="0"/>
              <a:buChar char="•"/>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buFont typeface="Arial" pitchFamily="34" charset="0"/>
              <a:buChar char="•"/>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p:txBody>
      </p:sp>
      <p:sp>
        <p:nvSpPr>
          <p:cNvPr id="8" name="Rectangle 7"/>
          <p:cNvSpPr/>
          <p:nvPr/>
        </p:nvSpPr>
        <p:spPr>
          <a:xfrm>
            <a:off x="254000" y="1275715"/>
            <a:ext cx="8661400" cy="369332"/>
          </a:xfrm>
          <a:prstGeom prst="rect">
            <a:avLst/>
          </a:prstGeom>
        </p:spPr>
        <p:txBody>
          <a:bodyPr wrap="square">
            <a:spAutoFit/>
          </a:bodyPr>
          <a:lstStyle/>
          <a:p>
            <a:pPr indent="4763">
              <a:spcBef>
                <a:spcPts val="600"/>
              </a:spcBef>
              <a:buClr>
                <a:srgbClr val="000000"/>
              </a:buClr>
              <a:buSzPct val="100000"/>
              <a:buFont typeface="Arial" pitchFamily="34" charset="0"/>
              <a:buNone/>
            </a:pPr>
            <a:r>
              <a:rPr lang="en-US" i="1" dirty="0" smtClean="0">
                <a:latin typeface="Calibri" pitchFamily="34" charset="0"/>
                <a:sym typeface="Arial" pitchFamily="34" charset="0"/>
              </a:rPr>
              <a:t>Are educational posters worth including in the NanoDays 2012 kit?</a:t>
            </a:r>
            <a:endParaRPr lang="en-US" i="1" dirty="0">
              <a:latin typeface="Calibri" pitchFamily="34" charset="0"/>
              <a:sym typeface="Arial" pitchFamily="34" charset="0"/>
            </a:endParaRPr>
          </a:p>
        </p:txBody>
      </p:sp>
      <p:grpSp>
        <p:nvGrpSpPr>
          <p:cNvPr id="2" name="Group 17"/>
          <p:cNvGrpSpPr/>
          <p:nvPr/>
        </p:nvGrpSpPr>
        <p:grpSpPr>
          <a:xfrm>
            <a:off x="1049898" y="4329430"/>
            <a:ext cx="3305621" cy="1828800"/>
            <a:chOff x="978778" y="4573270"/>
            <a:chExt cx="3305621" cy="1828800"/>
          </a:xfrm>
        </p:grpSpPr>
        <p:pic>
          <p:nvPicPr>
            <p:cNvPr id="12" name="Picture 11" descr="Key Concepts Posters_11nov11 2.jpg"/>
            <p:cNvPicPr>
              <a:picLocks noChangeAspect="1"/>
            </p:cNvPicPr>
            <p:nvPr/>
          </p:nvPicPr>
          <p:blipFill>
            <a:blip r:embed="rId3"/>
            <a:stretch>
              <a:fillRect/>
            </a:stretch>
          </p:blipFill>
          <p:spPr>
            <a:xfrm>
              <a:off x="978778" y="4573270"/>
              <a:ext cx="1450735" cy="1828800"/>
            </a:xfrm>
            <a:prstGeom prst="rect">
              <a:avLst/>
            </a:prstGeom>
          </p:spPr>
        </p:pic>
        <p:pic>
          <p:nvPicPr>
            <p:cNvPr id="13" name="Picture 12" descr="Key Concepts Posters_11nov11 5.jpg"/>
            <p:cNvPicPr>
              <a:picLocks noChangeAspect="1"/>
            </p:cNvPicPr>
            <p:nvPr/>
          </p:nvPicPr>
          <p:blipFill>
            <a:blip r:embed="rId4"/>
            <a:stretch>
              <a:fillRect/>
            </a:stretch>
          </p:blipFill>
          <p:spPr>
            <a:xfrm>
              <a:off x="2839852" y="4573270"/>
              <a:ext cx="1444547" cy="1828800"/>
            </a:xfrm>
            <a:prstGeom prst="rect">
              <a:avLst/>
            </a:prstGeom>
          </p:spPr>
        </p:pic>
      </p:grpSp>
      <p:grpSp>
        <p:nvGrpSpPr>
          <p:cNvPr id="5" name="Group 16"/>
          <p:cNvGrpSpPr/>
          <p:nvPr/>
        </p:nvGrpSpPr>
        <p:grpSpPr>
          <a:xfrm>
            <a:off x="325120" y="2072640"/>
            <a:ext cx="4758466" cy="1828800"/>
            <a:chOff x="254000" y="1828800"/>
            <a:chExt cx="4758466" cy="1828800"/>
          </a:xfrm>
        </p:grpSpPr>
        <p:pic>
          <p:nvPicPr>
            <p:cNvPr id="14" name="Picture 13" descr="Key Concepts Posters_11nov11 3.jpg"/>
            <p:cNvPicPr>
              <a:picLocks noChangeAspect="1"/>
            </p:cNvPicPr>
            <p:nvPr/>
          </p:nvPicPr>
          <p:blipFill>
            <a:blip r:embed="rId5"/>
            <a:stretch>
              <a:fillRect/>
            </a:stretch>
          </p:blipFill>
          <p:spPr>
            <a:xfrm>
              <a:off x="3562126" y="1828800"/>
              <a:ext cx="1450340" cy="1828800"/>
            </a:xfrm>
            <a:prstGeom prst="rect">
              <a:avLst/>
            </a:prstGeom>
          </p:spPr>
        </p:pic>
        <p:pic>
          <p:nvPicPr>
            <p:cNvPr id="15" name="Picture 14" descr="Key Concepts Posters_11nov11 4.jpg"/>
            <p:cNvPicPr>
              <a:picLocks noChangeAspect="1"/>
            </p:cNvPicPr>
            <p:nvPr/>
          </p:nvPicPr>
          <p:blipFill>
            <a:blip r:embed="rId6"/>
            <a:stretch>
              <a:fillRect/>
            </a:stretch>
          </p:blipFill>
          <p:spPr>
            <a:xfrm>
              <a:off x="1900191" y="1828800"/>
              <a:ext cx="1449350" cy="1828800"/>
            </a:xfrm>
            <a:prstGeom prst="rect">
              <a:avLst/>
            </a:prstGeom>
          </p:spPr>
        </p:pic>
        <p:pic>
          <p:nvPicPr>
            <p:cNvPr id="16" name="Picture 15" descr="Key Concepts Posters_11nov11 1.jpg"/>
            <p:cNvPicPr>
              <a:picLocks noChangeAspect="1"/>
            </p:cNvPicPr>
            <p:nvPr/>
          </p:nvPicPr>
          <p:blipFill>
            <a:blip r:embed="rId7"/>
            <a:stretch>
              <a:fillRect/>
            </a:stretch>
          </p:blipFill>
          <p:spPr>
            <a:xfrm>
              <a:off x="254000" y="1828800"/>
              <a:ext cx="1450146" cy="1828800"/>
            </a:xfrm>
            <a:prstGeom prst="rect">
              <a:avLst/>
            </a:prstGeom>
          </p:spPr>
        </p:pic>
      </p:grpSp>
    </p:spTree>
    <p:extLst>
      <p:ext uri="{BB962C8B-B14F-4D97-AF65-F5344CB8AC3E}">
        <p14:creationId xmlns:p14="http://schemas.microsoft.com/office/powerpoint/2010/main" val="222369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886200" y="673100"/>
            <a:ext cx="4749800" cy="2209800"/>
          </a:xfrm>
        </p:spPr>
        <p:txBody>
          <a:bodyPr/>
          <a:lstStyle/>
          <a:p>
            <a:pPr algn="l" eaLnBrk="1" hangingPunct="1">
              <a:lnSpc>
                <a:spcPct val="90000"/>
              </a:lnSpc>
            </a:pPr>
            <a:r>
              <a:rPr lang="en-US" sz="5500" dirty="0" smtClean="0">
                <a:solidFill>
                  <a:srgbClr val="0C4225"/>
                </a:solidFill>
                <a:latin typeface="Georgia" pitchFamily="18" charset="0"/>
              </a:rPr>
              <a:t>Team-Based Inquiry</a:t>
            </a:r>
            <a:endParaRPr lang="en-US" sz="4000" dirty="0" smtClean="0">
              <a:solidFill>
                <a:srgbClr val="0C4225"/>
              </a:solidFill>
              <a:latin typeface="Georgia" pitchFamily="18" charset="0"/>
            </a:endParaRPr>
          </a:p>
        </p:txBody>
      </p:sp>
      <p:sp>
        <p:nvSpPr>
          <p:cNvPr id="3075" name="Subtitle 2"/>
          <p:cNvSpPr>
            <a:spLocks noGrp="1"/>
          </p:cNvSpPr>
          <p:nvPr>
            <p:ph type="subTitle" idx="1"/>
          </p:nvPr>
        </p:nvSpPr>
        <p:spPr>
          <a:xfrm>
            <a:off x="3886200" y="3009900"/>
            <a:ext cx="4749800" cy="3403600"/>
          </a:xfrm>
        </p:spPr>
        <p:txBody>
          <a:bodyPr/>
          <a:lstStyle/>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Scott Pattison, OMSI, </a:t>
            </a:r>
            <a:r>
              <a:rPr lang="en-US" sz="2000" dirty="0" smtClean="0">
                <a:solidFill>
                  <a:srgbClr val="0C4225"/>
                </a:solidFill>
                <a:ea typeface="MS Mincho" pitchFamily="49" charset="-128"/>
                <a:hlinkClick r:id="rId3"/>
              </a:rPr>
              <a:t>spattison@omsi.edu</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Gabby Burlacu, OMSI, </a:t>
            </a:r>
            <a:r>
              <a:rPr lang="en-US" sz="2000" dirty="0" smtClean="0">
                <a:solidFill>
                  <a:srgbClr val="0C4225"/>
                </a:solidFill>
                <a:ea typeface="MS Mincho" pitchFamily="49" charset="-128"/>
                <a:hlinkClick r:id="rId4"/>
              </a:rPr>
              <a:t>gburlacu@omsi.edu</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Sarah Cohn, SMM, </a:t>
            </a:r>
            <a:r>
              <a:rPr lang="en-US" sz="2000" dirty="0" smtClean="0">
                <a:solidFill>
                  <a:srgbClr val="0C4225"/>
                </a:solidFill>
                <a:ea typeface="MS Mincho" pitchFamily="49" charset="-128"/>
                <a:hlinkClick r:id="rId5"/>
              </a:rPr>
              <a:t>scohn@smm.org</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Liz </a:t>
            </a:r>
            <a:r>
              <a:rPr lang="en-US" sz="2000" dirty="0" err="1" smtClean="0">
                <a:solidFill>
                  <a:srgbClr val="0C4225"/>
                </a:solidFill>
                <a:ea typeface="MS Mincho" pitchFamily="49" charset="-128"/>
              </a:rPr>
              <a:t>Kollman</a:t>
            </a:r>
            <a:r>
              <a:rPr lang="en-US" sz="2000" dirty="0" smtClean="0">
                <a:solidFill>
                  <a:srgbClr val="0C4225"/>
                </a:solidFill>
                <a:ea typeface="MS Mincho" pitchFamily="49" charset="-128"/>
              </a:rPr>
              <a:t>, MOS, </a:t>
            </a:r>
            <a:r>
              <a:rPr lang="en-US" sz="2000" dirty="0" smtClean="0">
                <a:solidFill>
                  <a:srgbClr val="0C4225"/>
                </a:solidFill>
                <a:ea typeface="MS Mincho" pitchFamily="49" charset="-128"/>
                <a:hlinkClick r:id="rId6"/>
              </a:rPr>
              <a:t>lkollman@mos.org</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Ali Jackson, </a:t>
            </a:r>
            <a:r>
              <a:rPr lang="en-US" sz="2000" dirty="0" err="1" smtClean="0">
                <a:solidFill>
                  <a:srgbClr val="0C4225"/>
                </a:solidFill>
                <a:ea typeface="MS Mincho" pitchFamily="49" charset="-128"/>
              </a:rPr>
              <a:t>Sciencenter</a:t>
            </a:r>
            <a:r>
              <a:rPr lang="en-US" sz="2000" dirty="0" smtClean="0">
                <a:solidFill>
                  <a:srgbClr val="0C4225"/>
                </a:solidFill>
                <a:ea typeface="MS Mincho" pitchFamily="49" charset="-128"/>
              </a:rPr>
              <a:t>, </a:t>
            </a:r>
            <a:r>
              <a:rPr lang="en-US" sz="2000" dirty="0" smtClean="0">
                <a:solidFill>
                  <a:srgbClr val="0C4225"/>
                </a:solidFill>
                <a:ea typeface="MS Mincho" pitchFamily="49" charset="-128"/>
                <a:hlinkClick r:id="rId7"/>
              </a:rPr>
              <a:t>ajackson@sciencenter.org</a:t>
            </a:r>
            <a:r>
              <a:rPr lang="en-US" sz="2000" dirty="0" smtClean="0">
                <a:solidFill>
                  <a:srgbClr val="0C4225"/>
                </a:solidFill>
                <a:ea typeface="MS Mincho" pitchFamily="49" charset="-128"/>
              </a:rPr>
              <a:t> </a:t>
            </a:r>
          </a:p>
          <a:p>
            <a:pPr marL="342900" indent="-342900" algn="l" eaLnBrk="1" hangingPunct="1">
              <a:lnSpc>
                <a:spcPct val="90000"/>
              </a:lnSpc>
              <a:spcBef>
                <a:spcPct val="35000"/>
              </a:spcBef>
              <a:buClr>
                <a:srgbClr val="0C4225"/>
              </a:buClr>
              <a:buFont typeface="Arial" charset="0"/>
              <a:buChar char="•"/>
            </a:pPr>
            <a:r>
              <a:rPr lang="en-US" sz="2000" dirty="0" err="1" smtClean="0">
                <a:solidFill>
                  <a:srgbClr val="0C4225"/>
                </a:solidFill>
                <a:ea typeface="MS Mincho" pitchFamily="49" charset="-128"/>
              </a:rPr>
              <a:t>Sookram</a:t>
            </a:r>
            <a:r>
              <a:rPr lang="en-US" sz="2000" dirty="0" smtClean="0">
                <a:solidFill>
                  <a:srgbClr val="0C4225"/>
                </a:solidFill>
                <a:ea typeface="MS Mincho" pitchFamily="49" charset="-128"/>
              </a:rPr>
              <a:t> </a:t>
            </a:r>
            <a:r>
              <a:rPr lang="en-US" sz="2000" dirty="0" err="1" smtClean="0">
                <a:solidFill>
                  <a:srgbClr val="0C4225"/>
                </a:solidFill>
                <a:ea typeface="MS Mincho" pitchFamily="49" charset="-128"/>
              </a:rPr>
              <a:t>Ramsaroop</a:t>
            </a:r>
            <a:r>
              <a:rPr lang="en-US" sz="2000" dirty="0" smtClean="0">
                <a:solidFill>
                  <a:srgbClr val="0C4225"/>
                </a:solidFill>
                <a:ea typeface="MS Mincho" pitchFamily="49" charset="-128"/>
              </a:rPr>
              <a:t>, </a:t>
            </a:r>
            <a:r>
              <a:rPr lang="en-US" sz="2000" dirty="0" err="1" smtClean="0">
                <a:solidFill>
                  <a:srgbClr val="0C4225"/>
                </a:solidFill>
                <a:ea typeface="MS Mincho" pitchFamily="49" charset="-128"/>
              </a:rPr>
              <a:t>NySci</a:t>
            </a:r>
            <a:r>
              <a:rPr lang="en-US" sz="2000" dirty="0" smtClean="0">
                <a:solidFill>
                  <a:srgbClr val="0C4225"/>
                </a:solidFill>
                <a:ea typeface="MS Mincho" pitchFamily="49" charset="-128"/>
              </a:rPr>
              <a:t>, </a:t>
            </a:r>
            <a:r>
              <a:rPr lang="en-US" sz="2000" dirty="0" smtClean="0">
                <a:solidFill>
                  <a:srgbClr val="0C4225"/>
                </a:solidFill>
                <a:ea typeface="MS Mincho" pitchFamily="49" charset="-128"/>
                <a:hlinkClick r:id="rId8"/>
              </a:rPr>
              <a:t>sramsaroop@nysci.org</a:t>
            </a:r>
            <a:r>
              <a:rPr lang="en-US" sz="2000" dirty="0" smtClean="0">
                <a:solidFill>
                  <a:srgbClr val="0C4225"/>
                </a:solidFill>
                <a:ea typeface="MS Mincho" pitchFamily="49" charset="-128"/>
              </a:rPr>
              <a:t> </a:t>
            </a:r>
          </a:p>
        </p:txBody>
      </p:sp>
      <p:sp>
        <p:nvSpPr>
          <p:cNvPr id="6" name="Rectangle 5"/>
          <p:cNvSpPr/>
          <p:nvPr/>
        </p:nvSpPr>
        <p:spPr>
          <a:xfrm>
            <a:off x="3302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6" descr="NISE_tag_wh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20111219-091917.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4763"/>
            <a:ext cx="33020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Improve</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675845267"/>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3785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8" name="Title 1"/>
          <p:cNvSpPr txBox="1">
            <a:spLocks/>
          </p:cNvSpPr>
          <p:nvPr/>
        </p:nvSpPr>
        <p:spPr bwMode="auto">
          <a:xfrm>
            <a:off x="127000" y="274638"/>
            <a:ext cx="9017000"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sz="3600" dirty="0" smtClean="0">
                <a:solidFill>
                  <a:srgbClr val="0C4225"/>
                </a:solidFill>
                <a:latin typeface="Georgia" pitchFamily="18" charset="0"/>
                <a:ea typeface="ＭＳ Ｐゴシック" pitchFamily="34" charset="-128"/>
                <a:cs typeface="ＭＳ Ｐゴシック" charset="-128"/>
              </a:rPr>
              <a:t>TBI Report Template</a:t>
            </a:r>
            <a:endParaRPr kumimoji="0" lang="en-US" sz="3600" b="0" i="0" u="none" strike="noStrike" kern="1200" cap="none" spc="0" normalizeH="0" baseline="0" noProof="0" dirty="0" smtClean="0">
              <a:ln>
                <a:noFill/>
              </a:ln>
              <a:solidFill>
                <a:srgbClr val="0C4225"/>
              </a:solidFill>
              <a:effectLst/>
              <a:uLnTx/>
              <a:uFillTx/>
              <a:latin typeface="Georgia" pitchFamily="18" charset="0"/>
              <a:ea typeface="ＭＳ Ｐゴシック" pitchFamily="34" charset="-128"/>
              <a:cs typeface="ＭＳ Ｐゴシック" charset="-128"/>
            </a:endParaRPr>
          </a:p>
        </p:txBody>
      </p:sp>
      <p:pic>
        <p:nvPicPr>
          <p:cNvPr id="2" name="Picture 1" descr="TBISummary_Template_7-14-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568" y="1480919"/>
            <a:ext cx="4001692" cy="5178660"/>
          </a:xfrm>
          <a:prstGeom prst="rect">
            <a:avLst/>
          </a:prstGeom>
          <a:solidFill>
            <a:schemeClr val="bg1"/>
          </a:solidFill>
        </p:spPr>
      </p:pic>
    </p:spTree>
    <p:extLst>
      <p:ext uri="{BB962C8B-B14F-4D97-AF65-F5344CB8AC3E}">
        <p14:creationId xmlns:p14="http://schemas.microsoft.com/office/powerpoint/2010/main" val="1589551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973263"/>
            <a:ext cx="9144000" cy="90487"/>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pic>
        <p:nvPicPr>
          <p:cNvPr id="12291"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1546225" y="333375"/>
            <a:ext cx="62658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a:solidFill>
                <a:srgbClr val="0C4225"/>
              </a:solidFill>
              <a:latin typeface="Georgia" pitchFamily="18" charset="0"/>
            </a:endParaRPr>
          </a:p>
          <a:p>
            <a:pPr algn="ctr"/>
            <a:r>
              <a:rPr lang="en-US" sz="4000">
                <a:solidFill>
                  <a:srgbClr val="0C4225"/>
                </a:solidFill>
                <a:latin typeface="Georgia" pitchFamily="18" charset="0"/>
              </a:rPr>
              <a:t>Questions and Discussion?</a:t>
            </a:r>
          </a:p>
          <a:p>
            <a:pPr algn="ctr"/>
            <a:endParaRPr lang="en-US" sz="2000">
              <a:solidFill>
                <a:srgbClr val="0C4225"/>
              </a:solidFill>
              <a:latin typeface="Georgia" pitchFamily="18" charset="0"/>
            </a:endParaRPr>
          </a:p>
        </p:txBody>
      </p:sp>
      <p:pic>
        <p:nvPicPr>
          <p:cNvPr id="1229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2079625"/>
            <a:ext cx="9144001"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20100815GH_1502_ppt.jpg"/>
          <p:cNvPicPr>
            <a:picLocks noChangeAspect="1"/>
          </p:cNvPicPr>
          <p:nvPr/>
        </p:nvPicPr>
        <p:blipFill>
          <a:blip r:embed="rId3">
            <a:extLst>
              <a:ext uri="{28A0092B-C50C-407E-A947-70E740481C1C}">
                <a14:useLocalDpi xmlns:a14="http://schemas.microsoft.com/office/drawing/2010/main" val="0"/>
              </a:ext>
            </a:extLst>
          </a:blip>
          <a:srcRect t="18633" b="2753"/>
          <a:stretch>
            <a:fillRect/>
          </a:stretch>
        </p:blipFill>
        <p:spPr bwMode="auto">
          <a:xfrm>
            <a:off x="0" y="2063750"/>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1973263"/>
            <a:ext cx="9144000" cy="90487"/>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pic>
        <p:nvPicPr>
          <p:cNvPr id="11268" name="Picture 8" descr="NIS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2586038" y="490538"/>
            <a:ext cx="5295900" cy="1155700"/>
          </a:xfrm>
          <a:prstGeom prst="rect">
            <a:avLst/>
          </a:prstGeom>
          <a:noFill/>
          <a:ln w="9525">
            <a:noFill/>
            <a:miter lim="800000"/>
            <a:headEnd/>
            <a:tailEnd/>
          </a:ln>
        </p:spPr>
        <p:txBody>
          <a:bodyPr/>
          <a:lstStyle/>
          <a:p>
            <a:pPr defTabSz="914400">
              <a:lnSpc>
                <a:spcPct val="90000"/>
              </a:lnSpc>
              <a:spcBef>
                <a:spcPct val="20000"/>
              </a:spcBef>
              <a:defRPr/>
            </a:pPr>
            <a:r>
              <a:rPr lang="en-US" sz="1200" kern="0" dirty="0">
                <a:latin typeface="+mn-lt"/>
                <a:ea typeface="+mn-ea"/>
              </a:rPr>
              <a:t>This presentation is based on work supported by the National Science Foundation under Grant No. </a:t>
            </a:r>
            <a:r>
              <a:rPr lang="en-US" sz="1200" dirty="0">
                <a:latin typeface="+mn-lt"/>
                <a:ea typeface="+mn-ea"/>
              </a:rPr>
              <a:t>0940143</a:t>
            </a:r>
            <a:r>
              <a:rPr lang="en-US" sz="1200" kern="0" dirty="0">
                <a:latin typeface="+mn-lt"/>
                <a:ea typeface="+mn-ea"/>
              </a:rPr>
              <a:t>.</a:t>
            </a:r>
          </a:p>
          <a:p>
            <a:pPr defTabSz="914400">
              <a:lnSpc>
                <a:spcPct val="90000"/>
              </a:lnSpc>
              <a:spcBef>
                <a:spcPct val="20000"/>
              </a:spcBef>
              <a:defRPr/>
            </a:pPr>
            <a:r>
              <a:rPr lang="en-US" sz="1200" kern="0" dirty="0">
                <a:latin typeface="+mn-lt"/>
                <a:ea typeface="+mn-ea"/>
              </a:rPr>
              <a:t>Any opinions, findings, and conclusions or recommendations expressed in this presentation are those of the </a:t>
            </a:r>
            <a:r>
              <a:rPr lang="en-US" sz="1200" kern="0" dirty="0" err="1">
                <a:latin typeface="+mn-lt"/>
                <a:ea typeface="+mn-ea"/>
              </a:rPr>
              <a:t>author(s</a:t>
            </a:r>
            <a:r>
              <a:rPr lang="en-US" sz="1200" kern="0" dirty="0">
                <a:latin typeface="+mn-lt"/>
                <a:ea typeface="+mn-ea"/>
              </a:rPr>
              <a:t>) and do not necessarily reflect the views of the Foundation. </a:t>
            </a:r>
          </a:p>
        </p:txBody>
      </p:sp>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465138"/>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886200" y="673100"/>
            <a:ext cx="4749800" cy="2209800"/>
          </a:xfrm>
        </p:spPr>
        <p:txBody>
          <a:bodyPr/>
          <a:lstStyle/>
          <a:p>
            <a:pPr algn="l" eaLnBrk="1" hangingPunct="1">
              <a:lnSpc>
                <a:spcPct val="90000"/>
              </a:lnSpc>
            </a:pPr>
            <a:r>
              <a:rPr lang="en-US" sz="5500" dirty="0" smtClean="0">
                <a:solidFill>
                  <a:srgbClr val="0C4225"/>
                </a:solidFill>
                <a:latin typeface="Georgia" pitchFamily="18" charset="0"/>
              </a:rPr>
              <a:t>Team-Based Inquiry</a:t>
            </a:r>
            <a:endParaRPr lang="en-US" sz="4000" dirty="0" smtClean="0">
              <a:solidFill>
                <a:srgbClr val="0C4225"/>
              </a:solidFill>
              <a:latin typeface="Georgia" pitchFamily="18" charset="0"/>
            </a:endParaRPr>
          </a:p>
        </p:txBody>
      </p:sp>
      <p:sp>
        <p:nvSpPr>
          <p:cNvPr id="3075" name="Subtitle 2"/>
          <p:cNvSpPr>
            <a:spLocks noGrp="1"/>
          </p:cNvSpPr>
          <p:nvPr>
            <p:ph type="subTitle" idx="1"/>
          </p:nvPr>
        </p:nvSpPr>
        <p:spPr>
          <a:xfrm>
            <a:off x="3886200" y="3009900"/>
            <a:ext cx="4749800" cy="3403600"/>
          </a:xfrm>
        </p:spPr>
        <p:txBody>
          <a:bodyPr/>
          <a:lstStyle/>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Scott Pattison, OMSI, </a:t>
            </a:r>
            <a:r>
              <a:rPr lang="en-US" sz="2000" dirty="0" smtClean="0">
                <a:solidFill>
                  <a:srgbClr val="0C4225"/>
                </a:solidFill>
                <a:ea typeface="MS Mincho" pitchFamily="49" charset="-128"/>
                <a:hlinkClick r:id="rId3"/>
              </a:rPr>
              <a:t>spattison@omsi.edu</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Gabby Burlacu, OMSI, </a:t>
            </a:r>
            <a:r>
              <a:rPr lang="en-US" sz="2000" dirty="0" smtClean="0">
                <a:solidFill>
                  <a:srgbClr val="0C4225"/>
                </a:solidFill>
                <a:ea typeface="MS Mincho" pitchFamily="49" charset="-128"/>
                <a:hlinkClick r:id="rId4"/>
              </a:rPr>
              <a:t>gburlacu@omsi.edu</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Sarah Cohn, SMM, </a:t>
            </a:r>
            <a:r>
              <a:rPr lang="en-US" sz="2000" dirty="0" smtClean="0">
                <a:solidFill>
                  <a:srgbClr val="0C4225"/>
                </a:solidFill>
                <a:ea typeface="MS Mincho" pitchFamily="49" charset="-128"/>
                <a:hlinkClick r:id="rId5"/>
              </a:rPr>
              <a:t>scohn@smm.org</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Liz </a:t>
            </a:r>
            <a:r>
              <a:rPr lang="en-US" sz="2000" dirty="0" err="1" smtClean="0">
                <a:solidFill>
                  <a:srgbClr val="0C4225"/>
                </a:solidFill>
                <a:ea typeface="MS Mincho" pitchFamily="49" charset="-128"/>
              </a:rPr>
              <a:t>Kollman</a:t>
            </a:r>
            <a:r>
              <a:rPr lang="en-US" sz="2000" dirty="0" smtClean="0">
                <a:solidFill>
                  <a:srgbClr val="0C4225"/>
                </a:solidFill>
                <a:ea typeface="MS Mincho" pitchFamily="49" charset="-128"/>
              </a:rPr>
              <a:t>, MOS, </a:t>
            </a:r>
            <a:r>
              <a:rPr lang="en-US" sz="2000" dirty="0" smtClean="0">
                <a:solidFill>
                  <a:srgbClr val="0C4225"/>
                </a:solidFill>
                <a:ea typeface="MS Mincho" pitchFamily="49" charset="-128"/>
                <a:hlinkClick r:id="rId6"/>
              </a:rPr>
              <a:t>lkollman@mos.org</a:t>
            </a:r>
            <a:endParaRPr lang="en-US" sz="2000" dirty="0" smtClean="0">
              <a:solidFill>
                <a:srgbClr val="0C4225"/>
              </a:solidFill>
              <a:ea typeface="MS Mincho" pitchFamily="49" charset="-128"/>
            </a:endParaRPr>
          </a:p>
          <a:p>
            <a:pPr marL="342900" indent="-342900" algn="l" eaLnBrk="1" hangingPunct="1">
              <a:lnSpc>
                <a:spcPct val="90000"/>
              </a:lnSpc>
              <a:spcBef>
                <a:spcPct val="35000"/>
              </a:spcBef>
              <a:buClr>
                <a:srgbClr val="0C4225"/>
              </a:buClr>
              <a:buFont typeface="Arial" charset="0"/>
              <a:buChar char="•"/>
            </a:pPr>
            <a:r>
              <a:rPr lang="en-US" sz="2000" dirty="0" smtClean="0">
                <a:solidFill>
                  <a:srgbClr val="0C4225"/>
                </a:solidFill>
                <a:ea typeface="MS Mincho" pitchFamily="49" charset="-128"/>
              </a:rPr>
              <a:t>Ali Jackson, </a:t>
            </a:r>
            <a:r>
              <a:rPr lang="en-US" sz="2000" dirty="0" err="1" smtClean="0">
                <a:solidFill>
                  <a:srgbClr val="0C4225"/>
                </a:solidFill>
                <a:ea typeface="MS Mincho" pitchFamily="49" charset="-128"/>
              </a:rPr>
              <a:t>Sciencenter</a:t>
            </a:r>
            <a:r>
              <a:rPr lang="en-US" sz="2000" dirty="0" smtClean="0">
                <a:solidFill>
                  <a:srgbClr val="0C4225"/>
                </a:solidFill>
                <a:ea typeface="MS Mincho" pitchFamily="49" charset="-128"/>
              </a:rPr>
              <a:t>, </a:t>
            </a:r>
            <a:r>
              <a:rPr lang="en-US" sz="2000" dirty="0" smtClean="0">
                <a:solidFill>
                  <a:srgbClr val="0C4225"/>
                </a:solidFill>
                <a:ea typeface="MS Mincho" pitchFamily="49" charset="-128"/>
                <a:hlinkClick r:id="rId7"/>
              </a:rPr>
              <a:t>ajackson@sciencenter.org</a:t>
            </a:r>
            <a:r>
              <a:rPr lang="en-US" sz="2000" dirty="0" smtClean="0">
                <a:solidFill>
                  <a:srgbClr val="0C4225"/>
                </a:solidFill>
                <a:ea typeface="MS Mincho" pitchFamily="49" charset="-128"/>
              </a:rPr>
              <a:t> </a:t>
            </a:r>
          </a:p>
          <a:p>
            <a:pPr marL="342900" indent="-342900" algn="l" eaLnBrk="1" hangingPunct="1">
              <a:lnSpc>
                <a:spcPct val="90000"/>
              </a:lnSpc>
              <a:spcBef>
                <a:spcPct val="35000"/>
              </a:spcBef>
              <a:buClr>
                <a:srgbClr val="0C4225"/>
              </a:buClr>
              <a:buFont typeface="Arial" charset="0"/>
              <a:buChar char="•"/>
            </a:pPr>
            <a:r>
              <a:rPr lang="en-US" sz="2000" dirty="0" err="1" smtClean="0">
                <a:solidFill>
                  <a:srgbClr val="0C4225"/>
                </a:solidFill>
                <a:ea typeface="MS Mincho" pitchFamily="49" charset="-128"/>
              </a:rPr>
              <a:t>Sookram</a:t>
            </a:r>
            <a:r>
              <a:rPr lang="en-US" sz="2000" dirty="0" smtClean="0">
                <a:solidFill>
                  <a:srgbClr val="0C4225"/>
                </a:solidFill>
                <a:ea typeface="MS Mincho" pitchFamily="49" charset="-128"/>
              </a:rPr>
              <a:t> </a:t>
            </a:r>
            <a:r>
              <a:rPr lang="en-US" sz="2000" dirty="0" err="1" smtClean="0">
                <a:solidFill>
                  <a:srgbClr val="0C4225"/>
                </a:solidFill>
                <a:ea typeface="MS Mincho" pitchFamily="49" charset="-128"/>
              </a:rPr>
              <a:t>Ramsaroop</a:t>
            </a:r>
            <a:r>
              <a:rPr lang="en-US" sz="2000" dirty="0" smtClean="0">
                <a:solidFill>
                  <a:srgbClr val="0C4225"/>
                </a:solidFill>
                <a:ea typeface="MS Mincho" pitchFamily="49" charset="-128"/>
              </a:rPr>
              <a:t>, </a:t>
            </a:r>
            <a:r>
              <a:rPr lang="en-US" sz="2000" dirty="0" err="1" smtClean="0">
                <a:solidFill>
                  <a:srgbClr val="0C4225"/>
                </a:solidFill>
                <a:ea typeface="MS Mincho" pitchFamily="49" charset="-128"/>
              </a:rPr>
              <a:t>NySci</a:t>
            </a:r>
            <a:r>
              <a:rPr lang="en-US" sz="2000" dirty="0" smtClean="0">
                <a:solidFill>
                  <a:srgbClr val="0C4225"/>
                </a:solidFill>
                <a:ea typeface="MS Mincho" pitchFamily="49" charset="-128"/>
              </a:rPr>
              <a:t>, </a:t>
            </a:r>
            <a:r>
              <a:rPr lang="en-US" sz="2000" dirty="0" smtClean="0">
                <a:solidFill>
                  <a:srgbClr val="0C4225"/>
                </a:solidFill>
                <a:ea typeface="MS Mincho" pitchFamily="49" charset="-128"/>
                <a:hlinkClick r:id="rId8"/>
              </a:rPr>
              <a:t>sramsaroop@nysci.org</a:t>
            </a:r>
            <a:r>
              <a:rPr lang="en-US" sz="2000" dirty="0" smtClean="0">
                <a:solidFill>
                  <a:srgbClr val="0C4225"/>
                </a:solidFill>
                <a:ea typeface="MS Mincho" pitchFamily="49" charset="-128"/>
              </a:rPr>
              <a:t> </a:t>
            </a:r>
          </a:p>
        </p:txBody>
      </p:sp>
      <p:sp>
        <p:nvSpPr>
          <p:cNvPr id="6" name="Rectangle 5"/>
          <p:cNvSpPr/>
          <p:nvPr/>
        </p:nvSpPr>
        <p:spPr>
          <a:xfrm>
            <a:off x="3302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6" descr="NISE_tag_wh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20111219-091917.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4763"/>
            <a:ext cx="33020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22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Team-Based Inquiry</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061941067"/>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Team-Based Inquiry</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869855703"/>
              </p:ext>
            </p:extLst>
          </p:nvPr>
        </p:nvGraphicFramePr>
        <p:xfrm>
          <a:off x="4754637" y="3731342"/>
          <a:ext cx="4541282" cy="25659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3"/>
          <p:cNvSpPr>
            <a:spLocks/>
          </p:cNvSpPr>
          <p:nvPr/>
        </p:nvSpPr>
        <p:spPr bwMode="auto">
          <a:xfrm>
            <a:off x="3187700" y="1485900"/>
            <a:ext cx="59563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marL="241300" indent="-241300">
              <a:lnSpc>
                <a:spcPct val="90000"/>
              </a:lnSpc>
              <a:spcBef>
                <a:spcPts val="1438"/>
              </a:spcBef>
              <a:buFont typeface="Arial" charset="0"/>
              <a:buChar char="•"/>
            </a:pPr>
            <a:r>
              <a:rPr lang="en-US" sz="2400" dirty="0" smtClean="0">
                <a:cs typeface="Arial" charset="0"/>
                <a:sym typeface="Arial" charset="0"/>
              </a:rPr>
              <a:t>Led by non-evaluation professionals</a:t>
            </a:r>
          </a:p>
          <a:p>
            <a:pPr marL="241300" indent="-241300">
              <a:lnSpc>
                <a:spcPct val="90000"/>
              </a:lnSpc>
              <a:spcBef>
                <a:spcPts val="1438"/>
              </a:spcBef>
              <a:buFont typeface="Arial" charset="0"/>
              <a:buChar char="•"/>
            </a:pPr>
            <a:r>
              <a:rPr lang="en-US" sz="2400" dirty="0" smtClean="0">
                <a:cs typeface="Arial" charset="0"/>
                <a:sym typeface="Arial" charset="0"/>
              </a:rPr>
              <a:t>Collaborative and team-based</a:t>
            </a:r>
          </a:p>
          <a:p>
            <a:pPr marL="241300" indent="-241300">
              <a:lnSpc>
                <a:spcPct val="90000"/>
              </a:lnSpc>
              <a:spcBef>
                <a:spcPts val="1438"/>
              </a:spcBef>
              <a:buFont typeface="Arial" charset="0"/>
              <a:buChar char="•"/>
            </a:pPr>
            <a:r>
              <a:rPr lang="en-US" sz="2400" dirty="0" smtClean="0">
                <a:cs typeface="Arial" charset="0"/>
                <a:sym typeface="Arial" charset="0"/>
              </a:rPr>
              <a:t>Small scale and focused</a:t>
            </a:r>
          </a:p>
          <a:p>
            <a:pPr marL="241300" indent="-241300">
              <a:lnSpc>
                <a:spcPct val="90000"/>
              </a:lnSpc>
              <a:spcBef>
                <a:spcPts val="1438"/>
              </a:spcBef>
              <a:buFont typeface="Arial" charset="0"/>
              <a:buChar char="•"/>
            </a:pPr>
            <a:r>
              <a:rPr lang="en-US" sz="2400" dirty="0" smtClean="0">
                <a:cs typeface="Arial" charset="0"/>
                <a:sym typeface="Arial" charset="0"/>
              </a:rPr>
              <a:t>Embedded in ongoing work</a:t>
            </a:r>
          </a:p>
          <a:p>
            <a:pPr marL="241300" indent="-241300">
              <a:lnSpc>
                <a:spcPct val="90000"/>
              </a:lnSpc>
              <a:spcBef>
                <a:spcPts val="1438"/>
              </a:spcBef>
              <a:buFont typeface="Arial" charset="0"/>
              <a:buChar char="•"/>
            </a:pPr>
            <a:r>
              <a:rPr lang="en-US" sz="2400" dirty="0" smtClean="0">
                <a:cs typeface="Arial" charset="0"/>
                <a:sym typeface="Arial" charset="0"/>
              </a:rPr>
              <a:t>Systematic </a:t>
            </a:r>
          </a:p>
          <a:p>
            <a:pPr>
              <a:lnSpc>
                <a:spcPct val="90000"/>
              </a:lnSpc>
              <a:spcBef>
                <a:spcPts val="1438"/>
              </a:spcBef>
            </a:pPr>
            <a:endParaRPr lang="en-US" sz="2400" dirty="0">
              <a:cs typeface="Arial" charset="0"/>
              <a:sym typeface="Arial" charset="0"/>
            </a:endParaRPr>
          </a:p>
        </p:txBody>
      </p:sp>
    </p:spTree>
    <p:extLst>
      <p:ext uri="{BB962C8B-B14F-4D97-AF65-F5344CB8AC3E}">
        <p14:creationId xmlns:p14="http://schemas.microsoft.com/office/powerpoint/2010/main" val="2516207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Team-Based Inquiry</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p:cNvSpPr>
          <p:nvPr/>
        </p:nvSpPr>
        <p:spPr bwMode="auto">
          <a:xfrm>
            <a:off x="3187700" y="1485900"/>
            <a:ext cx="5617087"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marL="241300" indent="-241300">
              <a:lnSpc>
                <a:spcPct val="90000"/>
              </a:lnSpc>
              <a:spcBef>
                <a:spcPts val="1438"/>
              </a:spcBef>
              <a:buFont typeface="Arial" charset="0"/>
              <a:buChar char="•"/>
            </a:pPr>
            <a:r>
              <a:rPr lang="en-US" sz="2400" dirty="0" smtClean="0">
                <a:cs typeface="Arial" charset="0"/>
                <a:sym typeface="Arial" charset="0"/>
              </a:rPr>
              <a:t>Improving products and practice</a:t>
            </a:r>
          </a:p>
          <a:p>
            <a:pPr marL="241300" indent="-241300">
              <a:lnSpc>
                <a:spcPct val="90000"/>
              </a:lnSpc>
              <a:spcBef>
                <a:spcPts val="1438"/>
              </a:spcBef>
              <a:buFont typeface="Arial" charset="0"/>
              <a:buChar char="•"/>
            </a:pPr>
            <a:r>
              <a:rPr lang="en-US" sz="2400" dirty="0" smtClean="0">
                <a:cs typeface="Arial" charset="0"/>
                <a:sym typeface="Arial" charset="0"/>
              </a:rPr>
              <a:t>Fostering effective teams and organizations</a:t>
            </a:r>
          </a:p>
          <a:p>
            <a:pPr marL="241300" indent="-241300">
              <a:lnSpc>
                <a:spcPct val="90000"/>
              </a:lnSpc>
              <a:spcBef>
                <a:spcPts val="1438"/>
              </a:spcBef>
              <a:buFont typeface="Arial" charset="0"/>
              <a:buChar char="•"/>
            </a:pPr>
            <a:r>
              <a:rPr lang="en-US" sz="2400" dirty="0" smtClean="0">
                <a:cs typeface="Arial" charset="0"/>
                <a:sym typeface="Arial" charset="0"/>
              </a:rPr>
              <a:t>Building evaluation capacity</a:t>
            </a:r>
          </a:p>
          <a:p>
            <a:pPr marL="241300" indent="-241300">
              <a:lnSpc>
                <a:spcPct val="90000"/>
              </a:lnSpc>
              <a:spcBef>
                <a:spcPts val="1438"/>
              </a:spcBef>
              <a:buFont typeface="Arial" charset="0"/>
              <a:buChar char="•"/>
            </a:pPr>
            <a:endParaRPr lang="en-US" sz="2400" dirty="0">
              <a:cs typeface="Arial" charset="0"/>
              <a:sym typeface="Arial" charset="0"/>
            </a:endParaRPr>
          </a:p>
        </p:txBody>
      </p:sp>
      <p:graphicFrame>
        <p:nvGraphicFramePr>
          <p:cNvPr id="11" name="Diagram 10"/>
          <p:cNvGraphicFramePr/>
          <p:nvPr>
            <p:extLst>
              <p:ext uri="{D42A27DB-BD31-4B8C-83A1-F6EECF244321}">
                <p14:modId xmlns:p14="http://schemas.microsoft.com/office/powerpoint/2010/main" val="1423528875"/>
              </p:ext>
            </p:extLst>
          </p:nvPr>
        </p:nvGraphicFramePr>
        <p:xfrm>
          <a:off x="4754637" y="3731342"/>
          <a:ext cx="4541282" cy="25659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280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Team-Based Inquiry</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3324517148"/>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349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0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8" charset="0"/>
              </a:rPr>
              <a:t>Question</a:t>
            </a:r>
          </a:p>
        </p:txBody>
      </p:sp>
      <p:sp>
        <p:nvSpPr>
          <p:cNvPr id="4101" name="TextBox 4"/>
          <p:cNvSpPr txBox="1">
            <a:spLocks noChangeArrowheads="1"/>
          </p:cNvSpPr>
          <p:nvPr/>
        </p:nvSpPr>
        <p:spPr bwMode="auto">
          <a:xfrm>
            <a:off x="2654300" y="2070100"/>
            <a:ext cx="5245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FontTx/>
              <a:buChar char="•"/>
            </a:pPr>
            <a:endParaRPr lang="en-US" sz="2400"/>
          </a:p>
          <a:p>
            <a:pPr eaLnBrk="1" hangingPunct="1">
              <a:spcBef>
                <a:spcPct val="50000"/>
              </a:spcBef>
              <a:buFontTx/>
              <a:buChar char="•"/>
            </a:pPr>
            <a:endParaRPr lang="en-US" sz="2400"/>
          </a:p>
        </p:txBody>
      </p:sp>
      <p:pic>
        <p:nvPicPr>
          <p:cNvPr id="4103"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p:cNvPicPr>
          <p:nvPr/>
        </p:nvPicPr>
        <p:blipFill>
          <a:blip r:embed="rId4">
            <a:extLst>
              <a:ext uri="{28A0092B-C50C-407E-A947-70E740481C1C}">
                <a14:useLocalDpi xmlns:a14="http://schemas.microsoft.com/office/drawing/2010/main" val="0"/>
              </a:ext>
            </a:extLst>
          </a:blip>
          <a:srcRect l="21667" r="4723"/>
          <a:stretch>
            <a:fillRect/>
          </a:stretch>
        </p:blipFill>
        <p:spPr bwMode="auto">
          <a:xfrm>
            <a:off x="0" y="1273175"/>
            <a:ext cx="27622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3218324915"/>
              </p:ext>
            </p:extLst>
          </p:nvPr>
        </p:nvGraphicFramePr>
        <p:xfrm>
          <a:off x="1873041" y="1681316"/>
          <a:ext cx="8012798" cy="452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834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5124" name="Title 1"/>
          <p:cNvSpPr>
            <a:spLocks noGrp="1"/>
          </p:cNvSpPr>
          <p:nvPr>
            <p:ph type="title"/>
          </p:nvPr>
        </p:nvSpPr>
        <p:spPr>
          <a:xfrm>
            <a:off x="366713" y="274638"/>
            <a:ext cx="8294687" cy="741362"/>
          </a:xfrm>
        </p:spPr>
        <p:txBody>
          <a:bodyPr/>
          <a:lstStyle/>
          <a:p>
            <a:pPr algn="l" eaLnBrk="1" hangingPunct="1">
              <a:lnSpc>
                <a:spcPct val="90000"/>
              </a:lnSpc>
            </a:pPr>
            <a:r>
              <a:rPr lang="en-US" sz="4000" dirty="0" smtClean="0">
                <a:solidFill>
                  <a:srgbClr val="0C4225"/>
                </a:solidFill>
                <a:latin typeface="Georgia" pitchFamily="18" charset="0"/>
              </a:rPr>
              <a:t>Asking Questions</a:t>
            </a:r>
          </a:p>
        </p:txBody>
      </p:sp>
      <p:sp>
        <p:nvSpPr>
          <p:cNvPr id="6" name="TextBox 5"/>
          <p:cNvSpPr txBox="1"/>
          <p:nvPr/>
        </p:nvSpPr>
        <p:spPr>
          <a:xfrm>
            <a:off x="410308" y="1445846"/>
            <a:ext cx="8251092" cy="3724096"/>
          </a:xfrm>
          <a:prstGeom prst="rect">
            <a:avLst/>
          </a:prstGeom>
          <a:noFill/>
        </p:spPr>
        <p:txBody>
          <a:bodyPr wrap="square" rtlCol="0">
            <a:spAutoFit/>
          </a:bodyPr>
          <a:lstStyle/>
          <a:p>
            <a:r>
              <a:rPr lang="en-US" sz="3600" b="1" dirty="0" smtClean="0"/>
              <a:t>Maybe you have TONS of questions</a:t>
            </a:r>
          </a:p>
          <a:p>
            <a:endParaRPr lang="en-US" sz="3600" b="1" dirty="0"/>
          </a:p>
          <a:p>
            <a:r>
              <a:rPr lang="en-US" sz="3600" b="1" dirty="0" smtClean="0"/>
              <a:t>Team-Based Inquiry Questions can…</a:t>
            </a:r>
            <a:endParaRPr lang="en-US" sz="3600" b="1" dirty="0"/>
          </a:p>
          <a:p>
            <a:r>
              <a:rPr lang="en-US" sz="3200" dirty="0"/>
              <a:t>1) </a:t>
            </a:r>
            <a:r>
              <a:rPr lang="en-US" sz="3200" dirty="0" smtClean="0"/>
              <a:t>NOT be easily answered,</a:t>
            </a:r>
            <a:endParaRPr lang="en-US" sz="3200" dirty="0"/>
          </a:p>
          <a:p>
            <a:r>
              <a:rPr lang="en-US" sz="3200" dirty="0"/>
              <a:t>2) </a:t>
            </a:r>
            <a:r>
              <a:rPr lang="en-US" sz="3200" dirty="0" smtClean="0"/>
              <a:t>be ACTED upon immediately, and </a:t>
            </a:r>
          </a:p>
          <a:p>
            <a:r>
              <a:rPr lang="en-US" sz="3200" dirty="0" smtClean="0"/>
              <a:t>3</a:t>
            </a:r>
            <a:r>
              <a:rPr lang="en-US" sz="3200" dirty="0"/>
              <a:t>) </a:t>
            </a:r>
            <a:r>
              <a:rPr lang="en-US" sz="3200" dirty="0" smtClean="0"/>
              <a:t>be INVESTIGATED, given current resources (time, money, visitors, etc.)</a:t>
            </a:r>
            <a:endParaRPr lang="en-US" sz="3200" dirty="0"/>
          </a:p>
        </p:txBody>
      </p:sp>
    </p:spTree>
    <p:extLst>
      <p:ext uri="{BB962C8B-B14F-4D97-AF65-F5344CB8AC3E}">
        <p14:creationId xmlns:p14="http://schemas.microsoft.com/office/powerpoint/2010/main" val="46027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5124" name="Title 1"/>
          <p:cNvSpPr>
            <a:spLocks noGrp="1"/>
          </p:cNvSpPr>
          <p:nvPr>
            <p:ph type="title"/>
          </p:nvPr>
        </p:nvSpPr>
        <p:spPr>
          <a:xfrm>
            <a:off x="366713" y="274638"/>
            <a:ext cx="8294687" cy="741362"/>
          </a:xfrm>
        </p:spPr>
        <p:txBody>
          <a:bodyPr/>
          <a:lstStyle/>
          <a:p>
            <a:pPr algn="l" eaLnBrk="1" hangingPunct="1">
              <a:lnSpc>
                <a:spcPct val="90000"/>
              </a:lnSpc>
            </a:pPr>
            <a:r>
              <a:rPr lang="en-US" sz="4000" dirty="0" smtClean="0">
                <a:solidFill>
                  <a:srgbClr val="0C4225"/>
                </a:solidFill>
                <a:latin typeface="Georgia" pitchFamily="18" charset="0"/>
              </a:rPr>
              <a:t>Asking Questions</a:t>
            </a:r>
          </a:p>
        </p:txBody>
      </p:sp>
      <p:graphicFrame>
        <p:nvGraphicFramePr>
          <p:cNvPr id="7" name="Table 6"/>
          <p:cNvGraphicFramePr>
            <a:graphicFrameLocks noGrp="1"/>
          </p:cNvGraphicFramePr>
          <p:nvPr>
            <p:extLst>
              <p:ext uri="{D42A27DB-BD31-4B8C-83A1-F6EECF244321}">
                <p14:modId xmlns:p14="http://schemas.microsoft.com/office/powerpoint/2010/main" val="1112368994"/>
              </p:ext>
            </p:extLst>
          </p:nvPr>
        </p:nvGraphicFramePr>
        <p:xfrm>
          <a:off x="366714" y="2383691"/>
          <a:ext cx="8294688" cy="4167435"/>
        </p:xfrm>
        <a:graphic>
          <a:graphicData uri="http://schemas.openxmlformats.org/drawingml/2006/table">
            <a:tbl>
              <a:tblPr firstRow="1" bandRow="1">
                <a:tableStyleId>{5C22544A-7EE6-4342-B048-85BDC9FD1C3A}</a:tableStyleId>
              </a:tblPr>
              <a:tblGrid>
                <a:gridCol w="1382448"/>
                <a:gridCol w="1382448"/>
                <a:gridCol w="1382448"/>
                <a:gridCol w="1382448"/>
                <a:gridCol w="1382448"/>
                <a:gridCol w="1382448"/>
              </a:tblGrid>
              <a:tr h="1779292">
                <a:tc>
                  <a:txBody>
                    <a:bodyPr/>
                    <a:lstStyle/>
                    <a:p>
                      <a:r>
                        <a:rPr lang="en-US" sz="1600" dirty="0" smtClean="0">
                          <a:solidFill>
                            <a:schemeClr val="tx1"/>
                          </a:solidFill>
                        </a:rPr>
                        <a:t>Product Question</a:t>
                      </a:r>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b="1" kern="1200" dirty="0" smtClean="0">
                          <a:solidFill>
                            <a:schemeClr val="tx1"/>
                          </a:solidFill>
                          <a:effectLst/>
                          <a:latin typeface="+mn-lt"/>
                          <a:ea typeface="+mn-ea"/>
                          <a:cs typeface="+mn-cs"/>
                        </a:rPr>
                        <a:t>Why is this question interesting / important to you and your team?</a:t>
                      </a:r>
                      <a:r>
                        <a:rPr lang="en-US" sz="1600" dirty="0" smtClean="0">
                          <a:solidFill>
                            <a:schemeClr val="tx1"/>
                          </a:solidFill>
                          <a:effectLst/>
                        </a:rPr>
                        <a:t> </a:t>
                      </a:r>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b="1" kern="1200" dirty="0" smtClean="0">
                          <a:solidFill>
                            <a:schemeClr val="tx1"/>
                          </a:solidFill>
                          <a:effectLst/>
                          <a:latin typeface="+mn-lt"/>
                          <a:ea typeface="+mn-ea"/>
                          <a:cs typeface="+mn-cs"/>
                        </a:rPr>
                        <a:t>What sources of data would you need to answer this question?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What resources would you need to answer this question?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b="1" kern="1200" dirty="0" smtClean="0">
                          <a:solidFill>
                            <a:schemeClr val="tx1"/>
                          </a:solidFill>
                          <a:effectLst/>
                          <a:latin typeface="+mn-lt"/>
                          <a:ea typeface="+mn-ea"/>
                          <a:cs typeface="+mn-cs"/>
                        </a:rPr>
                        <a:t>How long will it take to answer this question?</a:t>
                      </a:r>
                      <a:r>
                        <a:rPr lang="en-US" sz="1600" dirty="0" smtClean="0">
                          <a:solidFill>
                            <a:schemeClr val="tx1"/>
                          </a:solidFill>
                          <a:effectLst/>
                        </a:rPr>
                        <a:t> </a:t>
                      </a:r>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b="1" kern="1200" dirty="0" smtClean="0">
                          <a:solidFill>
                            <a:schemeClr val="tx1"/>
                          </a:solidFill>
                          <a:effectLst/>
                          <a:latin typeface="+mn-lt"/>
                          <a:ea typeface="+mn-ea"/>
                          <a:cs typeface="+mn-cs"/>
                        </a:rPr>
                        <a:t>Based on all of this, how high a priority is this question?</a:t>
                      </a:r>
                    </a:p>
                    <a:p>
                      <a:r>
                        <a:rPr lang="en-US" sz="1600" b="0" kern="1200" dirty="0" smtClean="0">
                          <a:solidFill>
                            <a:schemeClr val="tx1"/>
                          </a:solidFill>
                          <a:effectLst/>
                          <a:latin typeface="+mn-lt"/>
                          <a:ea typeface="+mn-ea"/>
                          <a:cs typeface="+mn-cs"/>
                        </a:rPr>
                        <a:t>H=High, M=Medium, L=Low, E=Eliminate</a:t>
                      </a:r>
                      <a:r>
                        <a:rPr lang="en-US" sz="1600" b="0" dirty="0" smtClean="0">
                          <a:solidFill>
                            <a:schemeClr val="tx1"/>
                          </a:solidFill>
                          <a:effectLst/>
                        </a:rPr>
                        <a:t> </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27145">
                <a:tc>
                  <a:txBody>
                    <a:bodyPr/>
                    <a:lstStyle/>
                    <a:p>
                      <a:endParaRPr lang="en-US" sz="1600" dirty="0" smtClean="0">
                        <a:solidFill>
                          <a:schemeClr val="tx1"/>
                        </a:solidFill>
                      </a:endParaRPr>
                    </a:p>
                    <a:p>
                      <a:endParaRPr lang="en-US" sz="160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kern="1200" dirty="0" smtClean="0">
                          <a:solidFill>
                            <a:schemeClr val="tx1"/>
                          </a:solidFill>
                          <a:effectLst/>
                          <a:latin typeface="+mn-lt"/>
                          <a:ea typeface="+mn-ea"/>
                          <a:cs typeface="+mn-cs"/>
                        </a:rPr>
                        <a:t>H     M     L     E</a:t>
                      </a:r>
                      <a:r>
                        <a:rPr lang="en-US" sz="1600" dirty="0" smtClean="0">
                          <a:solidFill>
                            <a:schemeClr val="tx1"/>
                          </a:solidFill>
                          <a:effectLst/>
                        </a:rPr>
                        <a:t> </a:t>
                      </a:r>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27145">
                <a:tc>
                  <a:txBody>
                    <a:bodyPr/>
                    <a:lstStyle/>
                    <a:p>
                      <a:endParaRPr lang="en-US" sz="1600" dirty="0" smtClean="0">
                        <a:solidFill>
                          <a:schemeClr val="tx1"/>
                        </a:solidFill>
                      </a:endParaRPr>
                    </a:p>
                    <a:p>
                      <a:endParaRPr lang="en-US" sz="160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kern="1200" dirty="0" smtClean="0">
                          <a:solidFill>
                            <a:schemeClr val="tx1"/>
                          </a:solidFill>
                          <a:effectLst/>
                          <a:latin typeface="+mn-lt"/>
                          <a:ea typeface="+mn-ea"/>
                          <a:cs typeface="+mn-cs"/>
                        </a:rPr>
                        <a:t>H     M     L     E</a:t>
                      </a:r>
                      <a:r>
                        <a:rPr lang="en-US" sz="1600" dirty="0" smtClean="0">
                          <a:solidFill>
                            <a:schemeClr val="tx1"/>
                          </a:solidFill>
                          <a:effectLst/>
                        </a:rPr>
                        <a:t> </a:t>
                      </a:r>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27145">
                <a:tc>
                  <a:txBody>
                    <a:bodyPr/>
                    <a:lstStyle/>
                    <a:p>
                      <a:endParaRPr lang="en-US" sz="1600" dirty="0" smtClean="0">
                        <a:solidFill>
                          <a:schemeClr val="tx1"/>
                        </a:solidFill>
                      </a:endParaRPr>
                    </a:p>
                    <a:p>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6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kern="1200" dirty="0" smtClean="0">
                          <a:solidFill>
                            <a:schemeClr val="tx1"/>
                          </a:solidFill>
                          <a:effectLst/>
                          <a:latin typeface="+mn-lt"/>
                          <a:ea typeface="+mn-ea"/>
                          <a:cs typeface="+mn-cs"/>
                        </a:rPr>
                        <a:t>H     M     L     E</a:t>
                      </a:r>
                      <a:r>
                        <a:rPr lang="en-US" sz="1600" dirty="0" smtClean="0">
                          <a:solidFill>
                            <a:schemeClr val="tx1"/>
                          </a:solidFill>
                          <a:effectLst/>
                        </a:rPr>
                        <a:t> </a:t>
                      </a:r>
                      <a:endParaRPr lang="en-US" sz="16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66713" y="1449475"/>
            <a:ext cx="8383575" cy="461665"/>
          </a:xfrm>
          <a:prstGeom prst="rect">
            <a:avLst/>
          </a:prstGeom>
          <a:noFill/>
        </p:spPr>
        <p:txBody>
          <a:bodyPr wrap="none" rtlCol="0">
            <a:spAutoFit/>
          </a:bodyPr>
          <a:lstStyle/>
          <a:p>
            <a:r>
              <a:rPr lang="en-US" sz="2400" dirty="0" smtClean="0"/>
              <a:t>Program Goals and Objectives: ____________________________</a:t>
            </a:r>
            <a:endParaRPr lang="en-US" sz="2400" dirty="0"/>
          </a:p>
        </p:txBody>
      </p:sp>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333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2827</TotalTime>
  <Words>3272</Words>
  <Application>Microsoft Office PowerPoint</Application>
  <PresentationFormat>On-screen Show (4:3)</PresentationFormat>
  <Paragraphs>370</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PowerPoint Presentation</vt:lpstr>
      <vt:lpstr>Team-Based Inquiry</vt:lpstr>
      <vt:lpstr>Team-Based Inquiry</vt:lpstr>
      <vt:lpstr>Team-Based Inquiry</vt:lpstr>
      <vt:lpstr>Team-Based Inquiry</vt:lpstr>
      <vt:lpstr>Team-Based Inquiry</vt:lpstr>
      <vt:lpstr>Question</vt:lpstr>
      <vt:lpstr>Asking Questions</vt:lpstr>
      <vt:lpstr>Asking Questions</vt:lpstr>
      <vt:lpstr>Investigate</vt:lpstr>
      <vt:lpstr>Visitor Survey</vt:lpstr>
      <vt:lpstr>Reflect</vt:lpstr>
      <vt:lpstr>Data Reflection </vt:lpstr>
      <vt:lpstr>Data Reflection Steps</vt:lpstr>
      <vt:lpstr>Activity Instructions </vt:lpstr>
      <vt:lpstr>Data Reflection Steps</vt:lpstr>
      <vt:lpstr>Improve</vt:lpstr>
      <vt:lpstr>“Horton Senses Something Small”</vt:lpstr>
      <vt:lpstr>NanoDays 2012 Posters</vt:lpstr>
      <vt:lpstr>Improve</vt:lpstr>
      <vt:lpstr>PowerPoint Presentation</vt:lpstr>
      <vt:lpstr>PowerPoint Presentation</vt:lpstr>
      <vt:lpstr>PowerPoint Presentation</vt:lpstr>
      <vt:lpstr>Team-Based Inquiry</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Scott</cp:lastModifiedBy>
  <cp:revision>247</cp:revision>
  <dcterms:created xsi:type="dcterms:W3CDTF">2010-10-02T00:55:54Z</dcterms:created>
  <dcterms:modified xsi:type="dcterms:W3CDTF">2012-12-12T14:53:29Z</dcterms:modified>
</cp:coreProperties>
</file>