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8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3/28/13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0" y="287898"/>
            <a:ext cx="9015827" cy="1470025"/>
          </a:xfrm>
        </p:spPr>
        <p:txBody>
          <a:bodyPr>
            <a:noAutofit/>
          </a:bodyPr>
          <a:lstStyle/>
          <a:p>
            <a:r>
              <a:rPr lang="en-US" sz="11000" dirty="0" smtClean="0"/>
              <a:t>Quantum Dots</a:t>
            </a:r>
            <a:endParaRPr lang="en-US" sz="11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130" y="4573601"/>
            <a:ext cx="8913870" cy="1752600"/>
          </a:xfrm>
        </p:spPr>
        <p:txBody>
          <a:bodyPr>
            <a:noAutofit/>
          </a:bodyPr>
          <a:lstStyle/>
          <a:p>
            <a:r>
              <a:rPr lang="en-US" sz="12000" dirty="0" smtClean="0"/>
              <a:t>Microscopes</a:t>
            </a:r>
            <a:endParaRPr lang="en-US" sz="12000" dirty="0"/>
          </a:p>
        </p:txBody>
      </p:sp>
      <p:sp>
        <p:nvSpPr>
          <p:cNvPr id="4" name="Rectangle 3"/>
          <p:cNvSpPr/>
          <p:nvPr/>
        </p:nvSpPr>
        <p:spPr>
          <a:xfrm>
            <a:off x="183522" y="151461"/>
            <a:ext cx="8843957" cy="2038905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3522" y="4672941"/>
            <a:ext cx="8843957" cy="2038905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093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0" y="287898"/>
            <a:ext cx="9015827" cy="1470025"/>
          </a:xfrm>
        </p:spPr>
        <p:txBody>
          <a:bodyPr>
            <a:noAutofit/>
          </a:bodyPr>
          <a:lstStyle/>
          <a:p>
            <a:r>
              <a:rPr lang="en-US" sz="13000" dirty="0" smtClean="0"/>
              <a:t>Muscles</a:t>
            </a:r>
            <a:endParaRPr lang="en-US" sz="13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130" y="4573601"/>
            <a:ext cx="8913870" cy="1752600"/>
          </a:xfrm>
        </p:spPr>
        <p:txBody>
          <a:bodyPr>
            <a:noAutofit/>
          </a:bodyPr>
          <a:lstStyle/>
          <a:p>
            <a:r>
              <a:rPr lang="en-US" sz="12000" dirty="0" smtClean="0"/>
              <a:t>Nerves</a:t>
            </a:r>
            <a:endParaRPr lang="en-US" sz="12000" dirty="0"/>
          </a:p>
        </p:txBody>
      </p:sp>
      <p:sp>
        <p:nvSpPr>
          <p:cNvPr id="4" name="Rectangle 3"/>
          <p:cNvSpPr/>
          <p:nvPr/>
        </p:nvSpPr>
        <p:spPr>
          <a:xfrm>
            <a:off x="1270081" y="151461"/>
            <a:ext cx="6618403" cy="2038905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63299" y="4672941"/>
            <a:ext cx="6525186" cy="2038905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42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1778</TotalTime>
  <Words>5</Words>
  <Application>Microsoft Macintosh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 Black </vt:lpstr>
      <vt:lpstr>Quantum Dots</vt:lpstr>
      <vt:lpstr>Muscles</vt:lpstr>
    </vt:vector>
  </TitlesOfParts>
  <Company>Museum of Science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Quantum Dots</dc:title>
  <dc:creator>Karine Thate</dc:creator>
  <cp:lastModifiedBy>Karine Thate</cp:lastModifiedBy>
  <cp:revision>2</cp:revision>
  <cp:lastPrinted>2013-03-28T17:41:34Z</cp:lastPrinted>
  <dcterms:created xsi:type="dcterms:W3CDTF">2013-03-28T17:36:39Z</dcterms:created>
  <dcterms:modified xsi:type="dcterms:W3CDTF">2013-03-29T23:14:49Z</dcterms:modified>
</cp:coreProperties>
</file>