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0" r:id="rId5"/>
  </p:sldMasterIdLst>
  <p:notesMasterIdLst>
    <p:notesMasterId r:id="rId36"/>
  </p:notesMasterIdLst>
  <p:sldIdLst>
    <p:sldId id="281" r:id="rId6"/>
    <p:sldId id="265" r:id="rId7"/>
    <p:sldId id="269" r:id="rId8"/>
    <p:sldId id="270" r:id="rId9"/>
    <p:sldId id="274" r:id="rId10"/>
    <p:sldId id="272" r:id="rId11"/>
    <p:sldId id="276" r:id="rId12"/>
    <p:sldId id="277" r:id="rId13"/>
    <p:sldId id="278" r:id="rId14"/>
    <p:sldId id="279" r:id="rId15"/>
    <p:sldId id="280" r:id="rId16"/>
    <p:sldId id="282" r:id="rId17"/>
    <p:sldId id="283" r:id="rId18"/>
    <p:sldId id="284" r:id="rId19"/>
    <p:sldId id="285" r:id="rId20"/>
    <p:sldId id="286" r:id="rId21"/>
    <p:sldId id="287" r:id="rId22"/>
    <p:sldId id="288" r:id="rId23"/>
    <p:sldId id="290" r:id="rId24"/>
    <p:sldId id="291" r:id="rId25"/>
    <p:sldId id="292" r:id="rId26"/>
    <p:sldId id="293" r:id="rId27"/>
    <p:sldId id="294" r:id="rId28"/>
    <p:sldId id="295" r:id="rId29"/>
    <p:sldId id="296" r:id="rId30"/>
    <p:sldId id="297" r:id="rId31"/>
    <p:sldId id="298" r:id="rId32"/>
    <p:sldId id="301" r:id="rId33"/>
    <p:sldId id="300" r:id="rId34"/>
    <p:sldId id="299"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Raleway" panose="020B0604020202020204" charset="0"/>
      <p:regular r:id="rId43"/>
      <p:bold r:id="rId44"/>
      <p:italic r:id="rId45"/>
      <p:boldItalic r:id="rId46"/>
    </p:embeddedFont>
    <p:embeddedFont>
      <p:font typeface="Raleway Black" panose="020B0604020202020204" charset="0"/>
      <p:bold r:id="rId47"/>
      <p:italic r:id="rId48"/>
      <p:boldItalic r:id="rId49"/>
    </p:embeddedFont>
    <p:embeddedFont>
      <p:font typeface="Raleway ExtraBold" panose="020B0604020202020204" charset="0"/>
      <p:bold r:id="rId50"/>
      <p:italic r:id="rId51"/>
      <p:boldItalic r:id="rId52"/>
    </p:embeddedFont>
    <p:embeddedFont>
      <p:font typeface="Source Sans Pro" panose="020B0503030403020204" pitchFamily="34" charset="0"/>
      <p:regular r:id="rId53"/>
      <p:bold r:id="rId54"/>
      <p:italic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lison Anderson" initials="AA" lastIdx="20" clrIdx="0">
    <p:extLst>
      <p:ext uri="{19B8F6BF-5375-455C-9EA6-DF929625EA0E}">
        <p15:presenceInfo xmlns:p15="http://schemas.microsoft.com/office/powerpoint/2012/main" userId="S-1-5-21-1919825215-244908345-623648099-20828" providerId="AD"/>
      </p:ext>
    </p:extLst>
  </p:cmAuthor>
  <p:cmAuthor id="2" name="Allison Anderson" initials="AA [2]" lastIdx="10" clrIdx="1">
    <p:extLst>
      <p:ext uri="{19B8F6BF-5375-455C-9EA6-DF929625EA0E}">
        <p15:presenceInfo xmlns:p15="http://schemas.microsoft.com/office/powerpoint/2012/main" userId="S::aanderson@mos.org::605c656f-cb10-4c13-8120-b2aa389f5f8a" providerId="AD"/>
      </p:ext>
    </p:extLst>
  </p:cmAuthor>
  <p:cmAuthor id="3" name="Emily Hostetler" initials="EH" lastIdx="12" clrIdx="2">
    <p:extLst>
      <p:ext uri="{19B8F6BF-5375-455C-9EA6-DF929625EA0E}">
        <p15:presenceInfo xmlns:p15="http://schemas.microsoft.com/office/powerpoint/2012/main" userId="S::ehostetler@mos.org::b143871f-3505-49ff-9e25-e454c7f93c09" providerId="AD"/>
      </p:ext>
    </p:extLst>
  </p:cmAuthor>
  <p:cmAuthor id="4" name="Marta Beyer" initials="MB" lastIdx="17" clrIdx="3">
    <p:extLst>
      <p:ext uri="{19B8F6BF-5375-455C-9EA6-DF929625EA0E}">
        <p15:presenceInfo xmlns:p15="http://schemas.microsoft.com/office/powerpoint/2012/main" userId="S::mbeyer@mos.org::854055a8-db73-4336-9621-a2a638f561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CE5"/>
    <a:srgbClr val="E7E6E6"/>
    <a:srgbClr val="000000"/>
    <a:srgbClr val="404C4E"/>
    <a:srgbClr val="007C91"/>
    <a:srgbClr val="6D8285"/>
    <a:srgbClr val="3CB4E7"/>
    <a:srgbClr val="E89E23"/>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4FE92D-7750-0737-0168-1D78C16A4C28}" v="1" dt="2020-10-12T15:35:37.108"/>
    <p1510:client id="{11D00184-DD7D-BF24-D735-E2161949FA11}" v="230" dt="2020-10-12T20:33:26.015"/>
    <p1510:client id="{2B188FE6-2416-52F4-07E5-D42ED149D14B}" v="18" dt="2020-10-13T17:40:34.110"/>
    <p1510:client id="{2B5C1AF0-3480-54B3-3399-625C02B3A5A2}" v="641" dt="2020-10-12T20:20:52.509"/>
    <p1510:client id="{49742B50-E7C8-DE85-D306-EFD12ABF6D6A}" v="1" dt="2020-10-12T20:48:01.649"/>
    <p1510:client id="{6ED0D609-36AB-57FF-3B04-677931263193}" v="326" dt="2020-10-12T14:01:31.523"/>
    <p1510:client id="{8CA20E8D-F5CC-6122-09E6-945A03BECB30}" v="16" dt="2020-10-12T14:17:35.144"/>
    <p1510:client id="{95DD8188-DFD2-485E-8F95-37C8CB3BDD5B}" v="47" dt="2020-10-12T13:02:26.541"/>
    <p1510:client id="{9C3F09A1-D2D8-2804-55C5-AF2B7D7E633D}" v="133" dt="2020-10-12T16:58:17.074"/>
    <p1510:client id="{D0E4E4C9-6277-4C83-90E0-07E72AF263ED}" v="70" dt="2020-10-12T13:19:55.472"/>
    <p1510:client id="{EED87C32-EB30-4C25-A7D6-2423E9A49E9D}" v="1" dt="2020-12-17T19:35:44.727"/>
    <p1510:client id="{F1B728D8-F3FC-140E-32EC-3321925F81BA}" v="1" dt="2020-10-12T15:17:47.9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791" autoAdjust="0"/>
  </p:normalViewPr>
  <p:slideViewPr>
    <p:cSldViewPr snapToGrid="0">
      <p:cViewPr varScale="1">
        <p:scale>
          <a:sx n="80" d="100"/>
          <a:sy n="80" d="100"/>
        </p:scale>
        <p:origin x="167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a Beyer" userId="S::mbeyer@mos.org::854055a8-db73-4336-9621-a2a638f561c6" providerId="AD" clId="Web-{0B4FE92D-7750-0737-0168-1D78C16A4C28}"/>
    <pc:docChg chg="modSld">
      <pc:chgData name="Marta Beyer" userId="S::mbeyer@mos.org::854055a8-db73-4336-9621-a2a638f561c6" providerId="AD" clId="Web-{0B4FE92D-7750-0737-0168-1D78C16A4C28}" dt="2020-10-12T15:35:37.108" v="70"/>
      <pc:docMkLst>
        <pc:docMk/>
      </pc:docMkLst>
      <pc:sldChg chg="addCm modNotes">
        <pc:chgData name="Marta Beyer" userId="S::mbeyer@mos.org::854055a8-db73-4336-9621-a2a638f561c6" providerId="AD" clId="Web-{0B4FE92D-7750-0737-0168-1D78C16A4C28}" dt="2020-10-12T15:35:37.108" v="70"/>
        <pc:sldMkLst>
          <pc:docMk/>
          <pc:sldMk cId="1215351887" sldId="285"/>
        </pc:sldMkLst>
      </pc:sldChg>
    </pc:docChg>
  </pc:docChgLst>
  <pc:docChgLst>
    <pc:chgData name="Marta Beyer" userId="S::mbeyer@mos.org::854055a8-db73-4336-9621-a2a638f561c6" providerId="AD" clId="Web-{8CA20E8D-F5CC-6122-09E6-945A03BECB30}"/>
    <pc:docChg chg="modSld">
      <pc:chgData name="Marta Beyer" userId="S::mbeyer@mos.org::854055a8-db73-4336-9621-a2a638f561c6" providerId="AD" clId="Web-{8CA20E8D-F5CC-6122-09E6-945A03BECB30}" dt="2020-10-12T14:17:35.144" v="348"/>
      <pc:docMkLst>
        <pc:docMk/>
      </pc:docMkLst>
      <pc:sldChg chg="addCm">
        <pc:chgData name="Marta Beyer" userId="S::mbeyer@mos.org::854055a8-db73-4336-9621-a2a638f561c6" providerId="AD" clId="Web-{8CA20E8D-F5CC-6122-09E6-945A03BECB30}" dt="2020-10-12T13:13:20.335" v="0"/>
        <pc:sldMkLst>
          <pc:docMk/>
          <pc:sldMk cId="393475362" sldId="256"/>
        </pc:sldMkLst>
      </pc:sldChg>
      <pc:sldChg chg="addCm modNotes">
        <pc:chgData name="Marta Beyer" userId="S::mbeyer@mos.org::854055a8-db73-4336-9621-a2a638f561c6" providerId="AD" clId="Web-{8CA20E8D-F5CC-6122-09E6-945A03BECB30}" dt="2020-10-12T13:22:16.664" v="5"/>
        <pc:sldMkLst>
          <pc:docMk/>
          <pc:sldMk cId="3786989576" sldId="257"/>
        </pc:sldMkLst>
      </pc:sldChg>
      <pc:sldChg chg="addCm modNotes">
        <pc:chgData name="Marta Beyer" userId="S::mbeyer@mos.org::854055a8-db73-4336-9621-a2a638f561c6" providerId="AD" clId="Web-{8CA20E8D-F5CC-6122-09E6-945A03BECB30}" dt="2020-10-12T13:23:41.214" v="17"/>
        <pc:sldMkLst>
          <pc:docMk/>
          <pc:sldMk cId="4025964106" sldId="269"/>
        </pc:sldMkLst>
      </pc:sldChg>
      <pc:sldChg chg="modNotes">
        <pc:chgData name="Marta Beyer" userId="S::mbeyer@mos.org::854055a8-db73-4336-9621-a2a638f561c6" providerId="AD" clId="Web-{8CA20E8D-F5CC-6122-09E6-945A03BECB30}" dt="2020-10-12T13:24:19.559" v="20"/>
        <pc:sldMkLst>
          <pc:docMk/>
          <pc:sldMk cId="870828744" sldId="270"/>
        </pc:sldMkLst>
      </pc:sldChg>
      <pc:sldChg chg="modNotes">
        <pc:chgData name="Marta Beyer" userId="S::mbeyer@mos.org::854055a8-db73-4336-9621-a2a638f561c6" providerId="AD" clId="Web-{8CA20E8D-F5CC-6122-09E6-945A03BECB30}" dt="2020-10-12T13:26:43.048" v="75"/>
        <pc:sldMkLst>
          <pc:docMk/>
          <pc:sldMk cId="2815915825" sldId="272"/>
        </pc:sldMkLst>
      </pc:sldChg>
      <pc:sldChg chg="modNotes">
        <pc:chgData name="Marta Beyer" userId="S::mbeyer@mos.org::854055a8-db73-4336-9621-a2a638f561c6" providerId="AD" clId="Web-{8CA20E8D-F5CC-6122-09E6-945A03BECB30}" dt="2020-10-12T13:25:16.639" v="48"/>
        <pc:sldMkLst>
          <pc:docMk/>
          <pc:sldMk cId="1596866825" sldId="274"/>
        </pc:sldMkLst>
      </pc:sldChg>
      <pc:sldChg chg="modNotes">
        <pc:chgData name="Marta Beyer" userId="S::mbeyer@mos.org::854055a8-db73-4336-9621-a2a638f561c6" providerId="AD" clId="Web-{8CA20E8D-F5CC-6122-09E6-945A03BECB30}" dt="2020-10-12T13:27:15.096" v="79"/>
        <pc:sldMkLst>
          <pc:docMk/>
          <pc:sldMk cId="1315981544" sldId="276"/>
        </pc:sldMkLst>
      </pc:sldChg>
      <pc:sldChg chg="modNotes">
        <pc:chgData name="Marta Beyer" userId="S::mbeyer@mos.org::854055a8-db73-4336-9621-a2a638f561c6" providerId="AD" clId="Web-{8CA20E8D-F5CC-6122-09E6-945A03BECB30}" dt="2020-10-12T13:28:19.551" v="87"/>
        <pc:sldMkLst>
          <pc:docMk/>
          <pc:sldMk cId="2657674890" sldId="277"/>
        </pc:sldMkLst>
      </pc:sldChg>
      <pc:sldChg chg="addCm modNotes">
        <pc:chgData name="Marta Beyer" userId="S::mbeyer@mos.org::854055a8-db73-4336-9621-a2a638f561c6" providerId="AD" clId="Web-{8CA20E8D-F5CC-6122-09E6-945A03BECB30}" dt="2020-10-12T13:33:34.061" v="103"/>
        <pc:sldMkLst>
          <pc:docMk/>
          <pc:sldMk cId="1187054771" sldId="278"/>
        </pc:sldMkLst>
      </pc:sldChg>
      <pc:sldChg chg="modNotes">
        <pc:chgData name="Marta Beyer" userId="S::mbeyer@mos.org::854055a8-db73-4336-9621-a2a638f561c6" providerId="AD" clId="Web-{8CA20E8D-F5CC-6122-09E6-945A03BECB30}" dt="2020-10-12T13:36:01.831" v="110"/>
        <pc:sldMkLst>
          <pc:docMk/>
          <pc:sldMk cId="4063947905" sldId="280"/>
        </pc:sldMkLst>
      </pc:sldChg>
      <pc:sldChg chg="modNotes">
        <pc:chgData name="Marta Beyer" userId="S::mbeyer@mos.org::854055a8-db73-4336-9621-a2a638f561c6" providerId="AD" clId="Web-{8CA20E8D-F5CC-6122-09E6-945A03BECB30}" dt="2020-10-12T13:39:23.775" v="151"/>
        <pc:sldMkLst>
          <pc:docMk/>
          <pc:sldMk cId="1311055779" sldId="281"/>
        </pc:sldMkLst>
      </pc:sldChg>
      <pc:sldChg chg="addCm modNotes">
        <pc:chgData name="Marta Beyer" userId="S::mbeyer@mos.org::854055a8-db73-4336-9621-a2a638f561c6" providerId="AD" clId="Web-{8CA20E8D-F5CC-6122-09E6-945A03BECB30}" dt="2020-10-12T13:45:39.021" v="234"/>
        <pc:sldMkLst>
          <pc:docMk/>
          <pc:sldMk cId="807134918" sldId="282"/>
        </pc:sldMkLst>
      </pc:sldChg>
      <pc:sldChg chg="addCm modNotes">
        <pc:chgData name="Marta Beyer" userId="S::mbeyer@mos.org::854055a8-db73-4336-9621-a2a638f561c6" providerId="AD" clId="Web-{8CA20E8D-F5CC-6122-09E6-945A03BECB30}" dt="2020-10-12T14:14:18.060" v="347"/>
        <pc:sldMkLst>
          <pc:docMk/>
          <pc:sldMk cId="883758319" sldId="283"/>
        </pc:sldMkLst>
      </pc:sldChg>
      <pc:sldChg chg="addCm modNotes">
        <pc:chgData name="Marta Beyer" userId="S::mbeyer@mos.org::854055a8-db73-4336-9621-a2a638f561c6" providerId="AD" clId="Web-{8CA20E8D-F5CC-6122-09E6-945A03BECB30}" dt="2020-10-12T14:17:35.144" v="348"/>
        <pc:sldMkLst>
          <pc:docMk/>
          <pc:sldMk cId="2487243362" sldId="284"/>
        </pc:sldMkLst>
      </pc:sldChg>
      <pc:sldChg chg="addCm modNotes">
        <pc:chgData name="Marta Beyer" userId="S::mbeyer@mos.org::854055a8-db73-4336-9621-a2a638f561c6" providerId="AD" clId="Web-{8CA20E8D-F5CC-6122-09E6-945A03BECB30}" dt="2020-10-12T14:00:17.939" v="322"/>
        <pc:sldMkLst>
          <pc:docMk/>
          <pc:sldMk cId="1215351887" sldId="285"/>
        </pc:sldMkLst>
      </pc:sldChg>
      <pc:sldChg chg="modNotes">
        <pc:chgData name="Marta Beyer" userId="S::mbeyer@mos.org::854055a8-db73-4336-9621-a2a638f561c6" providerId="AD" clId="Web-{8CA20E8D-F5CC-6122-09E6-945A03BECB30}" dt="2020-10-12T14:02:02.396" v="324"/>
        <pc:sldMkLst>
          <pc:docMk/>
          <pc:sldMk cId="308117285" sldId="286"/>
        </pc:sldMkLst>
      </pc:sldChg>
      <pc:sldChg chg="modNotes">
        <pc:chgData name="Marta Beyer" userId="S::mbeyer@mos.org::854055a8-db73-4336-9621-a2a638f561c6" providerId="AD" clId="Web-{8CA20E8D-F5CC-6122-09E6-945A03BECB30}" dt="2020-10-12T14:05:48.075" v="328"/>
        <pc:sldMkLst>
          <pc:docMk/>
          <pc:sldMk cId="3771153238" sldId="287"/>
        </pc:sldMkLst>
      </pc:sldChg>
      <pc:sldChg chg="modNotes">
        <pc:chgData name="Marta Beyer" userId="S::mbeyer@mos.org::854055a8-db73-4336-9621-a2a638f561c6" providerId="AD" clId="Web-{8CA20E8D-F5CC-6122-09E6-945A03BECB30}" dt="2020-10-12T14:07:00.218" v="334"/>
        <pc:sldMkLst>
          <pc:docMk/>
          <pc:sldMk cId="3038146224" sldId="290"/>
        </pc:sldMkLst>
      </pc:sldChg>
      <pc:sldChg chg="modNotes">
        <pc:chgData name="Marta Beyer" userId="S::mbeyer@mos.org::854055a8-db73-4336-9621-a2a638f561c6" providerId="AD" clId="Web-{8CA20E8D-F5CC-6122-09E6-945A03BECB30}" dt="2020-10-12T14:08:20.689" v="344"/>
        <pc:sldMkLst>
          <pc:docMk/>
          <pc:sldMk cId="590320523" sldId="292"/>
        </pc:sldMkLst>
      </pc:sldChg>
      <pc:sldChg chg="addCm">
        <pc:chgData name="Marta Beyer" userId="S::mbeyer@mos.org::854055a8-db73-4336-9621-a2a638f561c6" providerId="AD" clId="Web-{8CA20E8D-F5CC-6122-09E6-945A03BECB30}" dt="2020-10-12T14:09:59.083" v="345"/>
        <pc:sldMkLst>
          <pc:docMk/>
          <pc:sldMk cId="3275135496" sldId="293"/>
        </pc:sldMkLst>
      </pc:sldChg>
      <pc:sldChg chg="addCm">
        <pc:chgData name="Marta Beyer" userId="S::mbeyer@mos.org::854055a8-db73-4336-9621-a2a638f561c6" providerId="AD" clId="Web-{8CA20E8D-F5CC-6122-09E6-945A03BECB30}" dt="2020-10-12T14:10:35.537" v="346"/>
        <pc:sldMkLst>
          <pc:docMk/>
          <pc:sldMk cId="4222209486" sldId="294"/>
        </pc:sldMkLst>
      </pc:sldChg>
    </pc:docChg>
  </pc:docChgLst>
  <pc:docChgLst>
    <pc:chgData name="Allison Anderson" userId="S::aanderson@mos.org::605c656f-cb10-4c13-8120-b2aa389f5f8a" providerId="AD" clId="Web-{49742B50-E7C8-DE85-D306-EFD12ABF6D6A}"/>
    <pc:docChg chg="">
      <pc:chgData name="Allison Anderson" userId="S::aanderson@mos.org::605c656f-cb10-4c13-8120-b2aa389f5f8a" providerId="AD" clId="Web-{49742B50-E7C8-DE85-D306-EFD12ABF6D6A}" dt="2020-10-12T20:48:01.649" v="0"/>
      <pc:docMkLst>
        <pc:docMk/>
      </pc:docMkLst>
      <pc:sldChg chg="addCm">
        <pc:chgData name="Allison Anderson" userId="S::aanderson@mos.org::605c656f-cb10-4c13-8120-b2aa389f5f8a" providerId="AD" clId="Web-{49742B50-E7C8-DE85-D306-EFD12ABF6D6A}" dt="2020-10-12T20:48:01.649" v="0"/>
        <pc:sldMkLst>
          <pc:docMk/>
          <pc:sldMk cId="3830182036" sldId="301"/>
        </pc:sldMkLst>
      </pc:sldChg>
    </pc:docChg>
  </pc:docChgLst>
  <pc:docChgLst>
    <pc:chgData name="Allison Anderson" userId="S::aanderson@mos.org::605c656f-cb10-4c13-8120-b2aa389f5f8a" providerId="AD" clId="Web-{2E0FD6DD-DFF1-498B-882B-8A67172436F5}"/>
    <pc:docChg chg="modSld">
      <pc:chgData name="Allison Anderson" userId="S::aanderson@mos.org::605c656f-cb10-4c13-8120-b2aa389f5f8a" providerId="AD" clId="Web-{2E0FD6DD-DFF1-498B-882B-8A67172436F5}" dt="2020-10-12T13:21:04.679" v="3"/>
      <pc:docMkLst>
        <pc:docMk/>
      </pc:docMkLst>
      <pc:sldChg chg="modNotes">
        <pc:chgData name="Allison Anderson" userId="S::aanderson@mos.org::605c656f-cb10-4c13-8120-b2aa389f5f8a" providerId="AD" clId="Web-{2E0FD6DD-DFF1-498B-882B-8A67172436F5}" dt="2020-10-12T13:20:58.804" v="0"/>
        <pc:sldMkLst>
          <pc:docMk/>
          <pc:sldMk cId="393475362" sldId="256"/>
        </pc:sldMkLst>
      </pc:sldChg>
      <pc:sldChg chg="modNotes">
        <pc:chgData name="Allison Anderson" userId="S::aanderson@mos.org::605c656f-cb10-4c13-8120-b2aa389f5f8a" providerId="AD" clId="Web-{2E0FD6DD-DFF1-498B-882B-8A67172436F5}" dt="2020-10-12T13:21:04.679" v="3"/>
        <pc:sldMkLst>
          <pc:docMk/>
          <pc:sldMk cId="3786989576" sldId="257"/>
        </pc:sldMkLst>
      </pc:sldChg>
    </pc:docChg>
  </pc:docChgLst>
  <pc:docChgLst>
    <pc:chgData name="Marta Beyer" userId="S::mbeyer@mos.org::854055a8-db73-4336-9621-a2a638f561c6" providerId="AD" clId="Web-{F1B728D8-F3FC-140E-32EC-3321925F81BA}"/>
    <pc:docChg chg="">
      <pc:chgData name="Marta Beyer" userId="S::mbeyer@mos.org::854055a8-db73-4336-9621-a2a638f561c6" providerId="AD" clId="Web-{F1B728D8-F3FC-140E-32EC-3321925F81BA}" dt="2020-10-12T15:17:47.946" v="0"/>
      <pc:docMkLst>
        <pc:docMk/>
      </pc:docMkLst>
      <pc:sldChg chg="addCm">
        <pc:chgData name="Marta Beyer" userId="S::mbeyer@mos.org::854055a8-db73-4336-9621-a2a638f561c6" providerId="AD" clId="Web-{F1B728D8-F3FC-140E-32EC-3321925F81BA}" dt="2020-10-12T15:17:47.946" v="0"/>
        <pc:sldMkLst>
          <pc:docMk/>
          <pc:sldMk cId="2487243362" sldId="284"/>
        </pc:sldMkLst>
      </pc:sldChg>
    </pc:docChg>
  </pc:docChgLst>
  <pc:docChgLst>
    <pc:chgData name="Allison Anderson" userId="S::aanderson@mos.org::605c656f-cb10-4c13-8120-b2aa389f5f8a" providerId="AD" clId="Web-{D0E4E4C9-6277-4C83-90E0-07E72AF263ED}"/>
    <pc:docChg chg="modSld">
      <pc:chgData name="Allison Anderson" userId="S::aanderson@mos.org::605c656f-cb10-4c13-8120-b2aa389f5f8a" providerId="AD" clId="Web-{D0E4E4C9-6277-4C83-90E0-07E72AF263ED}" dt="2020-10-12T13:19:55.472" v="68" actId="20577"/>
      <pc:docMkLst>
        <pc:docMk/>
      </pc:docMkLst>
      <pc:sldChg chg="modSp">
        <pc:chgData name="Allison Anderson" userId="S::aanderson@mos.org::605c656f-cb10-4c13-8120-b2aa389f5f8a" providerId="AD" clId="Web-{D0E4E4C9-6277-4C83-90E0-07E72AF263ED}" dt="2020-10-12T13:17:43.698" v="1"/>
        <pc:sldMkLst>
          <pc:docMk/>
          <pc:sldMk cId="4025964106" sldId="269"/>
        </pc:sldMkLst>
        <pc:spChg chg="mod">
          <ac:chgData name="Allison Anderson" userId="S::aanderson@mos.org::605c656f-cb10-4c13-8120-b2aa389f5f8a" providerId="AD" clId="Web-{D0E4E4C9-6277-4C83-90E0-07E72AF263ED}" dt="2020-10-12T13:17:43.698" v="1"/>
          <ac:spMkLst>
            <pc:docMk/>
            <pc:sldMk cId="4025964106" sldId="269"/>
            <ac:spMk id="5" creationId="{8F5CCA55-1401-6244-9B80-7232E1399942}"/>
          </ac:spMkLst>
        </pc:spChg>
      </pc:sldChg>
      <pc:sldChg chg="modSp">
        <pc:chgData name="Allison Anderson" userId="S::aanderson@mos.org::605c656f-cb10-4c13-8120-b2aa389f5f8a" providerId="AD" clId="Web-{D0E4E4C9-6277-4C83-90E0-07E72AF263ED}" dt="2020-10-12T13:17:54.262" v="2"/>
        <pc:sldMkLst>
          <pc:docMk/>
          <pc:sldMk cId="870828744" sldId="270"/>
        </pc:sldMkLst>
        <pc:spChg chg="mod">
          <ac:chgData name="Allison Anderson" userId="S::aanderson@mos.org::605c656f-cb10-4c13-8120-b2aa389f5f8a" providerId="AD" clId="Web-{D0E4E4C9-6277-4C83-90E0-07E72AF263ED}" dt="2020-10-12T13:17:54.262" v="2"/>
          <ac:spMkLst>
            <pc:docMk/>
            <pc:sldMk cId="870828744" sldId="270"/>
            <ac:spMk id="5" creationId="{8F5CCA55-1401-6244-9B80-7232E1399942}"/>
          </ac:spMkLst>
        </pc:spChg>
      </pc:sldChg>
      <pc:sldChg chg="modSp">
        <pc:chgData name="Allison Anderson" userId="S::aanderson@mos.org::605c656f-cb10-4c13-8120-b2aa389f5f8a" providerId="AD" clId="Web-{D0E4E4C9-6277-4C83-90E0-07E72AF263ED}" dt="2020-10-12T13:19:42.893" v="66"/>
        <pc:sldMkLst>
          <pc:docMk/>
          <pc:sldMk cId="2876844656" sldId="271"/>
        </pc:sldMkLst>
        <pc:spChg chg="mod">
          <ac:chgData name="Allison Anderson" userId="S::aanderson@mos.org::605c656f-cb10-4c13-8120-b2aa389f5f8a" providerId="AD" clId="Web-{D0E4E4C9-6277-4C83-90E0-07E72AF263ED}" dt="2020-10-12T13:19:42.893" v="66"/>
          <ac:spMkLst>
            <pc:docMk/>
            <pc:sldMk cId="2876844656" sldId="271"/>
            <ac:spMk id="8" creationId="{8F5CCA55-1401-6244-9B80-7232E1399942}"/>
          </ac:spMkLst>
        </pc:spChg>
      </pc:sldChg>
      <pc:sldChg chg="modSp">
        <pc:chgData name="Allison Anderson" userId="S::aanderson@mos.org::605c656f-cb10-4c13-8120-b2aa389f5f8a" providerId="AD" clId="Web-{D0E4E4C9-6277-4C83-90E0-07E72AF263ED}" dt="2020-10-12T13:18:08.841" v="4"/>
        <pc:sldMkLst>
          <pc:docMk/>
          <pc:sldMk cId="2815915825" sldId="272"/>
        </pc:sldMkLst>
        <pc:spChg chg="mod">
          <ac:chgData name="Allison Anderson" userId="S::aanderson@mos.org::605c656f-cb10-4c13-8120-b2aa389f5f8a" providerId="AD" clId="Web-{D0E4E4C9-6277-4C83-90E0-07E72AF263ED}" dt="2020-10-12T13:18:08.841" v="4"/>
          <ac:spMkLst>
            <pc:docMk/>
            <pc:sldMk cId="2815915825" sldId="272"/>
            <ac:spMk id="8" creationId="{8F5CCA55-1401-6244-9B80-7232E1399942}"/>
          </ac:spMkLst>
        </pc:spChg>
      </pc:sldChg>
      <pc:sldChg chg="modSp">
        <pc:chgData name="Allison Anderson" userId="S::aanderson@mos.org::605c656f-cb10-4c13-8120-b2aa389f5f8a" providerId="AD" clId="Web-{D0E4E4C9-6277-4C83-90E0-07E72AF263ED}" dt="2020-10-12T13:18:00.512" v="3"/>
        <pc:sldMkLst>
          <pc:docMk/>
          <pc:sldMk cId="1596866825" sldId="274"/>
        </pc:sldMkLst>
        <pc:spChg chg="mod">
          <ac:chgData name="Allison Anderson" userId="S::aanderson@mos.org::605c656f-cb10-4c13-8120-b2aa389f5f8a" providerId="AD" clId="Web-{D0E4E4C9-6277-4C83-90E0-07E72AF263ED}" dt="2020-10-12T13:18:00.512" v="3"/>
          <ac:spMkLst>
            <pc:docMk/>
            <pc:sldMk cId="1596866825" sldId="274"/>
            <ac:spMk id="13" creationId="{8F5CCA55-1401-6244-9B80-7232E1399942}"/>
          </ac:spMkLst>
        </pc:spChg>
      </pc:sldChg>
      <pc:sldChg chg="modSp">
        <pc:chgData name="Allison Anderson" userId="S::aanderson@mos.org::605c656f-cb10-4c13-8120-b2aa389f5f8a" providerId="AD" clId="Web-{D0E4E4C9-6277-4C83-90E0-07E72AF263ED}" dt="2020-10-12T13:18:13.622" v="5"/>
        <pc:sldMkLst>
          <pc:docMk/>
          <pc:sldMk cId="1315981544" sldId="276"/>
        </pc:sldMkLst>
        <pc:spChg chg="mod">
          <ac:chgData name="Allison Anderson" userId="S::aanderson@mos.org::605c656f-cb10-4c13-8120-b2aa389f5f8a" providerId="AD" clId="Web-{D0E4E4C9-6277-4C83-90E0-07E72AF263ED}" dt="2020-10-12T13:18:13.622" v="5"/>
          <ac:spMkLst>
            <pc:docMk/>
            <pc:sldMk cId="1315981544" sldId="276"/>
            <ac:spMk id="9" creationId="{8F5CCA55-1401-6244-9B80-7232E1399942}"/>
          </ac:spMkLst>
        </pc:spChg>
      </pc:sldChg>
      <pc:sldChg chg="modSp">
        <pc:chgData name="Allison Anderson" userId="S::aanderson@mos.org::605c656f-cb10-4c13-8120-b2aa389f5f8a" providerId="AD" clId="Web-{D0E4E4C9-6277-4C83-90E0-07E72AF263ED}" dt="2020-10-12T13:18:16.763" v="6"/>
        <pc:sldMkLst>
          <pc:docMk/>
          <pc:sldMk cId="2657674890" sldId="277"/>
        </pc:sldMkLst>
        <pc:spChg chg="mod">
          <ac:chgData name="Allison Anderson" userId="S::aanderson@mos.org::605c656f-cb10-4c13-8120-b2aa389f5f8a" providerId="AD" clId="Web-{D0E4E4C9-6277-4C83-90E0-07E72AF263ED}" dt="2020-10-12T13:18:16.763" v="6"/>
          <ac:spMkLst>
            <pc:docMk/>
            <pc:sldMk cId="2657674890" sldId="277"/>
            <ac:spMk id="7" creationId="{8F5CCA55-1401-6244-9B80-7232E1399942}"/>
          </ac:spMkLst>
        </pc:spChg>
      </pc:sldChg>
      <pc:sldChg chg="modSp addCm">
        <pc:chgData name="Allison Anderson" userId="S::aanderson@mos.org::605c656f-cb10-4c13-8120-b2aa389f5f8a" providerId="AD" clId="Web-{D0E4E4C9-6277-4C83-90E0-07E72AF263ED}" dt="2020-10-12T13:18:20.685" v="7"/>
        <pc:sldMkLst>
          <pc:docMk/>
          <pc:sldMk cId="1187054771" sldId="278"/>
        </pc:sldMkLst>
        <pc:spChg chg="mod">
          <ac:chgData name="Allison Anderson" userId="S::aanderson@mos.org::605c656f-cb10-4c13-8120-b2aa389f5f8a" providerId="AD" clId="Web-{D0E4E4C9-6277-4C83-90E0-07E72AF263ED}" dt="2020-10-12T13:18:20.685" v="7"/>
          <ac:spMkLst>
            <pc:docMk/>
            <pc:sldMk cId="1187054771" sldId="278"/>
            <ac:spMk id="24" creationId="{8F5CCA55-1401-6244-9B80-7232E1399942}"/>
          </ac:spMkLst>
        </pc:spChg>
      </pc:sldChg>
      <pc:sldChg chg="modSp">
        <pc:chgData name="Allison Anderson" userId="S::aanderson@mos.org::605c656f-cb10-4c13-8120-b2aa389f5f8a" providerId="AD" clId="Web-{D0E4E4C9-6277-4C83-90E0-07E72AF263ED}" dt="2020-10-12T13:18:24.998" v="8"/>
        <pc:sldMkLst>
          <pc:docMk/>
          <pc:sldMk cId="1331623007" sldId="279"/>
        </pc:sldMkLst>
        <pc:spChg chg="mod">
          <ac:chgData name="Allison Anderson" userId="S::aanderson@mos.org::605c656f-cb10-4c13-8120-b2aa389f5f8a" providerId="AD" clId="Web-{D0E4E4C9-6277-4C83-90E0-07E72AF263ED}" dt="2020-10-12T13:18:24.998" v="8"/>
          <ac:spMkLst>
            <pc:docMk/>
            <pc:sldMk cId="1331623007" sldId="279"/>
            <ac:spMk id="5" creationId="{8F5CCA55-1401-6244-9B80-7232E1399942}"/>
          </ac:spMkLst>
        </pc:spChg>
      </pc:sldChg>
      <pc:sldChg chg="modSp">
        <pc:chgData name="Allison Anderson" userId="S::aanderson@mos.org::605c656f-cb10-4c13-8120-b2aa389f5f8a" providerId="AD" clId="Web-{D0E4E4C9-6277-4C83-90E0-07E72AF263ED}" dt="2020-10-12T13:18:28.826" v="9"/>
        <pc:sldMkLst>
          <pc:docMk/>
          <pc:sldMk cId="4063947905" sldId="280"/>
        </pc:sldMkLst>
        <pc:spChg chg="mod">
          <ac:chgData name="Allison Anderson" userId="S::aanderson@mos.org::605c656f-cb10-4c13-8120-b2aa389f5f8a" providerId="AD" clId="Web-{D0E4E4C9-6277-4C83-90E0-07E72AF263ED}" dt="2020-10-12T13:18:28.826" v="9"/>
          <ac:spMkLst>
            <pc:docMk/>
            <pc:sldMk cId="4063947905" sldId="280"/>
            <ac:spMk id="5" creationId="{8F5CCA55-1401-6244-9B80-7232E1399942}"/>
          </ac:spMkLst>
        </pc:spChg>
      </pc:sldChg>
      <pc:sldChg chg="modSp">
        <pc:chgData name="Allison Anderson" userId="S::aanderson@mos.org::605c656f-cb10-4c13-8120-b2aa389f5f8a" providerId="AD" clId="Web-{D0E4E4C9-6277-4C83-90E0-07E72AF263ED}" dt="2020-10-12T13:19:55.472" v="67" actId="20577"/>
        <pc:sldMkLst>
          <pc:docMk/>
          <pc:sldMk cId="807134918" sldId="282"/>
        </pc:sldMkLst>
        <pc:spChg chg="mod">
          <ac:chgData name="Allison Anderson" userId="S::aanderson@mos.org::605c656f-cb10-4c13-8120-b2aa389f5f8a" providerId="AD" clId="Web-{D0E4E4C9-6277-4C83-90E0-07E72AF263ED}" dt="2020-10-12T13:19:55.472" v="67" actId="20577"/>
          <ac:spMkLst>
            <pc:docMk/>
            <pc:sldMk cId="807134918" sldId="282"/>
            <ac:spMk id="5" creationId="{8F5CCA55-1401-6244-9B80-7232E1399942}"/>
          </ac:spMkLst>
        </pc:spChg>
      </pc:sldChg>
      <pc:sldChg chg="modSp">
        <pc:chgData name="Allison Anderson" userId="S::aanderson@mos.org::605c656f-cb10-4c13-8120-b2aa389f5f8a" providerId="AD" clId="Web-{D0E4E4C9-6277-4C83-90E0-07E72AF263ED}" dt="2020-10-12T13:18:36.545" v="11"/>
        <pc:sldMkLst>
          <pc:docMk/>
          <pc:sldMk cId="883758319" sldId="283"/>
        </pc:sldMkLst>
        <pc:spChg chg="mod">
          <ac:chgData name="Allison Anderson" userId="S::aanderson@mos.org::605c656f-cb10-4c13-8120-b2aa389f5f8a" providerId="AD" clId="Web-{D0E4E4C9-6277-4C83-90E0-07E72AF263ED}" dt="2020-10-12T13:18:36.545" v="11"/>
          <ac:spMkLst>
            <pc:docMk/>
            <pc:sldMk cId="883758319" sldId="283"/>
            <ac:spMk id="5" creationId="{8F5CCA55-1401-6244-9B80-7232E1399942}"/>
          </ac:spMkLst>
        </pc:spChg>
      </pc:sldChg>
      <pc:sldChg chg="modSp">
        <pc:chgData name="Allison Anderson" userId="S::aanderson@mos.org::605c656f-cb10-4c13-8120-b2aa389f5f8a" providerId="AD" clId="Web-{D0E4E4C9-6277-4C83-90E0-07E72AF263ED}" dt="2020-10-12T13:18:40.733" v="12"/>
        <pc:sldMkLst>
          <pc:docMk/>
          <pc:sldMk cId="2487243362" sldId="284"/>
        </pc:sldMkLst>
        <pc:spChg chg="mod">
          <ac:chgData name="Allison Anderson" userId="S::aanderson@mos.org::605c656f-cb10-4c13-8120-b2aa389f5f8a" providerId="AD" clId="Web-{D0E4E4C9-6277-4C83-90E0-07E72AF263ED}" dt="2020-10-12T13:18:40.733" v="12"/>
          <ac:spMkLst>
            <pc:docMk/>
            <pc:sldMk cId="2487243362" sldId="284"/>
            <ac:spMk id="5" creationId="{8F5CCA55-1401-6244-9B80-7232E1399942}"/>
          </ac:spMkLst>
        </pc:spChg>
      </pc:sldChg>
      <pc:sldChg chg="modSp">
        <pc:chgData name="Allison Anderson" userId="S::aanderson@mos.org::605c656f-cb10-4c13-8120-b2aa389f5f8a" providerId="AD" clId="Web-{D0E4E4C9-6277-4C83-90E0-07E72AF263ED}" dt="2020-10-12T13:18:46.280" v="13"/>
        <pc:sldMkLst>
          <pc:docMk/>
          <pc:sldMk cId="1215351887" sldId="285"/>
        </pc:sldMkLst>
        <pc:spChg chg="mod">
          <ac:chgData name="Allison Anderson" userId="S::aanderson@mos.org::605c656f-cb10-4c13-8120-b2aa389f5f8a" providerId="AD" clId="Web-{D0E4E4C9-6277-4C83-90E0-07E72AF263ED}" dt="2020-10-12T13:18:46.280" v="13"/>
          <ac:spMkLst>
            <pc:docMk/>
            <pc:sldMk cId="1215351887" sldId="285"/>
            <ac:spMk id="5" creationId="{8F5CCA55-1401-6244-9B80-7232E1399942}"/>
          </ac:spMkLst>
        </pc:spChg>
      </pc:sldChg>
      <pc:sldChg chg="modSp">
        <pc:chgData name="Allison Anderson" userId="S::aanderson@mos.org::605c656f-cb10-4c13-8120-b2aa389f5f8a" providerId="AD" clId="Web-{D0E4E4C9-6277-4C83-90E0-07E72AF263ED}" dt="2020-10-12T13:18:55.015" v="14"/>
        <pc:sldMkLst>
          <pc:docMk/>
          <pc:sldMk cId="3038146224" sldId="290"/>
        </pc:sldMkLst>
        <pc:spChg chg="mod">
          <ac:chgData name="Allison Anderson" userId="S::aanderson@mos.org::605c656f-cb10-4c13-8120-b2aa389f5f8a" providerId="AD" clId="Web-{D0E4E4C9-6277-4C83-90E0-07E72AF263ED}" dt="2020-10-12T13:18:55.015" v="14"/>
          <ac:spMkLst>
            <pc:docMk/>
            <pc:sldMk cId="3038146224" sldId="290"/>
            <ac:spMk id="5" creationId="{8F5CCA55-1401-6244-9B80-7232E1399942}"/>
          </ac:spMkLst>
        </pc:spChg>
      </pc:sldChg>
      <pc:sldChg chg="modSp">
        <pc:chgData name="Allison Anderson" userId="S::aanderson@mos.org::605c656f-cb10-4c13-8120-b2aa389f5f8a" providerId="AD" clId="Web-{D0E4E4C9-6277-4C83-90E0-07E72AF263ED}" dt="2020-10-12T13:19:02.172" v="16"/>
        <pc:sldMkLst>
          <pc:docMk/>
          <pc:sldMk cId="717372389" sldId="291"/>
        </pc:sldMkLst>
        <pc:spChg chg="mod">
          <ac:chgData name="Allison Anderson" userId="S::aanderson@mos.org::605c656f-cb10-4c13-8120-b2aa389f5f8a" providerId="AD" clId="Web-{D0E4E4C9-6277-4C83-90E0-07E72AF263ED}" dt="2020-10-12T13:19:02.172" v="16"/>
          <ac:spMkLst>
            <pc:docMk/>
            <pc:sldMk cId="717372389" sldId="291"/>
            <ac:spMk id="5" creationId="{8F5CCA55-1401-6244-9B80-7232E1399942}"/>
          </ac:spMkLst>
        </pc:spChg>
      </pc:sldChg>
      <pc:sldChg chg="modSp">
        <pc:chgData name="Allison Anderson" userId="S::aanderson@mos.org::605c656f-cb10-4c13-8120-b2aa389f5f8a" providerId="AD" clId="Web-{D0E4E4C9-6277-4C83-90E0-07E72AF263ED}" dt="2020-10-12T13:18:58.531" v="15"/>
        <pc:sldMkLst>
          <pc:docMk/>
          <pc:sldMk cId="590320523" sldId="292"/>
        </pc:sldMkLst>
        <pc:spChg chg="mod">
          <ac:chgData name="Allison Anderson" userId="S::aanderson@mos.org::605c656f-cb10-4c13-8120-b2aa389f5f8a" providerId="AD" clId="Web-{D0E4E4C9-6277-4C83-90E0-07E72AF263ED}" dt="2020-10-12T13:18:58.531" v="15"/>
          <ac:spMkLst>
            <pc:docMk/>
            <pc:sldMk cId="590320523" sldId="292"/>
            <ac:spMk id="5" creationId="{8F5CCA55-1401-6244-9B80-7232E1399942}"/>
          </ac:spMkLst>
        </pc:spChg>
      </pc:sldChg>
      <pc:sldChg chg="modSp">
        <pc:chgData name="Allison Anderson" userId="S::aanderson@mos.org::605c656f-cb10-4c13-8120-b2aa389f5f8a" providerId="AD" clId="Web-{D0E4E4C9-6277-4C83-90E0-07E72AF263ED}" dt="2020-10-12T13:19:08.766" v="17"/>
        <pc:sldMkLst>
          <pc:docMk/>
          <pc:sldMk cId="3275135496" sldId="293"/>
        </pc:sldMkLst>
        <pc:spChg chg="mod">
          <ac:chgData name="Allison Anderson" userId="S::aanderson@mos.org::605c656f-cb10-4c13-8120-b2aa389f5f8a" providerId="AD" clId="Web-{D0E4E4C9-6277-4C83-90E0-07E72AF263ED}" dt="2020-10-12T13:19:08.766" v="17"/>
          <ac:spMkLst>
            <pc:docMk/>
            <pc:sldMk cId="3275135496" sldId="293"/>
            <ac:spMk id="5" creationId="{8F5CCA55-1401-6244-9B80-7232E1399942}"/>
          </ac:spMkLst>
        </pc:spChg>
      </pc:sldChg>
      <pc:sldChg chg="modSp">
        <pc:chgData name="Allison Anderson" userId="S::aanderson@mos.org::605c656f-cb10-4c13-8120-b2aa389f5f8a" providerId="AD" clId="Web-{D0E4E4C9-6277-4C83-90E0-07E72AF263ED}" dt="2020-10-12T13:19:36.643" v="63" actId="20577"/>
        <pc:sldMkLst>
          <pc:docMk/>
          <pc:sldMk cId="4222209486" sldId="294"/>
        </pc:sldMkLst>
        <pc:spChg chg="mod">
          <ac:chgData name="Allison Anderson" userId="S::aanderson@mos.org::605c656f-cb10-4c13-8120-b2aa389f5f8a" providerId="AD" clId="Web-{D0E4E4C9-6277-4C83-90E0-07E72AF263ED}" dt="2020-10-12T13:19:36.643" v="63" actId="20577"/>
          <ac:spMkLst>
            <pc:docMk/>
            <pc:sldMk cId="4222209486" sldId="294"/>
            <ac:spMk id="5" creationId="{8F5CCA55-1401-6244-9B80-7232E1399942}"/>
          </ac:spMkLst>
        </pc:spChg>
      </pc:sldChg>
    </pc:docChg>
  </pc:docChgLst>
  <pc:docChgLst>
    <pc:chgData name="Emily Hostetler" userId="S::ehostetler@mos.org::b143871f-3505-49ff-9e25-e454c7f93c09" providerId="AD" clId="Web-{EED87C32-EB30-4C25-A7D6-2423E9A49E9D}"/>
    <pc:docChg chg="modSld">
      <pc:chgData name="Emily Hostetler" userId="S::ehostetler@mos.org::b143871f-3505-49ff-9e25-e454c7f93c09" providerId="AD" clId="Web-{EED87C32-EB30-4C25-A7D6-2423E9A49E9D}" dt="2020-12-17T19:35:40.837" v="1"/>
      <pc:docMkLst>
        <pc:docMk/>
      </pc:docMkLst>
      <pc:sldChg chg="modNotes">
        <pc:chgData name="Emily Hostetler" userId="S::ehostetler@mos.org::b143871f-3505-49ff-9e25-e454c7f93c09" providerId="AD" clId="Web-{EED87C32-EB30-4C25-A7D6-2423E9A49E9D}" dt="2020-12-17T19:35:37.680" v="0"/>
        <pc:sldMkLst>
          <pc:docMk/>
          <pc:sldMk cId="4025964106" sldId="269"/>
        </pc:sldMkLst>
      </pc:sldChg>
      <pc:sldChg chg="modNotes">
        <pc:chgData name="Emily Hostetler" userId="S::ehostetler@mos.org::b143871f-3505-49ff-9e25-e454c7f93c09" providerId="AD" clId="Web-{EED87C32-EB30-4C25-A7D6-2423E9A49E9D}" dt="2020-12-17T19:35:40.837" v="1"/>
        <pc:sldMkLst>
          <pc:docMk/>
          <pc:sldMk cId="870828744" sldId="270"/>
        </pc:sldMkLst>
      </pc:sldChg>
    </pc:docChg>
  </pc:docChgLst>
  <pc:docChgLst>
    <pc:chgData name="Allison Anderson" userId="S::aanderson@mos.org::605c656f-cb10-4c13-8120-b2aa389f5f8a" providerId="AD" clId="Web-{95DD8188-DFD2-485E-8F95-37C8CB3BDD5B}"/>
    <pc:docChg chg="modSld">
      <pc:chgData name="Allison Anderson" userId="S::aanderson@mos.org::605c656f-cb10-4c13-8120-b2aa389f5f8a" providerId="AD" clId="Web-{95DD8188-DFD2-485E-8F95-37C8CB3BDD5B}" dt="2020-10-12T13:02:26.541" v="42"/>
      <pc:docMkLst>
        <pc:docMk/>
      </pc:docMkLst>
      <pc:sldChg chg="modSp">
        <pc:chgData name="Allison Anderson" userId="S::aanderson@mos.org::605c656f-cb10-4c13-8120-b2aa389f5f8a" providerId="AD" clId="Web-{95DD8188-DFD2-485E-8F95-37C8CB3BDD5B}" dt="2020-10-12T13:00:34.709" v="31" actId="20577"/>
        <pc:sldMkLst>
          <pc:docMk/>
          <pc:sldMk cId="4025964106" sldId="269"/>
        </pc:sldMkLst>
        <pc:spChg chg="mod">
          <ac:chgData name="Allison Anderson" userId="S::aanderson@mos.org::605c656f-cb10-4c13-8120-b2aa389f5f8a" providerId="AD" clId="Web-{95DD8188-DFD2-485E-8F95-37C8CB3BDD5B}" dt="2020-10-12T13:00:34.709" v="31" actId="20577"/>
          <ac:spMkLst>
            <pc:docMk/>
            <pc:sldMk cId="4025964106" sldId="269"/>
            <ac:spMk id="5" creationId="{8F5CCA55-1401-6244-9B80-7232E1399942}"/>
          </ac:spMkLst>
        </pc:spChg>
      </pc:sldChg>
      <pc:sldChg chg="modSp">
        <pc:chgData name="Allison Anderson" userId="S::aanderson@mos.org::605c656f-cb10-4c13-8120-b2aa389f5f8a" providerId="AD" clId="Web-{95DD8188-DFD2-485E-8F95-37C8CB3BDD5B}" dt="2020-10-12T13:00:38.787" v="34" actId="20577"/>
        <pc:sldMkLst>
          <pc:docMk/>
          <pc:sldMk cId="870828744" sldId="270"/>
        </pc:sldMkLst>
        <pc:spChg chg="mod">
          <ac:chgData name="Allison Anderson" userId="S::aanderson@mos.org::605c656f-cb10-4c13-8120-b2aa389f5f8a" providerId="AD" clId="Web-{95DD8188-DFD2-485E-8F95-37C8CB3BDD5B}" dt="2020-10-12T13:00:38.787" v="34" actId="20577"/>
          <ac:spMkLst>
            <pc:docMk/>
            <pc:sldMk cId="870828744" sldId="270"/>
            <ac:spMk id="5" creationId="{8F5CCA55-1401-6244-9B80-7232E1399942}"/>
          </ac:spMkLst>
        </pc:spChg>
      </pc:sldChg>
      <pc:sldChg chg="modSp">
        <pc:chgData name="Allison Anderson" userId="S::aanderson@mos.org::605c656f-cb10-4c13-8120-b2aa389f5f8a" providerId="AD" clId="Web-{95DD8188-DFD2-485E-8F95-37C8CB3BDD5B}" dt="2020-10-12T13:00:54.069" v="38" actId="20577"/>
        <pc:sldMkLst>
          <pc:docMk/>
          <pc:sldMk cId="2815915825" sldId="272"/>
        </pc:sldMkLst>
        <pc:spChg chg="mod">
          <ac:chgData name="Allison Anderson" userId="S::aanderson@mos.org::605c656f-cb10-4c13-8120-b2aa389f5f8a" providerId="AD" clId="Web-{95DD8188-DFD2-485E-8F95-37C8CB3BDD5B}" dt="2020-10-12T13:00:54.069" v="38" actId="20577"/>
          <ac:spMkLst>
            <pc:docMk/>
            <pc:sldMk cId="2815915825" sldId="272"/>
            <ac:spMk id="2" creationId="{00000000-0000-0000-0000-000000000000}"/>
          </ac:spMkLst>
        </pc:spChg>
      </pc:sldChg>
      <pc:sldChg chg="modSp delCm">
        <pc:chgData name="Allison Anderson" userId="S::aanderson@mos.org::605c656f-cb10-4c13-8120-b2aa389f5f8a" providerId="AD" clId="Web-{95DD8188-DFD2-485E-8F95-37C8CB3BDD5B}" dt="2020-10-12T12:59:08.143" v="25"/>
        <pc:sldMkLst>
          <pc:docMk/>
          <pc:sldMk cId="1596866825" sldId="274"/>
        </pc:sldMkLst>
        <pc:spChg chg="mod">
          <ac:chgData name="Allison Anderson" userId="S::aanderson@mos.org::605c656f-cb10-4c13-8120-b2aa389f5f8a" providerId="AD" clId="Web-{95DD8188-DFD2-485E-8F95-37C8CB3BDD5B}" dt="2020-10-12T12:58:55.486" v="23" actId="20577"/>
          <ac:spMkLst>
            <pc:docMk/>
            <pc:sldMk cId="1596866825" sldId="274"/>
            <ac:spMk id="10" creationId="{00000000-0000-0000-0000-000000000000}"/>
          </ac:spMkLst>
        </pc:spChg>
      </pc:sldChg>
      <pc:sldChg chg="addCm delCm modCm">
        <pc:chgData name="Allison Anderson" userId="S::aanderson@mos.org::605c656f-cb10-4c13-8120-b2aa389f5f8a" providerId="AD" clId="Web-{95DD8188-DFD2-485E-8F95-37C8CB3BDD5B}" dt="2020-10-12T13:02:26.541" v="42"/>
        <pc:sldMkLst>
          <pc:docMk/>
          <pc:sldMk cId="1187054771" sldId="278"/>
        </pc:sldMkLst>
      </pc:sldChg>
    </pc:docChg>
  </pc:docChgLst>
  <pc:docChgLst>
    <pc:chgData name="Marta Beyer" userId="S::mbeyer@mos.org::854055a8-db73-4336-9621-a2a638f561c6" providerId="AD" clId="Web-{5091D452-32C0-C53B-B39C-2BC2DF1235C0}"/>
    <pc:docChg chg="modSld">
      <pc:chgData name="Marta Beyer" userId="S::mbeyer@mos.org::854055a8-db73-4336-9621-a2a638f561c6" providerId="AD" clId="Web-{5091D452-32C0-C53B-B39C-2BC2DF1235C0}" dt="2020-10-12T20:20:35.009" v="38"/>
      <pc:docMkLst>
        <pc:docMk/>
      </pc:docMkLst>
      <pc:sldChg chg="modNotes">
        <pc:chgData name="Marta Beyer" userId="S::mbeyer@mos.org::854055a8-db73-4336-9621-a2a638f561c6" providerId="AD" clId="Web-{5091D452-32C0-C53B-B39C-2BC2DF1235C0}" dt="2020-10-12T19:00:58.468" v="3"/>
        <pc:sldMkLst>
          <pc:docMk/>
          <pc:sldMk cId="807134918" sldId="282"/>
        </pc:sldMkLst>
      </pc:sldChg>
      <pc:sldChg chg="modNotes">
        <pc:chgData name="Marta Beyer" userId="S::mbeyer@mos.org::854055a8-db73-4336-9621-a2a638f561c6" providerId="AD" clId="Web-{5091D452-32C0-C53B-B39C-2BC2DF1235C0}" dt="2020-10-12T19:08:51.229" v="12"/>
        <pc:sldMkLst>
          <pc:docMk/>
          <pc:sldMk cId="883758319" sldId="283"/>
        </pc:sldMkLst>
      </pc:sldChg>
      <pc:sldChg chg="modNotes">
        <pc:chgData name="Marta Beyer" userId="S::mbeyer@mos.org::854055a8-db73-4336-9621-a2a638f561c6" providerId="AD" clId="Web-{5091D452-32C0-C53B-B39C-2BC2DF1235C0}" dt="2020-10-12T19:20:43.981" v="13"/>
        <pc:sldMkLst>
          <pc:docMk/>
          <pc:sldMk cId="2487243362" sldId="284"/>
        </pc:sldMkLst>
      </pc:sldChg>
      <pc:sldChg chg="modNotes">
        <pc:chgData name="Marta Beyer" userId="S::mbeyer@mos.org::854055a8-db73-4336-9621-a2a638f561c6" providerId="AD" clId="Web-{5091D452-32C0-C53B-B39C-2BC2DF1235C0}" dt="2020-10-12T20:20:35.009" v="38"/>
        <pc:sldMkLst>
          <pc:docMk/>
          <pc:sldMk cId="1215351887" sldId="285"/>
        </pc:sldMkLst>
      </pc:sldChg>
      <pc:sldChg chg="modNotes">
        <pc:chgData name="Marta Beyer" userId="S::mbeyer@mos.org::854055a8-db73-4336-9621-a2a638f561c6" providerId="AD" clId="Web-{5091D452-32C0-C53B-B39C-2BC2DF1235C0}" dt="2020-10-12T19:38:05.889" v="21"/>
        <pc:sldMkLst>
          <pc:docMk/>
          <pc:sldMk cId="308117285" sldId="286"/>
        </pc:sldMkLst>
      </pc:sldChg>
    </pc:docChg>
  </pc:docChgLst>
  <pc:docChgLst>
    <pc:chgData name="Emily Hostetler" userId="S::ehostetler@mos.org::b143871f-3505-49ff-9e25-e454c7f93c09" providerId="AD" clId="Web-{11D00184-DD7D-BF24-D735-E2161949FA11}"/>
    <pc:docChg chg="addSld delSld modSld sldOrd">
      <pc:chgData name="Emily Hostetler" userId="S::ehostetler@mos.org::b143871f-3505-49ff-9e25-e454c7f93c09" providerId="AD" clId="Web-{11D00184-DD7D-BF24-D735-E2161949FA11}" dt="2020-10-12T20:33:26.015" v="221" actId="1076"/>
      <pc:docMkLst>
        <pc:docMk/>
      </pc:docMkLst>
      <pc:sldChg chg="addSp delSp modSp del modNotes">
        <pc:chgData name="Emily Hostetler" userId="S::ehostetler@mos.org::b143871f-3505-49ff-9e25-e454c7f93c09" providerId="AD" clId="Web-{11D00184-DD7D-BF24-D735-E2161949FA11}" dt="2020-10-12T20:32:58.795" v="216"/>
        <pc:sldMkLst>
          <pc:docMk/>
          <pc:sldMk cId="881601077" sldId="295"/>
        </pc:sldMkLst>
        <pc:spChg chg="mod">
          <ac:chgData name="Emily Hostetler" userId="S::ehostetler@mos.org::b143871f-3505-49ff-9e25-e454c7f93c09" providerId="AD" clId="Web-{11D00184-DD7D-BF24-D735-E2161949FA11}" dt="2020-10-12T20:32:33.373" v="207" actId="20577"/>
          <ac:spMkLst>
            <pc:docMk/>
            <pc:sldMk cId="881601077" sldId="295"/>
            <ac:spMk id="3" creationId="{E5A6CBD4-9DEB-433C-96C3-0E3A9CAA2CFA}"/>
          </ac:spMkLst>
        </pc:spChg>
        <pc:spChg chg="add mod">
          <ac:chgData name="Emily Hostetler" userId="S::ehostetler@mos.org::b143871f-3505-49ff-9e25-e454c7f93c09" providerId="AD" clId="Web-{11D00184-DD7D-BF24-D735-E2161949FA11}" dt="2020-10-12T20:23:24.096" v="12" actId="1076"/>
          <ac:spMkLst>
            <pc:docMk/>
            <pc:sldMk cId="881601077" sldId="295"/>
            <ac:spMk id="6" creationId="{11F43C28-929A-4DAA-A801-0FA7D0ADE32B}"/>
          </ac:spMkLst>
        </pc:spChg>
        <pc:picChg chg="add mod">
          <ac:chgData name="Emily Hostetler" userId="S::ehostetler@mos.org::b143871f-3505-49ff-9e25-e454c7f93c09" providerId="AD" clId="Web-{11D00184-DD7D-BF24-D735-E2161949FA11}" dt="2020-10-12T20:30:43.574" v="196" actId="1076"/>
          <ac:picMkLst>
            <pc:docMk/>
            <pc:sldMk cId="881601077" sldId="295"/>
            <ac:picMk id="4" creationId="{44E985C5-EEF2-4F38-9CF6-D90ED9B75D2F}"/>
          </ac:picMkLst>
        </pc:picChg>
        <pc:picChg chg="add del mod">
          <ac:chgData name="Emily Hostetler" userId="S::ehostetler@mos.org::b143871f-3505-49ff-9e25-e454c7f93c09" providerId="AD" clId="Web-{11D00184-DD7D-BF24-D735-E2161949FA11}" dt="2020-10-12T20:24:11.175" v="19"/>
          <ac:picMkLst>
            <pc:docMk/>
            <pc:sldMk cId="881601077" sldId="295"/>
            <ac:picMk id="5" creationId="{71C9CD8A-6BCF-49F4-8CFE-5B6491DAE301}"/>
          </ac:picMkLst>
        </pc:picChg>
        <pc:picChg chg="add del mod">
          <ac:chgData name="Emily Hostetler" userId="S::ehostetler@mos.org::b143871f-3505-49ff-9e25-e454c7f93c09" providerId="AD" clId="Web-{11D00184-DD7D-BF24-D735-E2161949FA11}" dt="2020-10-12T20:24:34.566" v="30"/>
          <ac:picMkLst>
            <pc:docMk/>
            <pc:sldMk cId="881601077" sldId="295"/>
            <ac:picMk id="7" creationId="{7DCCA4AE-25BC-477D-A77E-DB35A175E5F0}"/>
          </ac:picMkLst>
        </pc:picChg>
      </pc:sldChg>
      <pc:sldChg chg="addSp delSp modSp new del">
        <pc:chgData name="Emily Hostetler" userId="S::ehostetler@mos.org::b143871f-3505-49ff-9e25-e454c7f93c09" providerId="AD" clId="Web-{11D00184-DD7D-BF24-D735-E2161949FA11}" dt="2020-10-12T20:28:40.962" v="171"/>
        <pc:sldMkLst>
          <pc:docMk/>
          <pc:sldMk cId="2146157926" sldId="297"/>
        </pc:sldMkLst>
        <pc:spChg chg="mod">
          <ac:chgData name="Emily Hostetler" userId="S::ehostetler@mos.org::b143871f-3505-49ff-9e25-e454c7f93c09" providerId="AD" clId="Web-{11D00184-DD7D-BF24-D735-E2161949FA11}" dt="2020-10-12T20:24:20.441" v="23" actId="14100"/>
          <ac:spMkLst>
            <pc:docMk/>
            <pc:sldMk cId="2146157926" sldId="297"/>
            <ac:spMk id="2" creationId="{B70164C5-0E3D-491A-B69A-294ECD5699E3}"/>
          </ac:spMkLst>
        </pc:spChg>
        <pc:spChg chg="del">
          <ac:chgData name="Emily Hostetler" userId="S::ehostetler@mos.org::b143871f-3505-49ff-9e25-e454c7f93c09" providerId="AD" clId="Web-{11D00184-DD7D-BF24-D735-E2161949FA11}" dt="2020-10-12T20:24:14.660" v="20"/>
          <ac:spMkLst>
            <pc:docMk/>
            <pc:sldMk cId="2146157926" sldId="297"/>
            <ac:spMk id="3" creationId="{944BB9C8-0D91-4CB3-9774-24F7E619E878}"/>
          </ac:spMkLst>
        </pc:spChg>
        <pc:picChg chg="add del mod">
          <ac:chgData name="Emily Hostetler" userId="S::ehostetler@mos.org::b143871f-3505-49ff-9e25-e454c7f93c09" providerId="AD" clId="Web-{11D00184-DD7D-BF24-D735-E2161949FA11}" dt="2020-10-12T20:28:39.759" v="170"/>
          <ac:picMkLst>
            <pc:docMk/>
            <pc:sldMk cId="2146157926" sldId="297"/>
            <ac:picMk id="4" creationId="{C89088CB-A140-4B46-B739-0ED32B14CE28}"/>
          </ac:picMkLst>
        </pc:picChg>
      </pc:sldChg>
      <pc:sldChg chg="addSp delSp modSp new del">
        <pc:chgData name="Emily Hostetler" userId="S::ehostetler@mos.org::b143871f-3505-49ff-9e25-e454c7f93c09" providerId="AD" clId="Web-{11D00184-DD7D-BF24-D735-E2161949FA11}" dt="2020-10-12T20:30:03.370" v="183"/>
        <pc:sldMkLst>
          <pc:docMk/>
          <pc:sldMk cId="3281890696" sldId="298"/>
        </pc:sldMkLst>
        <pc:spChg chg="del mod">
          <ac:chgData name="Emily Hostetler" userId="S::ehostetler@mos.org::b143871f-3505-49ff-9e25-e454c7f93c09" providerId="AD" clId="Web-{11D00184-DD7D-BF24-D735-E2161949FA11}" dt="2020-10-12T20:24:42.848" v="35"/>
          <ac:spMkLst>
            <pc:docMk/>
            <pc:sldMk cId="3281890696" sldId="298"/>
            <ac:spMk id="3" creationId="{2B2AC6F9-F806-494C-A2D7-3A5EC882E9D6}"/>
          </ac:spMkLst>
        </pc:spChg>
        <pc:picChg chg="add del mod">
          <ac:chgData name="Emily Hostetler" userId="S::ehostetler@mos.org::b143871f-3505-49ff-9e25-e454c7f93c09" providerId="AD" clId="Web-{11D00184-DD7D-BF24-D735-E2161949FA11}" dt="2020-10-12T20:25:05.004" v="45"/>
          <ac:picMkLst>
            <pc:docMk/>
            <pc:sldMk cId="3281890696" sldId="298"/>
            <ac:picMk id="4" creationId="{BB8F840D-D030-4B50-A471-4A608CCC8A58}"/>
          </ac:picMkLst>
        </pc:picChg>
      </pc:sldChg>
      <pc:sldChg chg="addSp delSp modSp add ord replId addCm modNotes">
        <pc:chgData name="Emily Hostetler" userId="S::ehostetler@mos.org::b143871f-3505-49ff-9e25-e454c7f93c09" providerId="AD" clId="Web-{11D00184-DD7D-BF24-D735-E2161949FA11}" dt="2020-10-12T20:33:26.015" v="221" actId="1076"/>
        <pc:sldMkLst>
          <pc:docMk/>
          <pc:sldMk cId="3362999327" sldId="299"/>
        </pc:sldMkLst>
        <pc:spChg chg="add mod">
          <ac:chgData name="Emily Hostetler" userId="S::ehostetler@mos.org::b143871f-3505-49ff-9e25-e454c7f93c09" providerId="AD" clId="Web-{11D00184-DD7D-BF24-D735-E2161949FA11}" dt="2020-10-12T20:32:37.686" v="212" actId="1076"/>
          <ac:spMkLst>
            <pc:docMk/>
            <pc:sldMk cId="3362999327" sldId="299"/>
            <ac:spMk id="3" creationId="{CD3386A9-94E5-4BD8-8511-20EA14767252}"/>
          </ac:spMkLst>
        </pc:spChg>
        <pc:spChg chg="mod">
          <ac:chgData name="Emily Hostetler" userId="S::ehostetler@mos.org::b143871f-3505-49ff-9e25-e454c7f93c09" providerId="AD" clId="Web-{11D00184-DD7D-BF24-D735-E2161949FA11}" dt="2020-10-12T20:26:04.771" v="150" actId="20577"/>
          <ac:spMkLst>
            <pc:docMk/>
            <pc:sldMk cId="3362999327" sldId="299"/>
            <ac:spMk id="10" creationId="{00000000-0000-0000-0000-000000000000}"/>
          </ac:spMkLst>
        </pc:spChg>
        <pc:spChg chg="mod">
          <ac:chgData name="Emily Hostetler" userId="S::ehostetler@mos.org::b143871f-3505-49ff-9e25-e454c7f93c09" providerId="AD" clId="Web-{11D00184-DD7D-BF24-D735-E2161949FA11}" dt="2020-10-12T20:25:53.818" v="100" actId="20577"/>
          <ac:spMkLst>
            <pc:docMk/>
            <pc:sldMk cId="3362999327" sldId="299"/>
            <ac:spMk id="13" creationId="{8F5CCA55-1401-6244-9B80-7232E1399942}"/>
          </ac:spMkLst>
        </pc:spChg>
        <pc:picChg chg="add mod modCrop">
          <ac:chgData name="Emily Hostetler" userId="S::ehostetler@mos.org::b143871f-3505-49ff-9e25-e454c7f93c09" providerId="AD" clId="Web-{11D00184-DD7D-BF24-D735-E2161949FA11}" dt="2020-10-12T20:33:26.015" v="221" actId="1076"/>
          <ac:picMkLst>
            <pc:docMk/>
            <pc:sldMk cId="3362999327" sldId="299"/>
            <ac:picMk id="2" creationId="{84D584E3-CF5D-4704-8B4C-3A9B7F7F9C7E}"/>
          </ac:picMkLst>
        </pc:picChg>
        <pc:picChg chg="del">
          <ac:chgData name="Emily Hostetler" userId="S::ehostetler@mos.org::b143871f-3505-49ff-9e25-e454c7f93c09" providerId="AD" clId="Web-{11D00184-DD7D-BF24-D735-E2161949FA11}" dt="2020-10-12T20:33:21.858" v="218"/>
          <ac:picMkLst>
            <pc:docMk/>
            <pc:sldMk cId="3362999327" sldId="299"/>
            <ac:picMk id="8" creationId="{00000000-0000-0000-0000-000000000000}"/>
          </ac:picMkLst>
        </pc:picChg>
      </pc:sldChg>
      <pc:sldChg chg="addSp delSp modSp add replId">
        <pc:chgData name="Emily Hostetler" userId="S::ehostetler@mos.org::b143871f-3505-49ff-9e25-e454c7f93c09" providerId="AD" clId="Web-{11D00184-DD7D-BF24-D735-E2161949FA11}" dt="2020-10-12T20:31:47.278" v="206" actId="1076"/>
        <pc:sldMkLst>
          <pc:docMk/>
          <pc:sldMk cId="2025687425" sldId="300"/>
        </pc:sldMkLst>
        <pc:spChg chg="add mod">
          <ac:chgData name="Emily Hostetler" userId="S::ehostetler@mos.org::b143871f-3505-49ff-9e25-e454c7f93c09" providerId="AD" clId="Web-{11D00184-DD7D-BF24-D735-E2161949FA11}" dt="2020-10-12T20:31:34.637" v="200" actId="1076"/>
          <ac:spMkLst>
            <pc:docMk/>
            <pc:sldMk cId="2025687425" sldId="300"/>
            <ac:spMk id="6" creationId="{CBA8B57D-F545-4382-A25A-FE6FD3ED0956}"/>
          </ac:spMkLst>
        </pc:spChg>
        <pc:picChg chg="del">
          <ac:chgData name="Emily Hostetler" userId="S::ehostetler@mos.org::b143871f-3505-49ff-9e25-e454c7f93c09" providerId="AD" clId="Web-{11D00184-DD7D-BF24-D735-E2161949FA11}" dt="2020-10-12T20:28:36.602" v="168"/>
          <ac:picMkLst>
            <pc:docMk/>
            <pc:sldMk cId="2025687425" sldId="300"/>
            <ac:picMk id="2" creationId="{84D584E3-CF5D-4704-8B4C-3A9B7F7F9C7E}"/>
          </ac:picMkLst>
        </pc:picChg>
        <pc:picChg chg="add del mod">
          <ac:chgData name="Emily Hostetler" userId="S::ehostetler@mos.org::b143871f-3505-49ff-9e25-e454c7f93c09" providerId="AD" clId="Web-{11D00184-DD7D-BF24-D735-E2161949FA11}" dt="2020-10-12T20:28:50.993" v="177"/>
          <ac:picMkLst>
            <pc:docMk/>
            <pc:sldMk cId="2025687425" sldId="300"/>
            <ac:picMk id="3" creationId="{1D15F67A-C358-4BEB-8BD9-D6CD231A91F9}"/>
          </ac:picMkLst>
        </pc:picChg>
        <pc:picChg chg="add mod">
          <ac:chgData name="Emily Hostetler" userId="S::ehostetler@mos.org::b143871f-3505-49ff-9e25-e454c7f93c09" providerId="AD" clId="Web-{11D00184-DD7D-BF24-D735-E2161949FA11}" dt="2020-10-12T20:29:58.073" v="181" actId="1076"/>
          <ac:picMkLst>
            <pc:docMk/>
            <pc:sldMk cId="2025687425" sldId="300"/>
            <ac:picMk id="4" creationId="{29805469-4DBA-4E21-AD65-B9742FF02FA3}"/>
          </ac:picMkLst>
        </pc:picChg>
        <pc:picChg chg="add mod">
          <ac:chgData name="Emily Hostetler" userId="S::ehostetler@mos.org::b143871f-3505-49ff-9e25-e454c7f93c09" providerId="AD" clId="Web-{11D00184-DD7D-BF24-D735-E2161949FA11}" dt="2020-10-12T20:31:47.278" v="206" actId="1076"/>
          <ac:picMkLst>
            <pc:docMk/>
            <pc:sldMk cId="2025687425" sldId="300"/>
            <ac:picMk id="5" creationId="{2D103970-184B-4B75-9B47-BB0CE239DA90}"/>
          </ac:picMkLst>
        </pc:picChg>
        <pc:picChg chg="del">
          <ac:chgData name="Emily Hostetler" userId="S::ehostetler@mos.org::b143871f-3505-49ff-9e25-e454c7f93c09" providerId="AD" clId="Web-{11D00184-DD7D-BF24-D735-E2161949FA11}" dt="2020-10-12T20:28:37.602" v="169"/>
          <ac:picMkLst>
            <pc:docMk/>
            <pc:sldMk cId="2025687425" sldId="300"/>
            <ac:picMk id="8" creationId="{00000000-0000-0000-0000-000000000000}"/>
          </ac:picMkLst>
        </pc:picChg>
      </pc:sldChg>
      <pc:sldChg chg="addSp delSp modSp add replId">
        <pc:chgData name="Emily Hostetler" userId="S::ehostetler@mos.org::b143871f-3505-49ff-9e25-e454c7f93c09" providerId="AD" clId="Web-{11D00184-DD7D-BF24-D735-E2161949FA11}" dt="2020-10-12T20:30:27.589" v="193" actId="1076"/>
        <pc:sldMkLst>
          <pc:docMk/>
          <pc:sldMk cId="3830182036" sldId="301"/>
        </pc:sldMkLst>
        <pc:spChg chg="mod ord">
          <ac:chgData name="Emily Hostetler" userId="S::ehostetler@mos.org::b143871f-3505-49ff-9e25-e454c7f93c09" providerId="AD" clId="Web-{11D00184-DD7D-BF24-D735-E2161949FA11}" dt="2020-10-12T20:30:27.589" v="193" actId="1076"/>
          <ac:spMkLst>
            <pc:docMk/>
            <pc:sldMk cId="3830182036" sldId="301"/>
            <ac:spMk id="10" creationId="{00000000-0000-0000-0000-000000000000}"/>
          </ac:spMkLst>
        </pc:spChg>
        <pc:picChg chg="add mod">
          <ac:chgData name="Emily Hostetler" userId="S::ehostetler@mos.org::b143871f-3505-49ff-9e25-e454c7f93c09" providerId="AD" clId="Web-{11D00184-DD7D-BF24-D735-E2161949FA11}" dt="2020-10-12T20:30:17.964" v="190" actId="1076"/>
          <ac:picMkLst>
            <pc:docMk/>
            <pc:sldMk cId="3830182036" sldId="301"/>
            <ac:picMk id="2" creationId="{EC406C2D-0F26-4888-8145-0E0C8A4B9A57}"/>
          </ac:picMkLst>
        </pc:picChg>
        <pc:picChg chg="del">
          <ac:chgData name="Emily Hostetler" userId="S::ehostetler@mos.org::b143871f-3505-49ff-9e25-e454c7f93c09" providerId="AD" clId="Web-{11D00184-DD7D-BF24-D735-E2161949FA11}" dt="2020-10-12T20:30:06.620" v="184"/>
          <ac:picMkLst>
            <pc:docMk/>
            <pc:sldMk cId="3830182036" sldId="301"/>
            <ac:picMk id="4" creationId="{29805469-4DBA-4E21-AD65-B9742FF02FA3}"/>
          </ac:picMkLst>
        </pc:picChg>
      </pc:sldChg>
    </pc:docChg>
  </pc:docChgLst>
  <pc:docChgLst>
    <pc:chgData name="Allison Anderson" userId="S::aanderson@mos.org::605c656f-cb10-4c13-8120-b2aa389f5f8a" providerId="AD" clId="Web-{6ED0D609-36AB-57FF-3B04-677931263193}"/>
    <pc:docChg chg="delSld modSld">
      <pc:chgData name="Allison Anderson" userId="S::aanderson@mos.org::605c656f-cb10-4c13-8120-b2aa389f5f8a" providerId="AD" clId="Web-{6ED0D609-36AB-57FF-3B04-677931263193}" dt="2020-10-12T14:01:31.523" v="371"/>
      <pc:docMkLst>
        <pc:docMk/>
      </pc:docMkLst>
      <pc:sldChg chg="del">
        <pc:chgData name="Allison Anderson" userId="S::aanderson@mos.org::605c656f-cb10-4c13-8120-b2aa389f5f8a" providerId="AD" clId="Web-{6ED0D609-36AB-57FF-3B04-677931263193}" dt="2020-10-12T13:25:39.252" v="46"/>
        <pc:sldMkLst>
          <pc:docMk/>
          <pc:sldMk cId="393475362" sldId="256"/>
        </pc:sldMkLst>
      </pc:sldChg>
      <pc:sldChg chg="addCm modNotes">
        <pc:chgData name="Allison Anderson" userId="S::aanderson@mos.org::605c656f-cb10-4c13-8120-b2aa389f5f8a" providerId="AD" clId="Web-{6ED0D609-36AB-57FF-3B04-677931263193}" dt="2020-10-12T13:26:14.737" v="59"/>
        <pc:sldMkLst>
          <pc:docMk/>
          <pc:sldMk cId="3786989576" sldId="257"/>
        </pc:sldMkLst>
      </pc:sldChg>
      <pc:sldChg chg="modSp delCm">
        <pc:chgData name="Allison Anderson" userId="S::aanderson@mos.org::605c656f-cb10-4c13-8120-b2aa389f5f8a" providerId="AD" clId="Web-{6ED0D609-36AB-57FF-3B04-677931263193}" dt="2020-10-12T13:33:24.479" v="107"/>
        <pc:sldMkLst>
          <pc:docMk/>
          <pc:sldMk cId="4025964106" sldId="269"/>
        </pc:sldMkLst>
        <pc:spChg chg="mod">
          <ac:chgData name="Allison Anderson" userId="S::aanderson@mos.org::605c656f-cb10-4c13-8120-b2aa389f5f8a" providerId="AD" clId="Web-{6ED0D609-36AB-57FF-3B04-677931263193}" dt="2020-10-12T13:26:30.347" v="60"/>
          <ac:spMkLst>
            <pc:docMk/>
            <pc:sldMk cId="4025964106" sldId="269"/>
            <ac:spMk id="5" creationId="{8F5CCA55-1401-6244-9B80-7232E1399942}"/>
          </ac:spMkLst>
        </pc:spChg>
      </pc:sldChg>
      <pc:sldChg chg="modSp">
        <pc:chgData name="Allison Anderson" userId="S::aanderson@mos.org::605c656f-cb10-4c13-8120-b2aa389f5f8a" providerId="AD" clId="Web-{6ED0D609-36AB-57FF-3B04-677931263193}" dt="2020-10-12T13:26:37.128" v="61"/>
        <pc:sldMkLst>
          <pc:docMk/>
          <pc:sldMk cId="870828744" sldId="270"/>
        </pc:sldMkLst>
        <pc:spChg chg="mod">
          <ac:chgData name="Allison Anderson" userId="S::aanderson@mos.org::605c656f-cb10-4c13-8120-b2aa389f5f8a" providerId="AD" clId="Web-{6ED0D609-36AB-57FF-3B04-677931263193}" dt="2020-10-12T13:26:37.128" v="61"/>
          <ac:spMkLst>
            <pc:docMk/>
            <pc:sldMk cId="870828744" sldId="270"/>
            <ac:spMk id="5" creationId="{8F5CCA55-1401-6244-9B80-7232E1399942}"/>
          </ac:spMkLst>
        </pc:spChg>
      </pc:sldChg>
      <pc:sldChg chg="modSp">
        <pc:chgData name="Allison Anderson" userId="S::aanderson@mos.org::605c656f-cb10-4c13-8120-b2aa389f5f8a" providerId="AD" clId="Web-{6ED0D609-36AB-57FF-3B04-677931263193}" dt="2020-10-12T13:31:54.650" v="104"/>
        <pc:sldMkLst>
          <pc:docMk/>
          <pc:sldMk cId="2876844656" sldId="271"/>
        </pc:sldMkLst>
        <pc:spChg chg="mod">
          <ac:chgData name="Allison Anderson" userId="S::aanderson@mos.org::605c656f-cb10-4c13-8120-b2aa389f5f8a" providerId="AD" clId="Web-{6ED0D609-36AB-57FF-3B04-677931263193}" dt="2020-10-12T13:31:54.650" v="104"/>
          <ac:spMkLst>
            <pc:docMk/>
            <pc:sldMk cId="2876844656" sldId="271"/>
            <ac:spMk id="7" creationId="{583F187B-3C17-6045-9319-79A611FF5678}"/>
          </ac:spMkLst>
        </pc:spChg>
        <pc:spChg chg="mod">
          <ac:chgData name="Allison Anderson" userId="S::aanderson@mos.org::605c656f-cb10-4c13-8120-b2aa389f5f8a" providerId="AD" clId="Web-{6ED0D609-36AB-57FF-3B04-677931263193}" dt="2020-10-12T13:31:40.899" v="98" actId="1076"/>
          <ac:spMkLst>
            <pc:docMk/>
            <pc:sldMk cId="2876844656" sldId="271"/>
            <ac:spMk id="8" creationId="{8F5CCA55-1401-6244-9B80-7232E1399942}"/>
          </ac:spMkLst>
        </pc:spChg>
      </pc:sldChg>
      <pc:sldChg chg="modSp">
        <pc:chgData name="Allison Anderson" userId="S::aanderson@mos.org::605c656f-cb10-4c13-8120-b2aa389f5f8a" providerId="AD" clId="Web-{6ED0D609-36AB-57FF-3B04-677931263193}" dt="2020-10-12T13:26:50.004" v="63"/>
        <pc:sldMkLst>
          <pc:docMk/>
          <pc:sldMk cId="2815915825" sldId="272"/>
        </pc:sldMkLst>
        <pc:spChg chg="mod">
          <ac:chgData name="Allison Anderson" userId="S::aanderson@mos.org::605c656f-cb10-4c13-8120-b2aa389f5f8a" providerId="AD" clId="Web-{6ED0D609-36AB-57FF-3B04-677931263193}" dt="2020-10-12T13:26:50.004" v="63"/>
          <ac:spMkLst>
            <pc:docMk/>
            <pc:sldMk cId="2815915825" sldId="272"/>
            <ac:spMk id="8" creationId="{8F5CCA55-1401-6244-9B80-7232E1399942}"/>
          </ac:spMkLst>
        </pc:spChg>
      </pc:sldChg>
      <pc:sldChg chg="modSp addCm">
        <pc:chgData name="Allison Anderson" userId="S::aanderson@mos.org::605c656f-cb10-4c13-8120-b2aa389f5f8a" providerId="AD" clId="Web-{6ED0D609-36AB-57FF-3B04-677931263193}" dt="2020-10-12T13:33:17.323" v="106" actId="1076"/>
        <pc:sldMkLst>
          <pc:docMk/>
          <pc:sldMk cId="1596866825" sldId="274"/>
        </pc:sldMkLst>
        <pc:spChg chg="mod">
          <ac:chgData name="Allison Anderson" userId="S::aanderson@mos.org::605c656f-cb10-4c13-8120-b2aa389f5f8a" providerId="AD" clId="Web-{6ED0D609-36AB-57FF-3B04-677931263193}" dt="2020-10-12T13:33:17.323" v="106" actId="1076"/>
          <ac:spMkLst>
            <pc:docMk/>
            <pc:sldMk cId="1596866825" sldId="274"/>
            <ac:spMk id="10" creationId="{00000000-0000-0000-0000-000000000000}"/>
          </ac:spMkLst>
        </pc:spChg>
        <pc:spChg chg="mod">
          <ac:chgData name="Allison Anderson" userId="S::aanderson@mos.org::605c656f-cb10-4c13-8120-b2aa389f5f8a" providerId="AD" clId="Web-{6ED0D609-36AB-57FF-3B04-677931263193}" dt="2020-10-12T13:26:42.160" v="62"/>
          <ac:spMkLst>
            <pc:docMk/>
            <pc:sldMk cId="1596866825" sldId="274"/>
            <ac:spMk id="13" creationId="{8F5CCA55-1401-6244-9B80-7232E1399942}"/>
          </ac:spMkLst>
        </pc:spChg>
      </pc:sldChg>
      <pc:sldChg chg="modSp">
        <pc:chgData name="Allison Anderson" userId="S::aanderson@mos.org::605c656f-cb10-4c13-8120-b2aa389f5f8a" providerId="AD" clId="Web-{6ED0D609-36AB-57FF-3B04-677931263193}" dt="2020-10-12T13:27:41.380" v="64"/>
        <pc:sldMkLst>
          <pc:docMk/>
          <pc:sldMk cId="1315981544" sldId="276"/>
        </pc:sldMkLst>
        <pc:spChg chg="mod">
          <ac:chgData name="Allison Anderson" userId="S::aanderson@mos.org::605c656f-cb10-4c13-8120-b2aa389f5f8a" providerId="AD" clId="Web-{6ED0D609-36AB-57FF-3B04-677931263193}" dt="2020-10-12T13:27:41.380" v="64"/>
          <ac:spMkLst>
            <pc:docMk/>
            <pc:sldMk cId="1315981544" sldId="276"/>
            <ac:spMk id="9" creationId="{8F5CCA55-1401-6244-9B80-7232E1399942}"/>
          </ac:spMkLst>
        </pc:spChg>
      </pc:sldChg>
      <pc:sldChg chg="modSp">
        <pc:chgData name="Allison Anderson" userId="S::aanderson@mos.org::605c656f-cb10-4c13-8120-b2aa389f5f8a" providerId="AD" clId="Web-{6ED0D609-36AB-57FF-3B04-677931263193}" dt="2020-10-12T13:27:55.942" v="65"/>
        <pc:sldMkLst>
          <pc:docMk/>
          <pc:sldMk cId="2657674890" sldId="277"/>
        </pc:sldMkLst>
        <pc:spChg chg="mod">
          <ac:chgData name="Allison Anderson" userId="S::aanderson@mos.org::605c656f-cb10-4c13-8120-b2aa389f5f8a" providerId="AD" clId="Web-{6ED0D609-36AB-57FF-3B04-677931263193}" dt="2020-10-12T13:27:55.942" v="65"/>
          <ac:spMkLst>
            <pc:docMk/>
            <pc:sldMk cId="2657674890" sldId="277"/>
            <ac:spMk id="7" creationId="{8F5CCA55-1401-6244-9B80-7232E1399942}"/>
          </ac:spMkLst>
        </pc:spChg>
      </pc:sldChg>
      <pc:sldChg chg="modSp addCm delCm">
        <pc:chgData name="Allison Anderson" userId="S::aanderson@mos.org::605c656f-cb10-4c13-8120-b2aa389f5f8a" providerId="AD" clId="Web-{6ED0D609-36AB-57FF-3B04-677931263193}" dt="2020-10-12T13:33:43.698" v="108"/>
        <pc:sldMkLst>
          <pc:docMk/>
          <pc:sldMk cId="1187054771" sldId="278"/>
        </pc:sldMkLst>
        <pc:spChg chg="mod">
          <ac:chgData name="Allison Anderson" userId="S::aanderson@mos.org::605c656f-cb10-4c13-8120-b2aa389f5f8a" providerId="AD" clId="Web-{6ED0D609-36AB-57FF-3B04-677931263193}" dt="2020-10-12T13:28:27.833" v="78" actId="20577"/>
          <ac:spMkLst>
            <pc:docMk/>
            <pc:sldMk cId="1187054771" sldId="278"/>
            <ac:spMk id="24" creationId="{8F5CCA55-1401-6244-9B80-7232E1399942}"/>
          </ac:spMkLst>
        </pc:spChg>
      </pc:sldChg>
      <pc:sldChg chg="modSp">
        <pc:chgData name="Allison Anderson" userId="S::aanderson@mos.org::605c656f-cb10-4c13-8120-b2aa389f5f8a" providerId="AD" clId="Web-{6ED0D609-36AB-57FF-3B04-677931263193}" dt="2020-10-12T13:28:05.208" v="67"/>
        <pc:sldMkLst>
          <pc:docMk/>
          <pc:sldMk cId="1331623007" sldId="279"/>
        </pc:sldMkLst>
        <pc:spChg chg="mod">
          <ac:chgData name="Allison Anderson" userId="S::aanderson@mos.org::605c656f-cb10-4c13-8120-b2aa389f5f8a" providerId="AD" clId="Web-{6ED0D609-36AB-57FF-3B04-677931263193}" dt="2020-10-12T13:28:05.208" v="67"/>
          <ac:spMkLst>
            <pc:docMk/>
            <pc:sldMk cId="1331623007" sldId="279"/>
            <ac:spMk id="5" creationId="{8F5CCA55-1401-6244-9B80-7232E1399942}"/>
          </ac:spMkLst>
        </pc:spChg>
      </pc:sldChg>
      <pc:sldChg chg="modSp">
        <pc:chgData name="Allison Anderson" userId="S::aanderson@mos.org::605c656f-cb10-4c13-8120-b2aa389f5f8a" providerId="AD" clId="Web-{6ED0D609-36AB-57FF-3B04-677931263193}" dt="2020-10-12T13:28:44.881" v="81"/>
        <pc:sldMkLst>
          <pc:docMk/>
          <pc:sldMk cId="4063947905" sldId="280"/>
        </pc:sldMkLst>
        <pc:spChg chg="mod">
          <ac:chgData name="Allison Anderson" userId="S::aanderson@mos.org::605c656f-cb10-4c13-8120-b2aa389f5f8a" providerId="AD" clId="Web-{6ED0D609-36AB-57FF-3B04-677931263193}" dt="2020-10-12T13:28:44.881" v="81"/>
          <ac:spMkLst>
            <pc:docMk/>
            <pc:sldMk cId="4063947905" sldId="280"/>
            <ac:spMk id="5" creationId="{8F5CCA55-1401-6244-9B80-7232E1399942}"/>
          </ac:spMkLst>
        </pc:spChg>
      </pc:sldChg>
      <pc:sldChg chg="modSp delCm">
        <pc:chgData name="Allison Anderson" userId="S::aanderson@mos.org::605c656f-cb10-4c13-8120-b2aa389f5f8a" providerId="AD" clId="Web-{6ED0D609-36AB-57FF-3B04-677931263193}" dt="2020-10-12T13:46:56.024" v="368"/>
        <pc:sldMkLst>
          <pc:docMk/>
          <pc:sldMk cId="807134918" sldId="282"/>
        </pc:sldMkLst>
        <pc:spChg chg="mod">
          <ac:chgData name="Allison Anderson" userId="S::aanderson@mos.org::605c656f-cb10-4c13-8120-b2aa389f5f8a" providerId="AD" clId="Web-{6ED0D609-36AB-57FF-3B04-677931263193}" dt="2020-10-12T13:46:20.164" v="364" actId="1076"/>
          <ac:spMkLst>
            <pc:docMk/>
            <pc:sldMk cId="807134918" sldId="282"/>
            <ac:spMk id="2" creationId="{00000000-0000-0000-0000-000000000000}"/>
          </ac:spMkLst>
        </pc:spChg>
        <pc:spChg chg="mod">
          <ac:chgData name="Allison Anderson" userId="S::aanderson@mos.org::605c656f-cb10-4c13-8120-b2aa389f5f8a" providerId="AD" clId="Web-{6ED0D609-36AB-57FF-3B04-677931263193}" dt="2020-10-12T13:46:23.758" v="365" actId="20577"/>
          <ac:spMkLst>
            <pc:docMk/>
            <pc:sldMk cId="807134918" sldId="282"/>
            <ac:spMk id="5" creationId="{8F5CCA55-1401-6244-9B80-7232E1399942}"/>
          </ac:spMkLst>
        </pc:spChg>
      </pc:sldChg>
      <pc:sldChg chg="modSp addCm modCm modNotes">
        <pc:chgData name="Allison Anderson" userId="S::aanderson@mos.org::605c656f-cb10-4c13-8120-b2aa389f5f8a" providerId="AD" clId="Web-{6ED0D609-36AB-57FF-3B04-677931263193}" dt="2020-10-12T14:01:15.039" v="370"/>
        <pc:sldMkLst>
          <pc:docMk/>
          <pc:sldMk cId="883758319" sldId="283"/>
        </pc:sldMkLst>
        <pc:spChg chg="mod">
          <ac:chgData name="Allison Anderson" userId="S::aanderson@mos.org::605c656f-cb10-4c13-8120-b2aa389f5f8a" providerId="AD" clId="Web-{6ED0D609-36AB-57FF-3B04-677931263193}" dt="2020-10-12T13:29:12.694" v="83"/>
          <ac:spMkLst>
            <pc:docMk/>
            <pc:sldMk cId="883758319" sldId="283"/>
            <ac:spMk id="5" creationId="{8F5CCA55-1401-6244-9B80-7232E1399942}"/>
          </ac:spMkLst>
        </pc:spChg>
      </pc:sldChg>
      <pc:sldChg chg="modSp delCm">
        <pc:chgData name="Allison Anderson" userId="S::aanderson@mos.org::605c656f-cb10-4c13-8120-b2aa389f5f8a" providerId="AD" clId="Web-{6ED0D609-36AB-57FF-3B04-677931263193}" dt="2020-10-12T14:01:31.523" v="371"/>
        <pc:sldMkLst>
          <pc:docMk/>
          <pc:sldMk cId="2487243362" sldId="284"/>
        </pc:sldMkLst>
        <pc:spChg chg="mod">
          <ac:chgData name="Allison Anderson" userId="S::aanderson@mos.org::605c656f-cb10-4c13-8120-b2aa389f5f8a" providerId="AD" clId="Web-{6ED0D609-36AB-57FF-3B04-677931263193}" dt="2020-10-12T13:29:17.256" v="84"/>
          <ac:spMkLst>
            <pc:docMk/>
            <pc:sldMk cId="2487243362" sldId="284"/>
            <ac:spMk id="5" creationId="{8F5CCA55-1401-6244-9B80-7232E1399942}"/>
          </ac:spMkLst>
        </pc:spChg>
      </pc:sldChg>
      <pc:sldChg chg="modSp modCm">
        <pc:chgData name="Allison Anderson" userId="S::aanderson@mos.org::605c656f-cb10-4c13-8120-b2aa389f5f8a" providerId="AD" clId="Web-{6ED0D609-36AB-57FF-3B04-677931263193}" dt="2020-10-12T13:29:21.787" v="85"/>
        <pc:sldMkLst>
          <pc:docMk/>
          <pc:sldMk cId="1215351887" sldId="285"/>
        </pc:sldMkLst>
        <pc:spChg chg="mod">
          <ac:chgData name="Allison Anderson" userId="S::aanderson@mos.org::605c656f-cb10-4c13-8120-b2aa389f5f8a" providerId="AD" clId="Web-{6ED0D609-36AB-57FF-3B04-677931263193}" dt="2020-10-12T13:29:21.787" v="85"/>
          <ac:spMkLst>
            <pc:docMk/>
            <pc:sldMk cId="1215351887" sldId="285"/>
            <ac:spMk id="5" creationId="{8F5CCA55-1401-6244-9B80-7232E1399942}"/>
          </ac:spMkLst>
        </pc:spChg>
      </pc:sldChg>
      <pc:sldChg chg="delCm">
        <pc:chgData name="Allison Anderson" userId="S::aanderson@mos.org::605c656f-cb10-4c13-8120-b2aa389f5f8a" providerId="AD" clId="Web-{6ED0D609-36AB-57FF-3B04-677931263193}" dt="2020-10-12T13:06:15.889" v="29"/>
        <pc:sldMkLst>
          <pc:docMk/>
          <pc:sldMk cId="308117285" sldId="286"/>
        </pc:sldMkLst>
      </pc:sldChg>
      <pc:sldChg chg="delCm">
        <pc:chgData name="Allison Anderson" userId="S::aanderson@mos.org::605c656f-cb10-4c13-8120-b2aa389f5f8a" providerId="AD" clId="Web-{6ED0D609-36AB-57FF-3B04-677931263193}" dt="2020-10-12T13:06:20.170" v="30"/>
        <pc:sldMkLst>
          <pc:docMk/>
          <pc:sldMk cId="3771153238" sldId="287"/>
        </pc:sldMkLst>
      </pc:sldChg>
      <pc:sldChg chg="modCm">
        <pc:chgData name="Allison Anderson" userId="S::aanderson@mos.org::605c656f-cb10-4c13-8120-b2aa389f5f8a" providerId="AD" clId="Web-{6ED0D609-36AB-57FF-3B04-677931263193}" dt="2020-10-12T13:06:33.905" v="31"/>
        <pc:sldMkLst>
          <pc:docMk/>
          <pc:sldMk cId="1912018964" sldId="288"/>
        </pc:sldMkLst>
      </pc:sldChg>
      <pc:sldChg chg="modSp">
        <pc:chgData name="Allison Anderson" userId="S::aanderson@mos.org::605c656f-cb10-4c13-8120-b2aa389f5f8a" providerId="AD" clId="Web-{6ED0D609-36AB-57FF-3B04-677931263193}" dt="2020-10-12T13:29:34.553" v="86"/>
        <pc:sldMkLst>
          <pc:docMk/>
          <pc:sldMk cId="3038146224" sldId="290"/>
        </pc:sldMkLst>
        <pc:spChg chg="mod">
          <ac:chgData name="Allison Anderson" userId="S::aanderson@mos.org::605c656f-cb10-4c13-8120-b2aa389f5f8a" providerId="AD" clId="Web-{6ED0D609-36AB-57FF-3B04-677931263193}" dt="2020-10-12T13:29:34.553" v="86"/>
          <ac:spMkLst>
            <pc:docMk/>
            <pc:sldMk cId="3038146224" sldId="290"/>
            <ac:spMk id="5" creationId="{8F5CCA55-1401-6244-9B80-7232E1399942}"/>
          </ac:spMkLst>
        </pc:spChg>
      </pc:sldChg>
      <pc:sldChg chg="modSp delCm modCm">
        <pc:chgData name="Allison Anderson" userId="S::aanderson@mos.org::605c656f-cb10-4c13-8120-b2aa389f5f8a" providerId="AD" clId="Web-{6ED0D609-36AB-57FF-3B04-677931263193}" dt="2020-10-12T13:30:11.679" v="88"/>
        <pc:sldMkLst>
          <pc:docMk/>
          <pc:sldMk cId="590320523" sldId="292"/>
        </pc:sldMkLst>
        <pc:spChg chg="mod">
          <ac:chgData name="Allison Anderson" userId="S::aanderson@mos.org::605c656f-cb10-4c13-8120-b2aa389f5f8a" providerId="AD" clId="Web-{6ED0D609-36AB-57FF-3B04-677931263193}" dt="2020-10-12T13:29:38.835" v="87"/>
          <ac:spMkLst>
            <pc:docMk/>
            <pc:sldMk cId="590320523" sldId="292"/>
            <ac:spMk id="5" creationId="{8F5CCA55-1401-6244-9B80-7232E1399942}"/>
          </ac:spMkLst>
        </pc:spChg>
      </pc:sldChg>
      <pc:sldChg chg="modSp">
        <pc:chgData name="Allison Anderson" userId="S::aanderson@mos.org::605c656f-cb10-4c13-8120-b2aa389f5f8a" providerId="AD" clId="Web-{6ED0D609-36AB-57FF-3B04-677931263193}" dt="2020-10-12T13:30:21.101" v="89"/>
        <pc:sldMkLst>
          <pc:docMk/>
          <pc:sldMk cId="3275135496" sldId="293"/>
        </pc:sldMkLst>
        <pc:spChg chg="mod">
          <ac:chgData name="Allison Anderson" userId="S::aanderson@mos.org::605c656f-cb10-4c13-8120-b2aa389f5f8a" providerId="AD" clId="Web-{6ED0D609-36AB-57FF-3B04-677931263193}" dt="2020-10-12T13:30:21.101" v="89"/>
          <ac:spMkLst>
            <pc:docMk/>
            <pc:sldMk cId="3275135496" sldId="293"/>
            <ac:spMk id="5" creationId="{8F5CCA55-1401-6244-9B80-7232E1399942}"/>
          </ac:spMkLst>
        </pc:spChg>
      </pc:sldChg>
      <pc:sldChg chg="modSp">
        <pc:chgData name="Allison Anderson" userId="S::aanderson@mos.org::605c656f-cb10-4c13-8120-b2aa389f5f8a" providerId="AD" clId="Web-{6ED0D609-36AB-57FF-3B04-677931263193}" dt="2020-10-12T13:30:29.836" v="90"/>
        <pc:sldMkLst>
          <pc:docMk/>
          <pc:sldMk cId="4222209486" sldId="294"/>
        </pc:sldMkLst>
        <pc:spChg chg="mod">
          <ac:chgData name="Allison Anderson" userId="S::aanderson@mos.org::605c656f-cb10-4c13-8120-b2aa389f5f8a" providerId="AD" clId="Web-{6ED0D609-36AB-57FF-3B04-677931263193}" dt="2020-10-12T13:30:29.836" v="90"/>
          <ac:spMkLst>
            <pc:docMk/>
            <pc:sldMk cId="4222209486" sldId="294"/>
            <ac:spMk id="5" creationId="{8F5CCA55-1401-6244-9B80-7232E1399942}"/>
          </ac:spMkLst>
        </pc:spChg>
      </pc:sldChg>
    </pc:docChg>
  </pc:docChgLst>
  <pc:docChgLst>
    <pc:chgData name="Marta Beyer" userId="S::mbeyer@mos.org::854055a8-db73-4336-9621-a2a638f561c6" providerId="AD" clId="Web-{F7235505-B942-A637-712F-31A878AF28B0}"/>
    <pc:docChg chg="modSld">
      <pc:chgData name="Marta Beyer" userId="S::mbeyer@mos.org::854055a8-db73-4336-9621-a2a638f561c6" providerId="AD" clId="Web-{F7235505-B942-A637-712F-31A878AF28B0}" dt="2020-10-13T20:03:22.559" v="86"/>
      <pc:docMkLst>
        <pc:docMk/>
      </pc:docMkLst>
      <pc:sldChg chg="modNotes">
        <pc:chgData name="Marta Beyer" userId="S::mbeyer@mos.org::854055a8-db73-4336-9621-a2a638f561c6" providerId="AD" clId="Web-{F7235505-B942-A637-712F-31A878AF28B0}" dt="2020-10-13T20:00:56.273" v="4"/>
        <pc:sldMkLst>
          <pc:docMk/>
          <pc:sldMk cId="807134918" sldId="282"/>
        </pc:sldMkLst>
      </pc:sldChg>
      <pc:sldChg chg="modNotes">
        <pc:chgData name="Marta Beyer" userId="S::mbeyer@mos.org::854055a8-db73-4336-9621-a2a638f561c6" providerId="AD" clId="Web-{F7235505-B942-A637-712F-31A878AF28B0}" dt="2020-10-13T20:02:40.995" v="9"/>
        <pc:sldMkLst>
          <pc:docMk/>
          <pc:sldMk cId="2487243362" sldId="284"/>
        </pc:sldMkLst>
      </pc:sldChg>
      <pc:sldChg chg="modNotes">
        <pc:chgData name="Marta Beyer" userId="S::mbeyer@mos.org::854055a8-db73-4336-9621-a2a638f561c6" providerId="AD" clId="Web-{F7235505-B942-A637-712F-31A878AF28B0}" dt="2020-10-13T20:03:22.559" v="86"/>
        <pc:sldMkLst>
          <pc:docMk/>
          <pc:sldMk cId="1215351887" sldId="285"/>
        </pc:sldMkLst>
      </pc:sldChg>
    </pc:docChg>
  </pc:docChgLst>
  <pc:docChgLst>
    <pc:chgData name="Marta Beyer" userId="S::mbeyer@mos.org::854055a8-db73-4336-9621-a2a638f561c6" providerId="AD" clId="Web-{2B188FE6-2416-52F4-07E5-D42ED149D14B}"/>
    <pc:docChg chg="modSld">
      <pc:chgData name="Marta Beyer" userId="S::mbeyer@mos.org::854055a8-db73-4336-9621-a2a638f561c6" providerId="AD" clId="Web-{2B188FE6-2416-52F4-07E5-D42ED149D14B}" dt="2020-10-13T17:40:32.703" v="16" actId="20577"/>
      <pc:docMkLst>
        <pc:docMk/>
      </pc:docMkLst>
      <pc:sldChg chg="modSp">
        <pc:chgData name="Marta Beyer" userId="S::mbeyer@mos.org::854055a8-db73-4336-9621-a2a638f561c6" providerId="AD" clId="Web-{2B188FE6-2416-52F4-07E5-D42ED149D14B}" dt="2020-10-13T17:40:25.125" v="14" actId="20577"/>
        <pc:sldMkLst>
          <pc:docMk/>
          <pc:sldMk cId="1215351887" sldId="285"/>
        </pc:sldMkLst>
        <pc:spChg chg="mod">
          <ac:chgData name="Marta Beyer" userId="S::mbeyer@mos.org::854055a8-db73-4336-9621-a2a638f561c6" providerId="AD" clId="Web-{2B188FE6-2416-52F4-07E5-D42ED149D14B}" dt="2020-10-13T17:40:25.125" v="14" actId="20577"/>
          <ac:spMkLst>
            <pc:docMk/>
            <pc:sldMk cId="1215351887" sldId="285"/>
            <ac:spMk id="13" creationId="{00000000-0000-0000-0000-000000000000}"/>
          </ac:spMkLst>
        </pc:spChg>
      </pc:sldChg>
    </pc:docChg>
  </pc:docChgLst>
  <pc:docChgLst>
    <pc:chgData name="Emily Hostetler" userId="S::ehostetler@mos.org::b143871f-3505-49ff-9e25-e454c7f93c09" providerId="AD" clId="Web-{2B5C1AF0-3480-54B3-3399-625C02B3A5A2}"/>
    <pc:docChg chg="addSld delSld modSld sldOrd">
      <pc:chgData name="Emily Hostetler" userId="S::ehostetler@mos.org::b143871f-3505-49ff-9e25-e454c7f93c09" providerId="AD" clId="Web-{2B5C1AF0-3480-54B3-3399-625C02B3A5A2}" dt="2020-10-12T20:20:52.509" v="2279"/>
      <pc:docMkLst>
        <pc:docMk/>
      </pc:docMkLst>
      <pc:sldChg chg="addCm">
        <pc:chgData name="Emily Hostetler" userId="S::ehostetler@mos.org::b143871f-3505-49ff-9e25-e454c7f93c09" providerId="AD" clId="Web-{2B5C1AF0-3480-54B3-3399-625C02B3A5A2}" dt="2020-10-12T13:11:43.580" v="0"/>
        <pc:sldMkLst>
          <pc:docMk/>
          <pc:sldMk cId="393475362" sldId="256"/>
        </pc:sldMkLst>
      </pc:sldChg>
      <pc:sldChg chg="addCm">
        <pc:chgData name="Emily Hostetler" userId="S::ehostetler@mos.org::b143871f-3505-49ff-9e25-e454c7f93c09" providerId="AD" clId="Web-{2B5C1AF0-3480-54B3-3399-625C02B3A5A2}" dt="2020-10-12T13:25:25.887" v="53"/>
        <pc:sldMkLst>
          <pc:docMk/>
          <pc:sldMk cId="2876844656" sldId="271"/>
        </pc:sldMkLst>
      </pc:sldChg>
      <pc:sldChg chg="addCm">
        <pc:chgData name="Emily Hostetler" userId="S::ehostetler@mos.org::b143871f-3505-49ff-9e25-e454c7f93c09" providerId="AD" clId="Web-{2B5C1AF0-3480-54B3-3399-625C02B3A5A2}" dt="2020-10-12T13:13:31.084" v="1"/>
        <pc:sldMkLst>
          <pc:docMk/>
          <pc:sldMk cId="1596866825" sldId="274"/>
        </pc:sldMkLst>
      </pc:sldChg>
      <pc:sldChg chg="addCm">
        <pc:chgData name="Emily Hostetler" userId="S::ehostetler@mos.org::b143871f-3505-49ff-9e25-e454c7f93c09" providerId="AD" clId="Web-{2B5C1AF0-3480-54B3-3399-625C02B3A5A2}" dt="2020-10-12T13:14:53.883" v="2"/>
        <pc:sldMkLst>
          <pc:docMk/>
          <pc:sldMk cId="1187054771" sldId="278"/>
        </pc:sldMkLst>
      </pc:sldChg>
      <pc:sldChg chg="addCm">
        <pc:chgData name="Emily Hostetler" userId="S::ehostetler@mos.org::b143871f-3505-49ff-9e25-e454c7f93c09" providerId="AD" clId="Web-{2B5C1AF0-3480-54B3-3399-625C02B3A5A2}" dt="2020-10-12T13:16:15.698" v="3"/>
        <pc:sldMkLst>
          <pc:docMk/>
          <pc:sldMk cId="807134918" sldId="282"/>
        </pc:sldMkLst>
      </pc:sldChg>
      <pc:sldChg chg="addCm">
        <pc:chgData name="Emily Hostetler" userId="S::ehostetler@mos.org::b143871f-3505-49ff-9e25-e454c7f93c09" providerId="AD" clId="Web-{2B5C1AF0-3480-54B3-3399-625C02B3A5A2}" dt="2020-10-12T13:23:06.523" v="4"/>
        <pc:sldMkLst>
          <pc:docMk/>
          <pc:sldMk cId="2487243362" sldId="284"/>
        </pc:sldMkLst>
      </pc:sldChg>
      <pc:sldChg chg="modNotes">
        <pc:chgData name="Emily Hostetler" userId="S::ehostetler@mos.org::b143871f-3505-49ff-9e25-e454c7f93c09" providerId="AD" clId="Web-{2B5C1AF0-3480-54B3-3399-625C02B3A5A2}" dt="2020-10-12T13:53:53.206" v="268"/>
        <pc:sldMkLst>
          <pc:docMk/>
          <pc:sldMk cId="1912018964" sldId="288"/>
        </pc:sldMkLst>
      </pc:sldChg>
      <pc:sldChg chg="modSp addAnim delAnim modAnim addCm modNotes">
        <pc:chgData name="Emily Hostetler" userId="S::ehostetler@mos.org::b143871f-3505-49ff-9e25-e454c7f93c09" providerId="AD" clId="Web-{2B5C1AF0-3480-54B3-3399-625C02B3A5A2}" dt="2020-10-12T14:04:58.898" v="1196"/>
        <pc:sldMkLst>
          <pc:docMk/>
          <pc:sldMk cId="3038146224" sldId="290"/>
        </pc:sldMkLst>
        <pc:spChg chg="mod">
          <ac:chgData name="Emily Hostetler" userId="S::ehostetler@mos.org::b143871f-3505-49ff-9e25-e454c7f93c09" providerId="AD" clId="Web-{2B5C1AF0-3480-54B3-3399-625C02B3A5A2}" dt="2020-10-12T14:00:34.015" v="1186" actId="14100"/>
          <ac:spMkLst>
            <pc:docMk/>
            <pc:sldMk cId="3038146224" sldId="290"/>
            <ac:spMk id="3" creationId="{C276DBAE-BF07-2548-8879-8DA2D1E49188}"/>
          </ac:spMkLst>
        </pc:spChg>
      </pc:sldChg>
      <pc:sldChg chg="del">
        <pc:chgData name="Emily Hostetler" userId="S::ehostetler@mos.org::b143871f-3505-49ff-9e25-e454c7f93c09" providerId="AD" clId="Web-{2B5C1AF0-3480-54B3-3399-625C02B3A5A2}" dt="2020-10-12T13:23:54.571" v="6"/>
        <pc:sldMkLst>
          <pc:docMk/>
          <pc:sldMk cId="717372389" sldId="291"/>
        </pc:sldMkLst>
      </pc:sldChg>
      <pc:sldChg chg="addAnim modAnim addCm modNotes">
        <pc:chgData name="Emily Hostetler" userId="S::ehostetler@mos.org::b143871f-3505-49ff-9e25-e454c7f93c09" providerId="AD" clId="Web-{2B5C1AF0-3480-54B3-3399-625C02B3A5A2}" dt="2020-10-12T14:05:12.304" v="1206"/>
        <pc:sldMkLst>
          <pc:docMk/>
          <pc:sldMk cId="590320523" sldId="292"/>
        </pc:sldMkLst>
      </pc:sldChg>
      <pc:sldChg chg="addSp delSp modSp addCm delCm modNotes">
        <pc:chgData name="Emily Hostetler" userId="S::ehostetler@mos.org::b143871f-3505-49ff-9e25-e454c7f93c09" providerId="AD" clId="Web-{2B5C1AF0-3480-54B3-3399-625C02B3A5A2}" dt="2020-10-12T20:00:08.595" v="1845"/>
        <pc:sldMkLst>
          <pc:docMk/>
          <pc:sldMk cId="3275135496" sldId="293"/>
        </pc:sldMkLst>
        <pc:spChg chg="mod">
          <ac:chgData name="Emily Hostetler" userId="S::ehostetler@mos.org::b143871f-3505-49ff-9e25-e454c7f93c09" providerId="AD" clId="Web-{2B5C1AF0-3480-54B3-3399-625C02B3A5A2}" dt="2020-10-12T14:36:19.703" v="1508" actId="20577"/>
          <ac:spMkLst>
            <pc:docMk/>
            <pc:sldMk cId="3275135496" sldId="293"/>
            <ac:spMk id="2" creationId="{00000000-0000-0000-0000-000000000000}"/>
          </ac:spMkLst>
        </pc:spChg>
        <pc:picChg chg="add mod modCrop">
          <ac:chgData name="Emily Hostetler" userId="S::ehostetler@mos.org::b143871f-3505-49ff-9e25-e454c7f93c09" providerId="AD" clId="Web-{2B5C1AF0-3480-54B3-3399-625C02B3A5A2}" dt="2020-10-12T14:12:59.365" v="1333" actId="1076"/>
          <ac:picMkLst>
            <pc:docMk/>
            <pc:sldMk cId="3275135496" sldId="293"/>
            <ac:picMk id="3" creationId="{B56688A0-11A9-4839-AC72-9F3F21E2175D}"/>
          </ac:picMkLst>
        </pc:picChg>
        <pc:picChg chg="add mod modCrop">
          <ac:chgData name="Emily Hostetler" userId="S::ehostetler@mos.org::b143871f-3505-49ff-9e25-e454c7f93c09" providerId="AD" clId="Web-{2B5C1AF0-3480-54B3-3399-625C02B3A5A2}" dt="2020-10-12T14:14:32.430" v="1339"/>
          <ac:picMkLst>
            <pc:docMk/>
            <pc:sldMk cId="3275135496" sldId="293"/>
            <ac:picMk id="4" creationId="{76B5015A-43DA-4604-BDB0-DDF3C9AF7F4A}"/>
          </ac:picMkLst>
        </pc:picChg>
        <pc:picChg chg="del">
          <ac:chgData name="Emily Hostetler" userId="S::ehostetler@mos.org::b143871f-3505-49ff-9e25-e454c7f93c09" providerId="AD" clId="Web-{2B5C1AF0-3480-54B3-3399-625C02B3A5A2}" dt="2020-10-12T14:05:25.789" v="1207"/>
          <ac:picMkLst>
            <pc:docMk/>
            <pc:sldMk cId="3275135496" sldId="293"/>
            <ac:picMk id="7" creationId="{D1B81534-B03C-B144-AC97-5156A94A1D29}"/>
          </ac:picMkLst>
        </pc:picChg>
      </pc:sldChg>
      <pc:sldChg chg="addSp delSp modSp modNotes">
        <pc:chgData name="Emily Hostetler" userId="S::ehostetler@mos.org::b143871f-3505-49ff-9e25-e454c7f93c09" providerId="AD" clId="Web-{2B5C1AF0-3480-54B3-3399-625C02B3A5A2}" dt="2020-10-12T20:12:21.712" v="2126"/>
        <pc:sldMkLst>
          <pc:docMk/>
          <pc:sldMk cId="4222209486" sldId="294"/>
        </pc:sldMkLst>
        <pc:spChg chg="mod">
          <ac:chgData name="Emily Hostetler" userId="S::ehostetler@mos.org::b143871f-3505-49ff-9e25-e454c7f93c09" providerId="AD" clId="Web-{2B5C1AF0-3480-54B3-3399-625C02B3A5A2}" dt="2020-10-12T20:03:47.274" v="1896" actId="1076"/>
          <ac:spMkLst>
            <pc:docMk/>
            <pc:sldMk cId="4222209486" sldId="294"/>
            <ac:spMk id="2" creationId="{00000000-0000-0000-0000-000000000000}"/>
          </ac:spMkLst>
        </pc:spChg>
        <pc:picChg chg="add mod">
          <ac:chgData name="Emily Hostetler" userId="S::ehostetler@mos.org::b143871f-3505-49ff-9e25-e454c7f93c09" providerId="AD" clId="Web-{2B5C1AF0-3480-54B3-3399-625C02B3A5A2}" dt="2020-10-12T20:02:46.475" v="1853" actId="1076"/>
          <ac:picMkLst>
            <pc:docMk/>
            <pc:sldMk cId="4222209486" sldId="294"/>
            <ac:picMk id="3" creationId="{94716428-D889-4614-BA1F-89B73AD32CB0}"/>
          </ac:picMkLst>
        </pc:picChg>
        <pc:picChg chg="del">
          <ac:chgData name="Emily Hostetler" userId="S::ehostetler@mos.org::b143871f-3505-49ff-9e25-e454c7f93c09" providerId="AD" clId="Web-{2B5C1AF0-3480-54B3-3399-625C02B3A5A2}" dt="2020-10-12T20:02:31.881" v="1850"/>
          <ac:picMkLst>
            <pc:docMk/>
            <pc:sldMk cId="4222209486" sldId="294"/>
            <ac:picMk id="8" creationId="{00000000-0000-0000-0000-000000000000}"/>
          </ac:picMkLst>
        </pc:picChg>
      </pc:sldChg>
      <pc:sldChg chg="modSp new ord modNotes">
        <pc:chgData name="Emily Hostetler" userId="S::ehostetler@mos.org::b143871f-3505-49ff-9e25-e454c7f93c09" providerId="AD" clId="Web-{2B5C1AF0-3480-54B3-3399-625C02B3A5A2}" dt="2020-10-12T20:18:20.239" v="2222"/>
        <pc:sldMkLst>
          <pc:docMk/>
          <pc:sldMk cId="881601077" sldId="295"/>
        </pc:sldMkLst>
        <pc:spChg chg="mod">
          <ac:chgData name="Emily Hostetler" userId="S::ehostetler@mos.org::b143871f-3505-49ff-9e25-e454c7f93c09" providerId="AD" clId="Web-{2B5C1AF0-3480-54B3-3399-625C02B3A5A2}" dt="2020-10-12T19:10:31.630" v="1597" actId="20577"/>
          <ac:spMkLst>
            <pc:docMk/>
            <pc:sldMk cId="881601077" sldId="295"/>
            <ac:spMk id="2" creationId="{E05043FE-78E4-419E-8CEC-59E5A9DC5C27}"/>
          </ac:spMkLst>
        </pc:spChg>
        <pc:spChg chg="mod">
          <ac:chgData name="Emily Hostetler" userId="S::ehostetler@mos.org::b143871f-3505-49ff-9e25-e454c7f93c09" providerId="AD" clId="Web-{2B5C1AF0-3480-54B3-3399-625C02B3A5A2}" dt="2020-10-12T19:10:43.411" v="1650" actId="20577"/>
          <ac:spMkLst>
            <pc:docMk/>
            <pc:sldMk cId="881601077" sldId="295"/>
            <ac:spMk id="3" creationId="{E5A6CBD4-9DEB-433C-96C3-0E3A9CAA2CFA}"/>
          </ac:spMkLst>
        </pc:spChg>
      </pc:sldChg>
      <pc:sldChg chg="addSp delSp modSp new modNotes">
        <pc:chgData name="Emily Hostetler" userId="S::ehostetler@mos.org::b143871f-3505-49ff-9e25-e454c7f93c09" providerId="AD" clId="Web-{2B5C1AF0-3480-54B3-3399-625C02B3A5A2}" dt="2020-10-12T20:20:48.572" v="2278"/>
        <pc:sldMkLst>
          <pc:docMk/>
          <pc:sldMk cId="3117758175" sldId="296"/>
        </pc:sldMkLst>
        <pc:spChg chg="mod">
          <ac:chgData name="Emily Hostetler" userId="S::ehostetler@mos.org::b143871f-3505-49ff-9e25-e454c7f93c09" providerId="AD" clId="Web-{2B5C1AF0-3480-54B3-3399-625C02B3A5A2}" dt="2020-10-12T19:11:09.943" v="1735" actId="20577"/>
          <ac:spMkLst>
            <pc:docMk/>
            <pc:sldMk cId="3117758175" sldId="296"/>
            <ac:spMk id="2" creationId="{619DC875-D38C-4611-B592-58FFC5A66E99}"/>
          </ac:spMkLst>
        </pc:spChg>
        <pc:spChg chg="mod">
          <ac:chgData name="Emily Hostetler" userId="S::ehostetler@mos.org::b143871f-3505-49ff-9e25-e454c7f93c09" providerId="AD" clId="Web-{2B5C1AF0-3480-54B3-3399-625C02B3A5A2}" dt="2020-10-12T19:11:25.037" v="1835" actId="20577"/>
          <ac:spMkLst>
            <pc:docMk/>
            <pc:sldMk cId="3117758175" sldId="296"/>
            <ac:spMk id="3" creationId="{8D4BA155-BFE5-4535-A986-429862236006}"/>
          </ac:spMkLst>
        </pc:spChg>
        <pc:spChg chg="add del mod">
          <ac:chgData name="Emily Hostetler" userId="S::ehostetler@mos.org::b143871f-3505-49ff-9e25-e454c7f93c09" providerId="AD" clId="Web-{2B5C1AF0-3480-54B3-3399-625C02B3A5A2}" dt="2020-10-12T19:10:59.302" v="1656"/>
          <ac:spMkLst>
            <pc:docMk/>
            <pc:sldMk cId="3117758175" sldId="296"/>
            <ac:spMk id="4" creationId="{618FDFFF-1A49-4AF7-8A5E-23E521AE5463}"/>
          </ac:spMkLst>
        </pc:spChg>
      </pc:sldChg>
      <pc:sldChg chg="addSp delSp modSp new del">
        <pc:chgData name="Emily Hostetler" userId="S::ehostetler@mos.org::b143871f-3505-49ff-9e25-e454c7f93c09" providerId="AD" clId="Web-{2B5C1AF0-3480-54B3-3399-625C02B3A5A2}" dt="2020-10-12T20:20:52.509" v="2279"/>
        <pc:sldMkLst>
          <pc:docMk/>
          <pc:sldMk cId="1118599360" sldId="297"/>
        </pc:sldMkLst>
        <pc:spChg chg="del">
          <ac:chgData name="Emily Hostetler" userId="S::ehostetler@mos.org::b143871f-3505-49ff-9e25-e454c7f93c09" providerId="AD" clId="Web-{2B5C1AF0-3480-54B3-3399-625C02B3A5A2}" dt="2020-10-12T20:13:32.761" v="2128"/>
          <ac:spMkLst>
            <pc:docMk/>
            <pc:sldMk cId="1118599360" sldId="297"/>
            <ac:spMk id="3" creationId="{56A962AE-6727-4445-BD65-0208F32EF3F5}"/>
          </ac:spMkLst>
        </pc:spChg>
        <pc:spChg chg="add mod">
          <ac:chgData name="Emily Hostetler" userId="S::ehostetler@mos.org::b143871f-3505-49ff-9e25-e454c7f93c09" providerId="AD" clId="Web-{2B5C1AF0-3480-54B3-3399-625C02B3A5A2}" dt="2020-10-12T20:13:34.902" v="2129"/>
          <ac:spMkLst>
            <pc:docMk/>
            <pc:sldMk cId="1118599360" sldId="297"/>
            <ac:spMk id="6" creationId="{95494310-084E-4967-9C6F-05F03EBF0BA4}"/>
          </ac:spMkLst>
        </pc:spChg>
        <pc:picChg chg="add del mod ord">
          <ac:chgData name="Emily Hostetler" userId="S::ehostetler@mos.org::b143871f-3505-49ff-9e25-e454c7f93c09" providerId="AD" clId="Web-{2B5C1AF0-3480-54B3-3399-625C02B3A5A2}" dt="2020-10-12T20:13:34.902" v="2129"/>
          <ac:picMkLst>
            <pc:docMk/>
            <pc:sldMk cId="1118599360" sldId="297"/>
            <ac:picMk id="4" creationId="{4F18A3BE-1E86-41BA-B3C8-536AEC1FA490}"/>
          </ac:picMkLst>
        </pc:picChg>
      </pc:sldChg>
    </pc:docChg>
  </pc:docChgLst>
  <pc:docChgLst>
    <pc:chgData name="Allison Anderson" userId="S::aanderson@mos.org::605c656f-cb10-4c13-8120-b2aa389f5f8a" providerId="AD" clId="Web-{9C3F09A1-D2D8-2804-55C5-AF2B7D7E633D}"/>
    <pc:docChg chg="modSld">
      <pc:chgData name="Allison Anderson" userId="S::aanderson@mos.org::605c656f-cb10-4c13-8120-b2aa389f5f8a" providerId="AD" clId="Web-{9C3F09A1-D2D8-2804-55C5-AF2B7D7E633D}" dt="2020-10-12T16:58:17.074" v="1094"/>
      <pc:docMkLst>
        <pc:docMk/>
      </pc:docMkLst>
      <pc:sldChg chg="delCm">
        <pc:chgData name="Allison Anderson" userId="S::aanderson@mos.org::605c656f-cb10-4c13-8120-b2aa389f5f8a" providerId="AD" clId="Web-{9C3F09A1-D2D8-2804-55C5-AF2B7D7E633D}" dt="2020-10-12T15:50:49.576" v="944"/>
        <pc:sldMkLst>
          <pc:docMk/>
          <pc:sldMk cId="1596866825" sldId="274"/>
        </pc:sldMkLst>
      </pc:sldChg>
      <pc:sldChg chg="modNotes">
        <pc:chgData name="Allison Anderson" userId="S::aanderson@mos.org::605c656f-cb10-4c13-8120-b2aa389f5f8a" providerId="AD" clId="Web-{9C3F09A1-D2D8-2804-55C5-AF2B7D7E633D}" dt="2020-10-12T16:49:50.978" v="951"/>
        <pc:sldMkLst>
          <pc:docMk/>
          <pc:sldMk cId="1187054771" sldId="278"/>
        </pc:sldMkLst>
      </pc:sldChg>
      <pc:sldChg chg="delCm modNotes">
        <pc:chgData name="Allison Anderson" userId="S::aanderson@mos.org::605c656f-cb10-4c13-8120-b2aa389f5f8a" providerId="AD" clId="Web-{9C3F09A1-D2D8-2804-55C5-AF2B7D7E633D}" dt="2020-10-12T16:50:45.228" v="974"/>
        <pc:sldMkLst>
          <pc:docMk/>
          <pc:sldMk cId="883758319" sldId="283"/>
        </pc:sldMkLst>
      </pc:sldChg>
      <pc:sldChg chg="modSp addCm delCm modNotes">
        <pc:chgData name="Allison Anderson" userId="S::aanderson@mos.org::605c656f-cb10-4c13-8120-b2aa389f5f8a" providerId="AD" clId="Web-{9C3F09A1-D2D8-2804-55C5-AF2B7D7E633D}" dt="2020-10-12T16:51:00.869" v="981"/>
        <pc:sldMkLst>
          <pc:docMk/>
          <pc:sldMk cId="2487243362" sldId="284"/>
        </pc:sldMkLst>
        <pc:spChg chg="mod">
          <ac:chgData name="Allison Anderson" userId="S::aanderson@mos.org::605c656f-cb10-4c13-8120-b2aa389f5f8a" providerId="AD" clId="Web-{9C3F09A1-D2D8-2804-55C5-AF2B7D7E633D}" dt="2020-10-12T14:34:58.788" v="102" actId="20577"/>
          <ac:spMkLst>
            <pc:docMk/>
            <pc:sldMk cId="2487243362" sldId="284"/>
            <ac:spMk id="2" creationId="{00000000-0000-0000-0000-000000000000}"/>
          </ac:spMkLst>
        </pc:spChg>
      </pc:sldChg>
      <pc:sldChg chg="modSp addCm delCm modNotes">
        <pc:chgData name="Allison Anderson" userId="S::aanderson@mos.org::605c656f-cb10-4c13-8120-b2aa389f5f8a" providerId="AD" clId="Web-{9C3F09A1-D2D8-2804-55C5-AF2B7D7E633D}" dt="2020-10-12T16:51:22.432" v="994"/>
        <pc:sldMkLst>
          <pc:docMk/>
          <pc:sldMk cId="1215351887" sldId="285"/>
        </pc:sldMkLst>
        <pc:spChg chg="mod">
          <ac:chgData name="Allison Anderson" userId="S::aanderson@mos.org::605c656f-cb10-4c13-8120-b2aa389f5f8a" providerId="AD" clId="Web-{9C3F09A1-D2D8-2804-55C5-AF2B7D7E633D}" dt="2020-10-12T15:08:38.513" v="624" actId="1076"/>
          <ac:spMkLst>
            <pc:docMk/>
            <pc:sldMk cId="1215351887" sldId="285"/>
            <ac:spMk id="13" creationId="{00000000-0000-0000-0000-000000000000}"/>
          </ac:spMkLst>
        </pc:spChg>
      </pc:sldChg>
      <pc:sldChg chg="modNotes">
        <pc:chgData name="Allison Anderson" userId="S::aanderson@mos.org::605c656f-cb10-4c13-8120-b2aa389f5f8a" providerId="AD" clId="Web-{9C3F09A1-D2D8-2804-55C5-AF2B7D7E633D}" dt="2020-10-12T16:55:27.823" v="1042"/>
        <pc:sldMkLst>
          <pc:docMk/>
          <pc:sldMk cId="308117285" sldId="286"/>
        </pc:sldMkLst>
      </pc:sldChg>
      <pc:sldChg chg="delCm">
        <pc:chgData name="Allison Anderson" userId="S::aanderson@mos.org::605c656f-cb10-4c13-8120-b2aa389f5f8a" providerId="AD" clId="Web-{9C3F09A1-D2D8-2804-55C5-AF2B7D7E633D}" dt="2020-10-12T16:55:34.839" v="1043"/>
        <pc:sldMkLst>
          <pc:docMk/>
          <pc:sldMk cId="1912018964" sldId="288"/>
        </pc:sldMkLst>
      </pc:sldChg>
      <pc:sldChg chg="addAnim delAnim modAnim delCm modNotes">
        <pc:chgData name="Allison Anderson" userId="S::aanderson@mos.org::605c656f-cb10-4c13-8120-b2aa389f5f8a" providerId="AD" clId="Web-{9C3F09A1-D2D8-2804-55C5-AF2B7D7E633D}" dt="2020-10-12T16:58:17.074" v="1094"/>
        <pc:sldMkLst>
          <pc:docMk/>
          <pc:sldMk cId="3038146224" sldId="290"/>
        </pc:sldMkLst>
      </pc:sldChg>
      <pc:sldChg chg="modNotes">
        <pc:chgData name="Allison Anderson" userId="S::aanderson@mos.org::605c656f-cb10-4c13-8120-b2aa389f5f8a" providerId="AD" clId="Web-{9C3F09A1-D2D8-2804-55C5-AF2B7D7E633D}" dt="2020-10-12T16:57:05.495" v="1078"/>
        <pc:sldMkLst>
          <pc:docMk/>
          <pc:sldMk cId="590320523" sldId="292"/>
        </pc:sldMkLst>
      </pc:sldChg>
      <pc:sldChg chg="modSp delCm modNotes">
        <pc:chgData name="Allison Anderson" userId="S::aanderson@mos.org::605c656f-cb10-4c13-8120-b2aa389f5f8a" providerId="AD" clId="Web-{9C3F09A1-D2D8-2804-55C5-AF2B7D7E633D}" dt="2020-10-12T16:58:11.011" v="1093"/>
        <pc:sldMkLst>
          <pc:docMk/>
          <pc:sldMk cId="3275135496" sldId="293"/>
        </pc:sldMkLst>
        <pc:picChg chg="mod">
          <ac:chgData name="Allison Anderson" userId="S::aanderson@mos.org::605c656f-cb10-4c13-8120-b2aa389f5f8a" providerId="AD" clId="Web-{9C3F09A1-D2D8-2804-55C5-AF2B7D7E633D}" dt="2020-10-12T14:39:47.778" v="109"/>
          <ac:picMkLst>
            <pc:docMk/>
            <pc:sldMk cId="3275135496" sldId="293"/>
            <ac:picMk id="3" creationId="{B56688A0-11A9-4839-AC72-9F3F21E2175D}"/>
          </ac:picMkLst>
        </pc:picChg>
        <pc:picChg chg="mod">
          <ac:chgData name="Allison Anderson" userId="S::aanderson@mos.org::605c656f-cb10-4c13-8120-b2aa389f5f8a" providerId="AD" clId="Web-{9C3F09A1-D2D8-2804-55C5-AF2B7D7E633D}" dt="2020-10-12T14:39:47.215" v="108"/>
          <ac:picMkLst>
            <pc:docMk/>
            <pc:sldMk cId="3275135496" sldId="293"/>
            <ac:picMk id="4" creationId="{76B5015A-43DA-4604-BDB0-DDF3C9AF7F4A}"/>
          </ac:picMkLst>
        </pc:picChg>
      </pc:sldChg>
      <pc:sldChg chg="delCm modNotes">
        <pc:chgData name="Allison Anderson" userId="S::aanderson@mos.org::605c656f-cb10-4c13-8120-b2aa389f5f8a" providerId="AD" clId="Web-{9C3F09A1-D2D8-2804-55C5-AF2B7D7E633D}" dt="2020-10-12T14:40:40.013" v="113"/>
        <pc:sldMkLst>
          <pc:docMk/>
          <pc:sldMk cId="4222209486" sldId="29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489204923740295E-2"/>
          <c:y val="0"/>
          <c:w val="0.9289664246550644"/>
          <c:h val="0.99869736601075121"/>
        </c:manualLayout>
      </c:layout>
      <c:barChart>
        <c:barDir val="bar"/>
        <c:grouping val="stacked"/>
        <c:varyColors val="0"/>
        <c:dLbls>
          <c:dLblPos val="ctr"/>
          <c:showLegendKey val="0"/>
          <c:showVal val="1"/>
          <c:showCatName val="0"/>
          <c:showSerName val="0"/>
          <c:showPercent val="0"/>
          <c:showBubbleSize val="0"/>
        </c:dLbls>
        <c:gapWidth val="25"/>
        <c:overlap val="100"/>
        <c:axId val="532529736"/>
        <c:axId val="532527768"/>
      </c:barChart>
      <c:valAx>
        <c:axId val="532527768"/>
        <c:scaling>
          <c:orientation val="minMax"/>
        </c:scaling>
        <c:delete val="1"/>
        <c:axPos val="b"/>
        <c:numFmt formatCode="0%" sourceLinked="1"/>
        <c:majorTickMark val="none"/>
        <c:minorTickMark val="none"/>
        <c:tickLblPos val="nextTo"/>
        <c:crossAx val="532529736"/>
        <c:crosses val="autoZero"/>
        <c:crossBetween val="between"/>
      </c:valAx>
      <c:catAx>
        <c:axId val="532529736"/>
        <c:scaling>
          <c:orientation val="minMax"/>
        </c:scaling>
        <c:delete val="1"/>
        <c:axPos val="l"/>
        <c:numFmt formatCode="General" sourceLinked="1"/>
        <c:majorTickMark val="none"/>
        <c:minorTickMark val="none"/>
        <c:tickLblPos val="nextTo"/>
        <c:crossAx val="532527768"/>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B09BA3-CAEF-466D-850D-AAAEB63D28AE}" type="datetimeFigureOut">
              <a:rPr lang="en-US" smtClean="0"/>
              <a:t>12/17/2020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1F68EA-A929-47E8-BBFF-62626A502B81}" type="slidenum">
              <a:rPr lang="en-US" smtClean="0"/>
              <a:t>‹#›</a:t>
            </a:fld>
            <a:endParaRPr lang="en-US"/>
          </a:p>
        </p:txBody>
      </p:sp>
    </p:spTree>
    <p:extLst>
      <p:ext uri="{BB962C8B-B14F-4D97-AF65-F5344CB8AC3E}">
        <p14:creationId xmlns:p14="http://schemas.microsoft.com/office/powerpoint/2010/main" val="736153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nap.edu/catalog/21790/effective-chemistry-communication-in-informal-environment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a:t>Welcome to Let’s Do Chemistry Train-the-Trainer Workshop!. My name is [name], and I’m [role] with the Let’s Do Chemistry project. </a:t>
            </a:r>
          </a:p>
          <a:p>
            <a:pPr marL="171450" indent="-171450">
              <a:buFont typeface="Arial" panose="020B0604020202020204" pitchFamily="34" charset="0"/>
              <a:buChar char="•"/>
              <a:defRPr/>
            </a:pPr>
            <a:endParaRPr lang="en-US" dirty="0"/>
          </a:p>
          <a:p>
            <a:pPr marL="171450" indent="-171450">
              <a:buFont typeface="Arial" panose="020B0604020202020204" pitchFamily="34" charset="0"/>
              <a:buChar char="•"/>
              <a:defRPr/>
            </a:pPr>
            <a:r>
              <a:rPr lang="en-US" baseline="0" dirty="0"/>
              <a:t>In this first module </a:t>
            </a:r>
          </a:p>
          <a:p>
            <a:pPr marL="628650" lvl="1" indent="-171450">
              <a:buFont typeface="Arial" panose="020B0604020202020204" pitchFamily="34" charset="0"/>
              <a:buChar char="•"/>
              <a:defRPr/>
            </a:pPr>
            <a:r>
              <a:rPr lang="en-US" baseline="0" dirty="0"/>
              <a:t>we will</a:t>
            </a:r>
            <a:r>
              <a:rPr lang="en-US" dirty="0"/>
              <a:t> </a:t>
            </a:r>
            <a:r>
              <a:rPr lang="en-US" baseline="0" dirty="0"/>
              <a:t>introduce the project, giving you the background of</a:t>
            </a:r>
            <a:r>
              <a:rPr lang="en-US" dirty="0"/>
              <a:t> how</a:t>
            </a:r>
            <a:r>
              <a:rPr lang="en-US" baseline="0" dirty="0"/>
              <a:t> we got </a:t>
            </a:r>
            <a:r>
              <a:rPr lang="en-US" dirty="0"/>
              <a:t>to where</a:t>
            </a:r>
            <a:r>
              <a:rPr lang="en-US" baseline="0" dirty="0"/>
              <a:t> we are now</a:t>
            </a:r>
            <a:endParaRPr lang="en-US" baseline="0" dirty="0">
              <a:cs typeface="Calibri"/>
            </a:endParaRPr>
          </a:p>
          <a:p>
            <a:pPr marL="628650" lvl="1" indent="-171450">
              <a:buFont typeface="Arial" panose="020B0604020202020204" pitchFamily="34" charset="0"/>
              <a:buChar char="•"/>
              <a:defRPr/>
            </a:pPr>
            <a:r>
              <a:rPr lang="en-US" baseline="0" dirty="0"/>
              <a:t>We will Provide an overview of the research that this workshop is sharing, including our research methods,</a:t>
            </a:r>
            <a:r>
              <a:rPr lang="en-US" dirty="0"/>
              <a:t> and </a:t>
            </a:r>
            <a:endParaRPr lang="en-US" baseline="0" dirty="0">
              <a:cs typeface="Calibri" panose="020F0502020204030204"/>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We will share an overview of the workshop, going over what you should expect from the workshop and what we expect from you as a participant.</a:t>
            </a:r>
            <a:endParaRPr lang="en-US" baseline="0" dirty="0">
              <a:cs typeface="Calibri"/>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875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solidFill>
                  <a:schemeClr val="tx1"/>
                </a:solidFill>
              </a:rPr>
              <a:t>As one of the outputs of the DBR process we created a suite of hands-on chemistry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solidFill>
                  <a:schemeClr val="tx1"/>
                </a:solidFill>
              </a:rPr>
              <a:t>These were packaged in a kit of physical and digital materials shared with 250 museums, science centers, and other chemistry partners across the county. On the right you can see Tag Children’s Museum of St. Augustine unboxing and displaying their new kit. All of the digital resources, including activity guides, training guides, professional development, and other supporting materials, are still available for free from the NISE Net website. </a:t>
            </a:r>
            <a:endParaRPr lang="en-US" sz="1200" b="0" dirty="0">
              <a:solidFill>
                <a:schemeClr val="accent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accent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5"/>
                </a:solidFill>
              </a:rPr>
              <a:t>Photo</a:t>
            </a:r>
            <a:r>
              <a:rPr lang="en-US" sz="1200" b="1" baseline="0" dirty="0">
                <a:solidFill>
                  <a:schemeClr val="accent5"/>
                </a:solidFill>
              </a:rPr>
              <a:t> copyright: Tag Children’s Museum of St. Augustine, 2018</a:t>
            </a:r>
            <a:endParaRPr lang="en-US" sz="1200" b="1" dirty="0">
              <a:solidFill>
                <a:schemeClr val="accent5"/>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585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b="0" dirty="0">
                <a:solidFill>
                  <a:schemeClr val="tx1"/>
                </a:solidFill>
              </a:rPr>
              <a:t>The other output we mentioned was a framework to support creating</a:t>
            </a:r>
            <a:r>
              <a:rPr lang="en-US" sz="1200" b="0" baseline="0" dirty="0">
                <a:solidFill>
                  <a:schemeClr val="tx1"/>
                </a:solidFill>
              </a:rPr>
              <a:t> or modifying hands-on activities to achieve the same interest, relevance, and self-efficacy outcomes supported by the kits.</a:t>
            </a:r>
            <a:r>
              <a:rPr lang="en-US" dirty="0"/>
              <a:t> </a:t>
            </a:r>
            <a:endParaRPr lang="en-US" sz="1200" b="0" baseline="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solidFill>
                <a:schemeClr val="tx1"/>
              </a:solidFill>
            </a:endParaRPr>
          </a:p>
          <a:p>
            <a:pPr>
              <a:defRPr/>
            </a:pPr>
            <a:r>
              <a:rPr lang="en-US" sz="1200" b="0" baseline="0" dirty="0">
                <a:solidFill>
                  <a:schemeClr val="tx1"/>
                </a:solidFill>
              </a:rPr>
              <a:t>We encapsulated the frameworks and what we learned about the strategies </a:t>
            </a:r>
            <a:r>
              <a:rPr lang="en-US" dirty="0"/>
              <a:t>in a </a:t>
            </a:r>
            <a:r>
              <a:rPr lang="en-US" sz="1200" b="0" baseline="0" dirty="0">
                <a:solidFill>
                  <a:schemeClr val="tx1"/>
                </a:solidFill>
              </a:rPr>
              <a:t>Research-to-Practice Guide, pictured here and freely available on the NISE Network website for download. </a:t>
            </a:r>
            <a:r>
              <a:rPr lang="en-US" i="0" baseline="0" dirty="0"/>
              <a:t>This guide shares more details about the project, activities, and research findings.</a:t>
            </a:r>
            <a:r>
              <a:rPr lang="en-US" dirty="0"/>
              <a:t> </a:t>
            </a:r>
            <a:endParaRPr lang="en-US" sz="1200" b="0" baseline="0" dirty="0">
              <a:solidFill>
                <a:schemeClr val="tx1"/>
              </a:solidFill>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baseline="0" dirty="0">
                <a:solidFill>
                  <a:schemeClr val="tx1"/>
                </a:solidFill>
              </a:rPr>
              <a:t>And through this workshop, you’ll be learning about the framework in a new way – focused on learning how to apply what we found to your own outreach work!</a:t>
            </a:r>
            <a:br>
              <a:rPr lang="en-US" sz="1200" b="0" baseline="0" dirty="0">
                <a:solidFill>
                  <a:schemeClr val="tx1"/>
                </a:solidFill>
              </a:rPr>
            </a:br>
            <a:br>
              <a:rPr lang="en-US" sz="1200" b="1" baseline="0" dirty="0">
                <a:solidFill>
                  <a:schemeClr val="tx1"/>
                </a:solidFill>
              </a:rPr>
            </a:br>
            <a:r>
              <a:rPr lang="en-US" sz="1200" b="1" baseline="0" dirty="0">
                <a:solidFill>
                  <a:schemeClr val="tx1"/>
                </a:solidFill>
              </a:rPr>
              <a:t>Citation: </a:t>
            </a:r>
            <a:r>
              <a:rPr lang="en-US" sz="1200" b="1" baseline="0" dirty="0" err="1">
                <a:solidFill>
                  <a:schemeClr val="tx1"/>
                </a:solidFill>
              </a:rPr>
              <a:t>Ostman</a:t>
            </a:r>
            <a:r>
              <a:rPr lang="en-US" sz="1200" b="1" baseline="0" dirty="0">
                <a:solidFill>
                  <a:schemeClr val="tx1"/>
                </a:solidFill>
              </a:rPr>
              <a:t>, R. </a:t>
            </a:r>
            <a:r>
              <a:rPr lang="en-US" sz="1200" b="1" i="0" baseline="0" dirty="0">
                <a:solidFill>
                  <a:schemeClr val="tx1"/>
                </a:solidFill>
              </a:rPr>
              <a:t>(2018). </a:t>
            </a:r>
            <a:r>
              <a:rPr lang="en-US" sz="1200" b="1" i="1" baseline="0" dirty="0">
                <a:solidFill>
                  <a:schemeClr val="tx1"/>
                </a:solidFill>
              </a:rPr>
              <a:t>Let’s Do Chemistry: A framework and strategies to encourage positive attitudes towards chemistry in museums and informal settings. </a:t>
            </a:r>
            <a:r>
              <a:rPr lang="en-US" sz="1200" b="1" i="0" baseline="0" dirty="0">
                <a:solidFill>
                  <a:schemeClr val="tx1"/>
                </a:solidFill>
              </a:rPr>
              <a:t>NISE Network.</a:t>
            </a:r>
            <a:endParaRPr lang="en-US" sz="1200" b="1" dirty="0">
              <a:solidFill>
                <a:schemeClr val="tx1"/>
              </a:solidFill>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9338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Hi, everyone. My name is Marta Beyer, and I’m a member of the Research team and so now </a:t>
            </a:r>
            <a:r>
              <a:rPr lang="en-US" dirty="0"/>
              <a:t>that we’ve</a:t>
            </a:r>
            <a:r>
              <a:rPr lang="en-US" baseline="0" dirty="0"/>
              <a:t> talked a little bit about where the project came from and what was </a:t>
            </a:r>
            <a:r>
              <a:rPr lang="en-US" dirty="0"/>
              <a:t>created</a:t>
            </a:r>
            <a:r>
              <a:rPr lang="en-US" baseline="0" dirty="0"/>
              <a:t>, we’ll shift our focus to talk about the research </a:t>
            </a:r>
            <a:r>
              <a:rPr lang="en-US" dirty="0"/>
              <a:t>connected with the project.</a:t>
            </a:r>
            <a:endParaRPr lang="en-US" baseline="0" dirty="0"/>
          </a:p>
          <a:p>
            <a:pPr marL="0" indent="0">
              <a:buFont typeface="Arial" panose="020B0604020202020204" pitchFamily="34" charset="0"/>
              <a:buNone/>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Each module in this workshop will contain a video walking through the research findings in more detail, where we will</a:t>
            </a:r>
            <a:endParaRPr lang="en-US" baseline="0" dirty="0">
              <a:cs typeface="Calibri"/>
            </a:endParaRPr>
          </a:p>
          <a:p>
            <a:pPr marL="628650" lvl="1" indent="-171450">
              <a:buFont typeface="Arial" panose="020B0604020202020204" pitchFamily="34" charset="0"/>
              <a:buChar char="•"/>
              <a:defRPr/>
            </a:pPr>
            <a:r>
              <a:rPr lang="en-US" i="0" baseline="0" dirty="0"/>
              <a:t>highlight the main findings, focusing on what we learned through visitor interviews and video recordings.</a:t>
            </a:r>
            <a:r>
              <a:rPr lang="en-US" dirty="0"/>
              <a:t> </a:t>
            </a:r>
            <a:endParaRPr lang="en-US" i="0" baseline="0" dirty="0">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We will also share ideas around applying the research to your practice!</a:t>
            </a:r>
            <a:endParaRPr lang="en-US" i="0" baseline="0" dirty="0">
              <a:cs typeface="Calibri"/>
            </a:endParaRP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But before we get to that, we want to share a little bit about our research methods and participants.</a:t>
            </a:r>
            <a:endParaRPr lang="en-US" baseline="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9459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pPr>
            <a:r>
              <a:rPr lang="en-US" dirty="0"/>
              <a:t>The questions guiding our research included:</a:t>
            </a:r>
          </a:p>
          <a:p>
            <a:pPr marL="631825" lvl="1" indent="-174625">
              <a:buFont typeface="Arial" panose="020B0604020202020204" pitchFamily="34" charset="0"/>
              <a:buChar char="•"/>
            </a:pPr>
            <a:r>
              <a:rPr lang="en-US" dirty="0"/>
              <a:t>How</a:t>
            </a:r>
            <a:r>
              <a:rPr lang="en-US" baseline="0" dirty="0"/>
              <a:t> does activity </a:t>
            </a:r>
            <a:r>
              <a:rPr lang="en-US" dirty="0"/>
              <a:t>design (content and format) affect visitor attitudes about chemistry? and</a:t>
            </a:r>
            <a:endParaRPr lang="en-US" dirty="0">
              <a:cs typeface="Calibri"/>
            </a:endParaRPr>
          </a:p>
          <a:p>
            <a:pPr marL="631825" lvl="1" indent="-174625">
              <a:buFont typeface="Arial" panose="020B0604020202020204" pitchFamily="34" charset="0"/>
              <a:buChar char="•"/>
            </a:pPr>
            <a:r>
              <a:rPr lang="en-US" dirty="0"/>
              <a:t>How does</a:t>
            </a:r>
            <a:r>
              <a:rPr lang="en-US" baseline="0" dirty="0"/>
              <a:t> facilitation affect visitor attitudes </a:t>
            </a:r>
            <a:r>
              <a:rPr lang="en-US" dirty="0"/>
              <a:t>about</a:t>
            </a:r>
            <a:r>
              <a:rPr lang="en-US" baseline="0" dirty="0"/>
              <a:t> chemistry</a:t>
            </a:r>
            <a:r>
              <a:rPr lang="en-US" dirty="0"/>
              <a:t>?</a:t>
            </a:r>
            <a:endParaRPr lang="en-US" dirty="0">
              <a:cs typeface="Calibri"/>
            </a:endParaRPr>
          </a:p>
          <a:p>
            <a:pPr lvl="1"/>
            <a:endParaRPr lang="en-US" dirty="0"/>
          </a:p>
          <a:p>
            <a:pPr lvl="1"/>
            <a:r>
              <a:rPr lang="en-US" baseline="0" dirty="0"/>
              <a:t>As we discussed when talking about the background of the project, the attitudes we were specifically focused on were interest, relevance, and self-efficacy.</a:t>
            </a:r>
            <a:r>
              <a:rPr lang="en-US" dirty="0"/>
              <a:t> </a:t>
            </a:r>
            <a:endParaRPr lang="en-US" dirty="0">
              <a:cs typeface="Calibri" panose="020F0502020204030204"/>
            </a:endParaRPr>
          </a:p>
          <a:p>
            <a:pPr marL="174708" indent="-174708">
              <a:buFont typeface="Arial" panose="020B0604020202020204" pitchFamily="34" charset="0"/>
              <a:buChar char="•"/>
            </a:pPr>
            <a:endParaRPr lang="en-US" dirty="0"/>
          </a:p>
          <a:p>
            <a:pPr marL="174625" indent="-174625">
              <a:buFont typeface="Arial" panose="020B0604020202020204" pitchFamily="34" charset="0"/>
              <a:buChar char="•"/>
            </a:pPr>
            <a:r>
              <a:rPr lang="en-US" baseline="0" dirty="0"/>
              <a:t>Going into the project the team had collected some ideas about what might be successful in each of these areas, based off of previous NISE Network research and other peer-reviewed literature</a:t>
            </a:r>
            <a:r>
              <a:rPr lang="en-US" dirty="0"/>
              <a:t>. </a:t>
            </a:r>
          </a:p>
          <a:p>
            <a:pPr marL="174708" indent="-174708">
              <a:buFont typeface="Arial" panose="020B0604020202020204" pitchFamily="34" charset="0"/>
              <a:buChar char="•"/>
            </a:pPr>
            <a:endParaRPr lang="en-US" dirty="0">
              <a:cs typeface="Calibri" panose="020F0502020204030204"/>
            </a:endParaRPr>
          </a:p>
          <a:p>
            <a:pPr marL="174625" lvl="0" indent="-174625">
              <a:buFont typeface="Arial" panose="020B0604020202020204" pitchFamily="34" charset="0"/>
              <a:buChar char="•"/>
            </a:pPr>
            <a:r>
              <a:rPr lang="en-US" baseline="0" dirty="0"/>
              <a:t>These ideas were collected into an initial theoretical framework, and</a:t>
            </a:r>
            <a:r>
              <a:rPr lang="en-US" dirty="0"/>
              <a:t>  </a:t>
            </a:r>
            <a:endParaRPr lang="en-US" baseline="0" dirty="0">
              <a:cs typeface="Calibri"/>
            </a:endParaRPr>
          </a:p>
          <a:p>
            <a:pPr marL="631825" marR="0" lvl="1" indent="-174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this research aimed to learn more about each of these areas in order to refine our framework</a:t>
            </a:r>
            <a:r>
              <a:rPr lang="en-US" dirty="0"/>
              <a:t>.</a:t>
            </a:r>
            <a:endParaRPr lang="en-US" baseline="0" dirty="0"/>
          </a:p>
          <a:p>
            <a:pPr marL="631825" marR="0" lvl="1" indent="-174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a:p>
            <a:endParaRPr lang="en-US"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8397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marR="0" lvl="0" indent="-174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During the initial phase of the project, </a:t>
            </a:r>
            <a:r>
              <a:rPr lang="en-US" dirty="0"/>
              <a:t>we focused on collecting data to help the team make refinements to the activities as well as answering our research questions.</a:t>
            </a: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4625" indent="-174625">
              <a:buFont typeface="Arial" panose="020B0604020202020204" pitchFamily="34" charset="0"/>
              <a:buChar char="•"/>
              <a:defRPr/>
            </a:pPr>
            <a:r>
              <a:rPr lang="en-US" dirty="0"/>
              <a:t>As we mentioned</a:t>
            </a:r>
            <a:r>
              <a:rPr lang="en-US" baseline="0" dirty="0"/>
              <a:t> earlier, this was part of a design-based research project, which means that the activities were tested within the context they will be used.</a:t>
            </a:r>
            <a:r>
              <a:rPr lang="en-US" dirty="0"/>
              <a:t> </a:t>
            </a:r>
            <a:endParaRPr lang="en-US" baseline="0" dirty="0">
              <a:cs typeface="Calibri"/>
            </a:endParaRPr>
          </a:p>
          <a:p>
            <a:pPr marL="174625" marR="0" lvl="0" indent="-174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 our case, that was with science museum visitors! W</a:t>
            </a:r>
            <a:r>
              <a:rPr lang="en-US" dirty="0"/>
              <a:t>e tested 15 activities with visitors</a:t>
            </a:r>
            <a:r>
              <a:rPr lang="en-US" baseline="0" dirty="0"/>
              <a:t> at </a:t>
            </a:r>
            <a:r>
              <a:rPr lang="en-US" dirty="0"/>
              <a:t>two sites: the Museum of Science,</a:t>
            </a:r>
            <a:r>
              <a:rPr lang="en-US" baseline="0" dirty="0"/>
              <a:t> Boston and the Science Museum of Minnesota.</a:t>
            </a:r>
            <a:endParaRPr lang="en-US" dirty="0">
              <a:cs typeface="Calibri"/>
            </a:endParaRP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4625" indent="-174625">
              <a:buFont typeface="Arial" panose="020B0604020202020204" pitchFamily="34" charset="0"/>
              <a:buChar char="•"/>
              <a:defRPr/>
            </a:pPr>
            <a:r>
              <a:rPr lang="en-US" baseline="0" dirty="0"/>
              <a:t>Additionally, testing and development</a:t>
            </a:r>
            <a:r>
              <a:rPr lang="en-US" dirty="0"/>
              <a:t> was</a:t>
            </a:r>
            <a:r>
              <a:rPr lang="en-US" baseline="0" dirty="0"/>
              <a:t> an iterative process, so e</a:t>
            </a:r>
            <a:r>
              <a:rPr lang="en-US" dirty="0"/>
              <a:t>ach activity was tested at least twice,</a:t>
            </a:r>
            <a:r>
              <a:rPr lang="en-US" baseline="0" dirty="0"/>
              <a:t> incorporating visitor feedback for each new iteration, using primarily qualitative data.</a:t>
            </a:r>
            <a:endParaRPr lang="en-US" dirty="0">
              <a:cs typeface="Calibri" panose="020F0502020204030204"/>
            </a:endParaRPr>
          </a:p>
          <a:p>
            <a:pPr marL="640080" lvl="1" indent="-174625">
              <a:buFont typeface="Arial" panose="020B0604020202020204" pitchFamily="34" charset="0"/>
              <a:buChar char="•"/>
            </a:pPr>
            <a:r>
              <a:rPr lang="en-US" dirty="0"/>
              <a:t>As part of this process: </a:t>
            </a:r>
            <a:r>
              <a:rPr lang="en-US" b="1" dirty="0"/>
              <a:t>[Animate – show icons and sample description]</a:t>
            </a:r>
            <a:endParaRPr lang="en-US" dirty="0">
              <a:cs typeface="Calibri"/>
            </a:endParaRPr>
          </a:p>
          <a:p>
            <a:pPr marL="1106170" lvl="2" indent="-174625">
              <a:buFont typeface="Arial" panose="020B0604020202020204" pitchFamily="34" charset="0"/>
              <a:buChar char="•"/>
            </a:pPr>
            <a:r>
              <a:rPr lang="en-US" dirty="0"/>
              <a:t>We gathered 274 paired interviews and observations from visitor groups. </a:t>
            </a:r>
            <a:endParaRPr lang="en-US" dirty="0">
              <a:cs typeface="Calibri"/>
            </a:endParaRPr>
          </a:p>
          <a:p>
            <a:pPr marL="1106170" lvl="2" indent="-174625">
              <a:buFont typeface="Arial" panose="020B0604020202020204" pitchFamily="34" charset="0"/>
              <a:buChar char="•"/>
            </a:pPr>
            <a:r>
              <a:rPr lang="en-US" dirty="0"/>
              <a:t>Theses interviews were collected to understand participants’ feelings about whether the activity impacted their interest, relevance, and self-efficacy around chemistry and what about the activity contributed to this change.</a:t>
            </a:r>
            <a:endParaRPr lang="en-US" dirty="0">
              <a:cs typeface="Calibri"/>
            </a:endParaRPr>
          </a:p>
          <a:p>
            <a:pPr marL="1106170" lvl="2" indent="-174625">
              <a:buFont typeface="Arial" panose="020B0604020202020204" pitchFamily="34" charset="0"/>
              <a:buChar char="•"/>
            </a:pPr>
            <a:r>
              <a:rPr lang="en-US" dirty="0"/>
              <a:t>During the 2nd iteration of testing, videos were collected from 44 of these groups so that we could have a rich, qualitative understanding of visitors’ experiences with the activities and look more closely at how the activities were being facilitated.</a:t>
            </a:r>
            <a:endParaRPr lang="en-US" dirty="0">
              <a:cs typeface="Calibri"/>
            </a:endParaRPr>
          </a:p>
          <a:p>
            <a:pPr marL="17373" lvl="0" indent="0">
              <a:buFont typeface="Arial" panose="020B0604020202020204" pitchFamily="34" charset="0"/>
              <a:buNone/>
            </a:pPr>
            <a:endParaRPr lang="en-US" b="1" dirty="0"/>
          </a:p>
          <a:p>
            <a:pPr marL="1737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Photo Copyright: Marta Beyer for the NISE Network</a:t>
            </a:r>
            <a:r>
              <a:rPr lang="en-US" b="1" baseline="0" dirty="0"/>
              <a:t>, 2017</a:t>
            </a:r>
          </a:p>
          <a:p>
            <a:pPr marL="1737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baseline="0" dirty="0"/>
              <a:t>Image credits: Video camera by the Noun Project; Meeting by </a:t>
            </a:r>
            <a:r>
              <a:rPr lang="en-US" b="1" baseline="0" dirty="0" err="1"/>
              <a:t>NicePNG</a:t>
            </a:r>
            <a:endParaRPr lang="en-US" b="1" baseline="0" dirty="0"/>
          </a:p>
          <a:p>
            <a:pPr marL="17373"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17373" lvl="0" indent="0">
              <a:buFont typeface="Arial" panose="020B0604020202020204" pitchFamily="34" charset="0"/>
              <a:buNone/>
            </a:pPr>
            <a:endParaRPr lang="en-US" b="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0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
            <a:r>
              <a:rPr lang="en-US" baseline="0" dirty="0"/>
              <a:t>Since context is so important for design-based research, we feel that it is helpful to </a:t>
            </a:r>
            <a:r>
              <a:rPr lang="en-US" dirty="0"/>
              <a:t>also know</a:t>
            </a:r>
            <a:r>
              <a:rPr lang="en-US" baseline="0" dirty="0"/>
              <a:t> who participated in our research.</a:t>
            </a:r>
            <a:endParaRPr lang="en-US" dirty="0"/>
          </a:p>
          <a:p>
            <a:pPr marL="188595" lvl="0" indent="-171450">
              <a:buFont typeface="Arial" panose="020B0604020202020204" pitchFamily="34" charset="0"/>
              <a:buChar char="•"/>
            </a:pPr>
            <a:r>
              <a:rPr lang="en-US" baseline="0" dirty="0"/>
              <a:t>During the interview, we identified a focus subject, who was the person that answered all of the close-ended questions,</a:t>
            </a:r>
            <a:endParaRPr lang="en-US" baseline="0" dirty="0">
              <a:cs typeface="Calibri"/>
            </a:endParaRPr>
          </a:p>
          <a:p>
            <a:pPr marL="645795" lvl="1" indent="-171450">
              <a:buFont typeface="Arial" panose="020B0604020202020204" pitchFamily="34" charset="0"/>
              <a:buChar char="•"/>
            </a:pPr>
            <a:r>
              <a:rPr lang="en-US" baseline="0" dirty="0"/>
              <a:t>Open-ended feedback was collected from the focus subject as well as other group members.</a:t>
            </a:r>
            <a:endParaRPr lang="en-US" baseline="0" dirty="0">
              <a:cs typeface="Calibri"/>
            </a:endParaRPr>
          </a:p>
          <a:p>
            <a:pPr marL="17373" lvl="0" indent="0">
              <a:buFont typeface="Arial" panose="020B0604020202020204" pitchFamily="34" charset="0"/>
              <a:buNone/>
            </a:pPr>
            <a:endParaRPr lang="en-US" baseline="0" dirty="0"/>
          </a:p>
          <a:p>
            <a:pPr marL="188595" indent="-171450">
              <a:buFont typeface="Arial" panose="020B0604020202020204" pitchFamily="34" charset="0"/>
              <a:buChar char="•"/>
            </a:pPr>
            <a:r>
              <a:rPr lang="en-US" b="1" baseline="0" dirty="0"/>
              <a:t>[</a:t>
            </a:r>
            <a:r>
              <a:rPr lang="en-US" b="1" dirty="0"/>
              <a:t>Animate</a:t>
            </a:r>
            <a:r>
              <a:rPr lang="en-US" b="1" baseline="0" dirty="0"/>
              <a:t> – </a:t>
            </a:r>
            <a:r>
              <a:rPr lang="en-US" b="1" dirty="0"/>
              <a:t>show recruitment</a:t>
            </a:r>
            <a:r>
              <a:rPr lang="en-US" b="1" baseline="0" dirty="0"/>
              <a:t> note] </a:t>
            </a:r>
            <a:r>
              <a:rPr lang="en-US" baseline="0" dirty="0"/>
              <a:t>Our activities were designed for visitors aged 8 and older.</a:t>
            </a:r>
            <a:r>
              <a:rPr lang="en-US" dirty="0"/>
              <a:t> </a:t>
            </a:r>
            <a:endParaRPr lang="en-US" baseline="0" dirty="0">
              <a:cs typeface="Calibri"/>
            </a:endParaRPr>
          </a:p>
          <a:p>
            <a:pPr marL="645795" lvl="1" indent="-171450">
              <a:buFont typeface="Arial" panose="020B0604020202020204" pitchFamily="34" charset="0"/>
              <a:buChar char="•"/>
            </a:pPr>
            <a:r>
              <a:rPr lang="en-US" baseline="0" dirty="0"/>
              <a:t>So, </a:t>
            </a:r>
            <a:r>
              <a:rPr lang="en-US" dirty="0"/>
              <a:t>groups </a:t>
            </a:r>
            <a:r>
              <a:rPr lang="en-US" baseline="0" dirty="0"/>
              <a:t>were eligible to participate if they</a:t>
            </a:r>
            <a:r>
              <a:rPr lang="en-US" dirty="0"/>
              <a:t> included a child at least 8 years old or had adults who were willing</a:t>
            </a:r>
            <a:r>
              <a:rPr lang="en-US" baseline="0" dirty="0"/>
              <a:t> to participate.</a:t>
            </a:r>
            <a:r>
              <a:rPr lang="en-US" dirty="0"/>
              <a:t> </a:t>
            </a:r>
            <a:endParaRPr lang="en-US" baseline="0" dirty="0">
              <a:cs typeface="Calibri" panose="020F0502020204030204"/>
            </a:endParaRPr>
          </a:p>
          <a:p>
            <a:pPr marL="646023" lvl="1" indent="-171450">
              <a:buFont typeface="Arial" panose="020B0604020202020204" pitchFamily="34" charset="0"/>
              <a:buChar char="•"/>
            </a:pPr>
            <a:endParaRPr lang="en-US" baseline="0" dirty="0"/>
          </a:p>
          <a:p>
            <a:pPr marL="188595" lvl="0" indent="-171450">
              <a:buFont typeface="Arial" panose="020B0604020202020204" pitchFamily="34" charset="0"/>
              <a:buChar char="•"/>
            </a:pPr>
            <a:r>
              <a:rPr lang="en-US" b="1" baseline="0" dirty="0"/>
              <a:t>[</a:t>
            </a:r>
            <a:r>
              <a:rPr lang="en-US" b="1" dirty="0"/>
              <a:t>Animate</a:t>
            </a:r>
            <a:r>
              <a:rPr lang="en-US" b="1" baseline="0" dirty="0"/>
              <a:t> – race/ethnicity finding] </a:t>
            </a:r>
            <a:r>
              <a:rPr lang="en-US" baseline="0" dirty="0"/>
              <a:t>We saw that almost all of our participants identified as white, with some identifying as Asian, Hispanic or Latino, Multiracial, or Black or African American</a:t>
            </a:r>
            <a:endParaRPr lang="en-US" baseline="0" dirty="0">
              <a:cs typeface="Calibri"/>
            </a:endParaRPr>
          </a:p>
          <a:p>
            <a:pPr marL="17373" lvl="0" indent="0">
              <a:buFont typeface="Arial" panose="020B0604020202020204" pitchFamily="34" charset="0"/>
              <a:buNone/>
            </a:pPr>
            <a:endParaRPr lang="en-US"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3539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
            <a:r>
              <a:rPr lang="en-US" baseline="0" dirty="0"/>
              <a:t>We also asked participants about gender, age, and prior experience with chemistry.</a:t>
            </a:r>
            <a:r>
              <a:rPr lang="en-US" dirty="0"/>
              <a:t> </a:t>
            </a:r>
          </a:p>
          <a:p>
            <a:pPr marL="17373" lvl="0" indent="0">
              <a:buFont typeface="Arial" panose="020B0604020202020204" pitchFamily="34" charset="0"/>
              <a:buNone/>
            </a:pPr>
            <a:endParaRPr lang="en-US" baseline="0" dirty="0"/>
          </a:p>
          <a:p>
            <a:pPr marL="188595" indent="-171450">
              <a:buFont typeface="Arial" panose="020B0604020202020204" pitchFamily="34" charset="0"/>
              <a:buChar char="•"/>
            </a:pPr>
            <a:r>
              <a:rPr lang="en-US" b="1" baseline="0" dirty="0"/>
              <a:t>[</a:t>
            </a:r>
            <a:r>
              <a:rPr lang="en-US" b="1" dirty="0"/>
              <a:t>Animate</a:t>
            </a:r>
            <a:r>
              <a:rPr lang="en-US" b="1" baseline="0" dirty="0"/>
              <a:t> – </a:t>
            </a:r>
            <a:r>
              <a:rPr lang="en-US" b="1" dirty="0"/>
              <a:t>show </a:t>
            </a:r>
            <a:r>
              <a:rPr lang="en-US" b="1" baseline="0" dirty="0"/>
              <a:t>gender finding] </a:t>
            </a:r>
            <a:r>
              <a:rPr lang="en-US" baseline="0" dirty="0"/>
              <a:t>More than half of our participants identified as female</a:t>
            </a:r>
            <a:r>
              <a:rPr lang="en-US" dirty="0"/>
              <a:t>. </a:t>
            </a:r>
            <a:endParaRPr lang="en-US" baseline="0" dirty="0">
              <a:cs typeface="Calibri"/>
            </a:endParaRPr>
          </a:p>
          <a:p>
            <a:pPr marL="188823" lvl="0" indent="-171450">
              <a:buFont typeface="Arial" panose="020B0604020202020204" pitchFamily="34" charset="0"/>
              <a:buChar char="•"/>
            </a:pPr>
            <a:endParaRPr lang="en-US" baseline="0" dirty="0"/>
          </a:p>
          <a:p>
            <a:pPr marL="188595" indent="-171450">
              <a:buFont typeface="Arial" panose="020B0604020202020204" pitchFamily="34" charset="0"/>
              <a:buChar char="•"/>
            </a:pPr>
            <a:r>
              <a:rPr lang="en-US" b="0" baseline="0" dirty="0"/>
              <a:t>We saw that participants </a:t>
            </a:r>
            <a:r>
              <a:rPr lang="en-US" baseline="0" dirty="0"/>
              <a:t>were split pretty evenly between adults and children.</a:t>
            </a:r>
            <a:r>
              <a:rPr lang="en-US" dirty="0"/>
              <a:t> </a:t>
            </a:r>
            <a:endParaRPr lang="en-US" dirty="0">
              <a:cs typeface="Calibri" panose="020F0502020204030204"/>
            </a:endParaRPr>
          </a:p>
          <a:p>
            <a:pPr marL="628650" lvl="1" indent="-171450">
              <a:buFont typeface="Arial" panose="020B0604020202020204" pitchFamily="34" charset="0"/>
              <a:buChar char="•"/>
            </a:pPr>
            <a:r>
              <a:rPr lang="en-US" b="1" dirty="0"/>
              <a:t>[Animate – show age finding] </a:t>
            </a:r>
            <a:r>
              <a:rPr lang="en-US" dirty="0"/>
              <a:t>Since we </a:t>
            </a:r>
            <a:r>
              <a:rPr lang="en-US" baseline="0" dirty="0"/>
              <a:t>also </a:t>
            </a:r>
            <a:r>
              <a:rPr lang="en-US" dirty="0"/>
              <a:t>asked</a:t>
            </a:r>
            <a:r>
              <a:rPr lang="en-US" baseline="0" dirty="0"/>
              <a:t> about chemistry experience in school</a:t>
            </a:r>
            <a:r>
              <a:rPr lang="en-US" dirty="0"/>
              <a:t>, what</a:t>
            </a:r>
            <a:r>
              <a:rPr lang="en-US" baseline="0" dirty="0"/>
              <a:t> you’re seeing here is </a:t>
            </a:r>
            <a:r>
              <a:rPr lang="en-US" dirty="0"/>
              <a:t>42% of our sample were participants</a:t>
            </a:r>
            <a:r>
              <a:rPr lang="en-US" baseline="0" dirty="0"/>
              <a:t> under 14 years old and so had not had an opportunity to take a chemistry class in school</a:t>
            </a:r>
            <a:r>
              <a:rPr lang="en-US" dirty="0"/>
              <a:t>.</a:t>
            </a:r>
            <a:endParaRPr lang="en-US" baseline="0" dirty="0">
              <a:cs typeface="Calibri"/>
            </a:endParaRPr>
          </a:p>
          <a:p>
            <a:pPr marL="17145"/>
            <a:endParaRPr lang="en-US" dirty="0">
              <a:cs typeface="Calibri" panose="020F0502020204030204"/>
            </a:endParaRPr>
          </a:p>
          <a:p>
            <a:pPr marL="188595" indent="-171450">
              <a:buFont typeface="Arial" panose="020B0604020202020204" pitchFamily="34" charset="0"/>
              <a:buChar char="•"/>
            </a:pPr>
            <a:r>
              <a:rPr lang="en-US" b="0" baseline="0" dirty="0"/>
              <a:t>The rest of the sample was 14 years or older, </a:t>
            </a:r>
            <a:r>
              <a:rPr lang="en-US" baseline="0" dirty="0"/>
              <a:t>most of whom had at least taken high school chemistry,</a:t>
            </a:r>
            <a:r>
              <a:rPr lang="en-US" dirty="0"/>
              <a:t> </a:t>
            </a:r>
            <a:endParaRPr lang="en-US" baseline="0" dirty="0">
              <a:cs typeface="Calibri"/>
            </a:endParaRPr>
          </a:p>
          <a:p>
            <a:pPr marL="645795" lvl="1" indent="-171450">
              <a:buFont typeface="Arial" panose="020B0604020202020204" pitchFamily="34" charset="0"/>
              <a:buChar char="•"/>
              <a:defRPr/>
            </a:pPr>
            <a:r>
              <a:rPr lang="en-US" baseline="0" dirty="0"/>
              <a:t>Some of the adults had also taken chemistry classes in college, majored/minored in chemistry, or had chemistry jobs.</a:t>
            </a:r>
            <a:r>
              <a:rPr lang="en-US" dirty="0"/>
              <a:t> </a:t>
            </a:r>
            <a:endParaRPr lang="en-US" baseline="0" dirty="0">
              <a:cs typeface="Calibri"/>
            </a:endParaRPr>
          </a:p>
          <a:p>
            <a:pPr marL="17373" lvl="0" indent="0">
              <a:buFont typeface="Arial" panose="020B0604020202020204" pitchFamily="34" charset="0"/>
              <a:buNone/>
            </a:pPr>
            <a:endParaRPr lang="en-US" baseline="0" dirty="0"/>
          </a:p>
          <a:p>
            <a:pPr marL="17145"/>
            <a:r>
              <a:rPr lang="en-US" dirty="0"/>
              <a:t>While we anticipate that our research is applicable to chemistry outreach in general, we recognize that there may be differences in your specific context or audience. Our participants were split fairly evenly between adults and children, but were largely white, had more women and girls, and had a range of chemistry experiences. As </a:t>
            </a:r>
            <a:r>
              <a:rPr lang="en-US" baseline="0" dirty="0"/>
              <a:t>you think about applying this research, consider what you know about your audience and think about how that affects how you apply the frameworks.</a:t>
            </a:r>
            <a:r>
              <a:rPr lang="en-US" dirty="0"/>
              <a:t> You can also test your activities to gather more specific feedback that might inform your choices. We will be including resources for doing your own evaluation during the Build Your Training module. </a:t>
            </a:r>
            <a:endParaRPr lang="en-US" baseline="0" dirty="0">
              <a:cs typeface="Calibri" panose="020F0502020204030204"/>
            </a:endParaRPr>
          </a:p>
          <a:p>
            <a:pPr marL="17145"/>
            <a:endParaRPr lang="en-US" dirty="0">
              <a:cs typeface="Calibri"/>
            </a:endParaRPr>
          </a:p>
          <a:p>
            <a:pPr marL="17145">
              <a:buFont typeface="Arial" panose="020B0604020202020204" pitchFamily="34" charset="0"/>
            </a:pPr>
            <a:endParaRPr lang="en-US" dirty="0">
              <a:cs typeface="Calibri"/>
            </a:endParaRPr>
          </a:p>
          <a:p>
            <a:pPr marL="17145">
              <a:buFont typeface="Arial" panose="020B0604020202020204" pitchFamily="34" charset="0"/>
            </a:pPr>
            <a:r>
              <a:rPr lang="en-US" dirty="0">
                <a:cs typeface="Calibri"/>
              </a:rPr>
              <a:t>Slide Notes: Demographic question was originally phrased as "</a:t>
            </a:r>
            <a:r>
              <a:rPr lang="en-US" dirty="0"/>
              <a:t>If you feel comfortable, please provide the age, gender, and chemistry experience of your group members." However, these data represent only the focus individual and not the group composition, so language has been adjusted for clarity.</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1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t>We created </a:t>
            </a:r>
            <a:r>
              <a:rPr lang="en-US" i="0" baseline="0" dirty="0"/>
              <a:t>a framework of strategies to consider when designing activities</a:t>
            </a:r>
            <a:r>
              <a:rPr lang="en-US" i="0" dirty="0"/>
              <a:t>, based</a:t>
            </a:r>
            <a:r>
              <a:rPr lang="en-US" i="0" baseline="0" dirty="0"/>
              <a:t> on the research completed during this project.</a:t>
            </a:r>
            <a:r>
              <a:rPr lang="en-US" dirty="0"/>
              <a:t> </a:t>
            </a:r>
            <a:endParaRPr lang="en-US" i="0" baseline="0" dirty="0"/>
          </a:p>
          <a:p>
            <a:pPr marL="628650" lvl="1" indent="-171450">
              <a:buFont typeface="Arial" panose="020B0604020202020204" pitchFamily="34" charset="0"/>
              <a:buChar char="•"/>
            </a:pPr>
            <a:r>
              <a:rPr lang="en-US" i="0" baseline="0" dirty="0"/>
              <a:t>It specifically focuses on what we learned about the content and format strategies that led to increased interest, relevance, and self-efficacy.</a:t>
            </a:r>
            <a:endParaRPr lang="en-US" i="0" baseline="0" dirty="0">
              <a:cs typeface="Calibri"/>
            </a:endParaRPr>
          </a:p>
          <a:p>
            <a:pPr marL="628650" lvl="1" indent="-171450">
              <a:buFont typeface="Arial" panose="020B0604020202020204" pitchFamily="34" charset="0"/>
              <a:buChar char="•"/>
            </a:pPr>
            <a:endParaRPr lang="en-US" i="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Just as a broad overview, and to help you understand what we mean when we say content and format strategies</a:t>
            </a:r>
            <a:endParaRPr lang="en-US" i="0" baseline="0" dirty="0">
              <a:cs typeface="Calibri"/>
            </a:endParaRPr>
          </a:p>
          <a:p>
            <a:pPr marL="628650" lvl="1" indent="-171450">
              <a:buFont typeface="Arial" panose="020B0604020202020204" pitchFamily="34" charset="0"/>
              <a:buChar char="•"/>
              <a:defRPr/>
            </a:pPr>
            <a:r>
              <a:rPr lang="en-US" b="1" i="0" baseline="0" dirty="0"/>
              <a:t>[</a:t>
            </a:r>
            <a:r>
              <a:rPr lang="en-US" b="1" dirty="0"/>
              <a:t>Animate - show</a:t>
            </a:r>
            <a:r>
              <a:rPr lang="en-US" b="1" i="0" baseline="0" dirty="0"/>
              <a:t> bubble around content only] </a:t>
            </a:r>
            <a:r>
              <a:rPr lang="en-US" i="0" baseline="0" dirty="0"/>
              <a:t>Content strategies, in the left column, are the </a:t>
            </a:r>
            <a:r>
              <a:rPr lang="en-US" sz="1200" kern="1200" dirty="0">
                <a:solidFill>
                  <a:schemeClr val="tx1"/>
                </a:solidFill>
                <a:effectLst/>
                <a:latin typeface="+mn-lt"/>
                <a:ea typeface="+mn-ea"/>
                <a:cs typeface="+mn-cs"/>
              </a:rPr>
              <a:t>topics, information, or concepts that visitors discuss, think about, or hear about during an activity. This</a:t>
            </a:r>
            <a:r>
              <a:rPr lang="en-US" sz="1200" kern="1200" baseline="0" dirty="0">
                <a:solidFill>
                  <a:schemeClr val="tx1"/>
                </a:solidFill>
                <a:effectLst/>
                <a:latin typeface="+mn-lt"/>
                <a:ea typeface="+mn-ea"/>
                <a:cs typeface="+mn-cs"/>
              </a:rPr>
              <a:t> could include talking about applications or uses of chemistry or making </a:t>
            </a:r>
            <a:r>
              <a:rPr lang="en-US" dirty="0"/>
              <a:t>connections </a:t>
            </a:r>
            <a:r>
              <a:rPr lang="en-US" sz="1200" kern="1200" baseline="0" dirty="0">
                <a:solidFill>
                  <a:schemeClr val="tx1"/>
                </a:solidFill>
                <a:effectLst/>
                <a:latin typeface="+mn-lt"/>
                <a:ea typeface="+mn-ea"/>
                <a:cs typeface="+mn-cs"/>
              </a:rPr>
              <a:t>to everyday life.</a:t>
            </a:r>
            <a:r>
              <a:rPr lang="en-US" dirty="0"/>
              <a:t> </a:t>
            </a:r>
            <a:endParaRPr lang="en-US" sz="1200" kern="1200" dirty="0">
              <a:solidFill>
                <a:schemeClr val="tx1"/>
              </a:solidFill>
              <a:effectLst/>
              <a:latin typeface="+mn-lt"/>
              <a:cs typeface="Calibri"/>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a:t>
            </a:r>
            <a:r>
              <a:rPr lang="en-US" b="1" dirty="0"/>
              <a:t>Animate – hide content bubble show format bubble </a:t>
            </a:r>
            <a:r>
              <a:rPr lang="en-US" sz="1200" b="1" kern="1200" baseline="0" dirty="0">
                <a:solidFill>
                  <a:schemeClr val="tx1"/>
                </a:solidFill>
                <a:effectLst/>
                <a:latin typeface="+mn-lt"/>
                <a:ea typeface="+mn-ea"/>
                <a:cs typeface="+mn-cs"/>
              </a:rPr>
              <a:t>only</a:t>
            </a:r>
            <a:r>
              <a:rPr lang="en-US" sz="1200" b="1" kern="1200" dirty="0">
                <a:solidFill>
                  <a:schemeClr val="tx1"/>
                </a:solidFill>
                <a:effectLst/>
                <a:latin typeface="+mn-lt"/>
                <a:ea typeface="+mn-ea"/>
                <a:cs typeface="+mn-cs"/>
              </a:rPr>
              <a:t>]</a:t>
            </a:r>
            <a:r>
              <a:rPr lang="en-US" sz="1200" b="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Format strategies, in the center column, refer to</a:t>
            </a:r>
            <a:r>
              <a:rPr lang="en-US" sz="1200" kern="1200" baseline="0" dirty="0">
                <a:solidFill>
                  <a:schemeClr val="tx1"/>
                </a:solidFill>
                <a:effectLst/>
                <a:latin typeface="+mn-lt"/>
                <a:ea typeface="+mn-ea"/>
                <a:cs typeface="+mn-cs"/>
              </a:rPr>
              <a:t> what participants are doing or how they interact with the activity, such as allowing visitors to be hands-on and interact directly with the activity or allowing them to observe phenomena related to the activity.</a:t>
            </a:r>
            <a:r>
              <a:rPr lang="en-US" dirty="0"/>
              <a:t> </a:t>
            </a:r>
            <a:endParaRPr lang="en-US" sz="1200" kern="1200" dirty="0">
              <a:solidFill>
                <a:schemeClr val="tx1"/>
              </a:solidFill>
              <a:effectLst/>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71450" indent="-171450">
              <a:buFont typeface="Arial" panose="020B0604020202020204" pitchFamily="34" charset="0"/>
              <a:buChar char="•"/>
              <a:defRPr/>
            </a:pPr>
            <a:r>
              <a:rPr lang="en-US" b="1" i="0" baseline="0" dirty="0"/>
              <a:t>[</a:t>
            </a:r>
            <a:r>
              <a:rPr lang="en-US" b="1" dirty="0"/>
              <a:t>Animate </a:t>
            </a:r>
            <a:r>
              <a:rPr lang="en-US" b="1" i="0" baseline="0" dirty="0"/>
              <a:t>– remove </a:t>
            </a:r>
            <a:r>
              <a:rPr lang="en-US" b="1" dirty="0"/>
              <a:t>format bubble</a:t>
            </a:r>
            <a:r>
              <a:rPr lang="en-US" b="1" i="0" baseline="0" dirty="0"/>
              <a:t>] </a:t>
            </a:r>
            <a:r>
              <a:rPr lang="en-US" i="0" baseline="0" dirty="0"/>
              <a:t>All of the strategies that we are sharing to increase interest, relevance, or self-efficacy are included in the framework because they were supported by our data.</a:t>
            </a:r>
            <a:endParaRPr lang="en-US" i="0" baseline="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We will be sharing the elements of this framework in more detail through videos accompanying the first two modules of this workshop. </a:t>
            </a:r>
            <a:endParaRPr lang="en-US" i="0" baseline="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9080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t>In addition</a:t>
            </a:r>
            <a:r>
              <a:rPr lang="en-US" i="0" baseline="0" dirty="0"/>
              <a:t> to the design strategies framework, we created a separate facilitation framework for this project</a:t>
            </a:r>
          </a:p>
          <a:p>
            <a:pPr marL="628650" lvl="1" indent="-171450">
              <a:buFont typeface="Arial" panose="020B0604020202020204" pitchFamily="34" charset="0"/>
              <a:buChar char="•"/>
            </a:pPr>
            <a:r>
              <a:rPr lang="en-US" i="0" baseline="0" dirty="0"/>
              <a:t>We based our framework on discussions with our educators along with relevant literature about facilitation.</a:t>
            </a:r>
            <a:r>
              <a:rPr lang="en-US" dirty="0"/>
              <a:t> </a:t>
            </a:r>
            <a:endParaRPr lang="en-US" i="0" baseline="0" dirty="0">
              <a:cs typeface="Calibri"/>
            </a:endParaRPr>
          </a:p>
          <a:p>
            <a:pPr marL="628650" lvl="1" indent="-171450">
              <a:buFont typeface="Arial" panose="020B0604020202020204" pitchFamily="34" charset="0"/>
              <a:buChar char="•"/>
              <a:defRPr/>
            </a:pPr>
            <a:r>
              <a:rPr lang="en-US" i="0" baseline="0" dirty="0"/>
              <a:t>Ultimately, we adapted a framework from the Exploratorium that </a:t>
            </a:r>
            <a:r>
              <a:rPr lang="en-US" dirty="0"/>
              <a:t>described facilitation of maker activities</a:t>
            </a:r>
            <a:r>
              <a:rPr lang="en-US" baseline="0" dirty="0"/>
              <a:t>, using the video data we collected</a:t>
            </a:r>
            <a:r>
              <a:rPr lang="en-US" dirty="0"/>
              <a:t>. </a:t>
            </a:r>
            <a:endParaRPr lang="en-US" baseline="0" dirty="0">
              <a:cs typeface="Calibri"/>
            </a:endParaRPr>
          </a:p>
          <a:p>
            <a:pPr marL="0" lvl="0" indent="0">
              <a:buFont typeface="Arial" panose="020B0604020202020204" pitchFamily="34" charset="0"/>
              <a:buNone/>
            </a:pPr>
            <a:endParaRPr lang="en-US" i="0" baseline="0" dirty="0"/>
          </a:p>
          <a:p>
            <a:pPr marL="171450" indent="-171450">
              <a:buFont typeface="Arial" panose="020B0604020202020204" pitchFamily="34" charset="0"/>
              <a:buChar char="•"/>
              <a:defRPr/>
            </a:pPr>
            <a:r>
              <a:rPr lang="en-US" baseline="0" dirty="0"/>
              <a:t>We identified three main areas of facilitation used by educators</a:t>
            </a:r>
            <a:r>
              <a:rPr lang="en-US" dirty="0"/>
              <a:t> when interacting with visitors using one of the Let's Do Chemistry activities. Each</a:t>
            </a:r>
            <a:r>
              <a:rPr lang="en-US" baseline="0" dirty="0"/>
              <a:t> of </a:t>
            </a:r>
            <a:r>
              <a:rPr lang="en-US" dirty="0"/>
              <a:t>these areas</a:t>
            </a:r>
            <a:r>
              <a:rPr lang="en-US" baseline="0" dirty="0"/>
              <a:t> has a variety of techniques used by our facilitators,</a:t>
            </a:r>
            <a:r>
              <a:rPr lang="en-US" dirty="0"/>
              <a:t>  </a:t>
            </a:r>
            <a:endParaRPr lang="en-US" baseline="0" dirty="0">
              <a:cs typeface="Calibri"/>
            </a:endParaRPr>
          </a:p>
          <a:p>
            <a:pPr marL="171450" indent="-171450">
              <a:buFont typeface="Arial" panose="020B0604020202020204" pitchFamily="34" charset="0"/>
              <a:buChar char="•"/>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three main areas are:</a:t>
            </a:r>
            <a:endParaRPr lang="en-US" baseline="0" dirty="0">
              <a:cs typeface="Calibri"/>
            </a:endParaRPr>
          </a:p>
          <a:p>
            <a:pPr marL="628650" lvl="1" indent="-171450">
              <a:buFont typeface="Arial" panose="020B0604020202020204" pitchFamily="34" charset="0"/>
              <a:buChar char="•"/>
              <a:defRPr/>
            </a:pPr>
            <a:r>
              <a:rPr lang="en-US" baseline="0" dirty="0"/>
              <a:t>Invite participation,</a:t>
            </a:r>
            <a:r>
              <a:rPr lang="en-US" dirty="0"/>
              <a:t> </a:t>
            </a:r>
            <a:endParaRPr lang="en-US" baseline="0" dirty="0">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Support exploration, and</a:t>
            </a:r>
            <a:endParaRPr lang="en-US" baseline="0" dirty="0">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Deepen understanding</a:t>
            </a:r>
            <a:endParaRPr lang="en-US" baseline="0" dirty="0">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indent="-171450">
              <a:buFont typeface="Arial" panose="020B0604020202020204" pitchFamily="34" charset="0"/>
              <a:buChar char="•"/>
              <a:defRPr/>
            </a:pPr>
            <a:r>
              <a:rPr lang="en-US" i="0" baseline="0" dirty="0"/>
              <a:t>Through our research we saw that facilitation techniques were complicated and intertwined, as we will discuss in the facilitation module for this series.</a:t>
            </a:r>
            <a:r>
              <a:rPr lang="en-US" dirty="0"/>
              <a:t> </a:t>
            </a:r>
          </a:p>
          <a:p>
            <a:pPr marL="0" indent="0">
              <a:buFont typeface="Arial" panose="020B0604020202020204" pitchFamily="34" charset="0"/>
              <a:buNone/>
              <a:defRPr/>
            </a:pPr>
            <a:endParaRPr lang="en-US" i="0" baseline="0" dirty="0">
              <a:cs typeface="Calibri"/>
            </a:endParaRPr>
          </a:p>
          <a:p>
            <a:pPr marL="171450" indent="-171450">
              <a:buFont typeface="Arial" panose="020B0604020202020204" pitchFamily="34" charset="0"/>
              <a:buChar char="•"/>
            </a:pPr>
            <a:r>
              <a:rPr lang="en-US" dirty="0"/>
              <a:t>In </a:t>
            </a:r>
            <a:r>
              <a:rPr lang="en-US" i="0" baseline="0" dirty="0"/>
              <a:t>general, we saw that many techniques contributed to a positive interactive experience between a facilitator and participant, which overall supported increased interest, relevance, and self-efficacy.</a:t>
            </a:r>
            <a:r>
              <a:rPr lang="en-US" dirty="0"/>
              <a:t> </a:t>
            </a:r>
            <a:endParaRPr lang="en-US" i="0" baseline="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4263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Now that you've had an introduction to the project and our research framework, let’s talk about what we will be doing over the next few weeks in our workshop.</a:t>
            </a:r>
            <a:r>
              <a:rPr lang="en-US" dirty="0"/>
              <a:t> My name is [Emily], and I’m a </a:t>
            </a:r>
            <a:r>
              <a:rPr lang="en-US" dirty="0" err="1"/>
              <a:t>a</a:t>
            </a:r>
            <a:r>
              <a:rPr lang="en-US" dirty="0"/>
              <a:t> </a:t>
            </a:r>
            <a:r>
              <a:rPr lang="en-US" dirty="0" err="1"/>
              <a:t>musuem</a:t>
            </a:r>
            <a:r>
              <a:rPr lang="en-US" dirty="0"/>
              <a:t> of science educator for the Let’s Do Chemistry project and I'll be leading you through this next section. </a:t>
            </a:r>
            <a:endParaRPr lang="en-US" baseline="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2270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a:t>
            </a:r>
            <a:r>
              <a:rPr lang="en-US" baseline="0" dirty="0"/>
              <a:t> by </a:t>
            </a:r>
            <a:r>
              <a:rPr lang="en-US" dirty="0"/>
              <a:t>getting to know the project behind this workshop.</a:t>
            </a:r>
          </a:p>
        </p:txBody>
      </p:sp>
      <p:sp>
        <p:nvSpPr>
          <p:cNvPr id="4" name="Slide Number Placeholder 3"/>
          <p:cNvSpPr>
            <a:spLocks noGrp="1"/>
          </p:cNvSpPr>
          <p:nvPr>
            <p:ph type="sldNum" sz="quarter" idx="10"/>
          </p:nvPr>
        </p:nvSpPr>
        <p:spPr/>
        <p:txBody>
          <a:bodyPr/>
          <a:lstStyle/>
          <a:p>
            <a:fld id="{681F68EA-A929-47E8-BBFF-62626A502B81}" type="slidenum">
              <a:rPr lang="en-US" smtClean="0"/>
              <a:t>2</a:t>
            </a:fld>
            <a:endParaRPr lang="en-US"/>
          </a:p>
        </p:txBody>
      </p:sp>
    </p:spTree>
    <p:extLst>
      <p:ext uri="{BB962C8B-B14F-4D97-AF65-F5344CB8AC3E}">
        <p14:creationId xmlns:p14="http://schemas.microsoft.com/office/powerpoint/2010/main" val="2376158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We learned so much through our </a:t>
            </a:r>
            <a:r>
              <a:rPr lang="en-US" dirty="0" err="1">
                <a:cs typeface="Calibri"/>
              </a:rPr>
              <a:t>ChemAttitudes</a:t>
            </a:r>
            <a:r>
              <a:rPr lang="en-US" dirty="0">
                <a:cs typeface="Calibri"/>
              </a:rPr>
              <a:t> project, and it might seem overwhelming at the moment to think about learning all of that information during this workshop. So, let's keep in mind three major goals and expectations. </a:t>
            </a:r>
            <a:endParaRPr lang="en-US" dirty="0"/>
          </a:p>
          <a:p>
            <a:pPr>
              <a:defRPr/>
            </a:pPr>
            <a:r>
              <a:rPr lang="en-US" dirty="0">
                <a:cs typeface="Calibri"/>
              </a:rPr>
              <a:t> </a:t>
            </a:r>
            <a:endParaRPr lang="en-US" dirty="0"/>
          </a:p>
          <a:p>
            <a:pPr>
              <a:defRPr/>
            </a:pPr>
            <a:r>
              <a:rPr lang="en-US" dirty="0">
                <a:cs typeface="Calibri"/>
              </a:rPr>
              <a:t>We expect that during this workshop you will...</a:t>
            </a:r>
          </a:p>
          <a:p>
            <a:pPr>
              <a:defRPr/>
            </a:pPr>
            <a:endParaRPr lang="en-US" dirty="0"/>
          </a:p>
          <a:p>
            <a:pPr marL="171450" indent="-171450">
              <a:lnSpc>
                <a:spcPct val="90000"/>
              </a:lnSpc>
              <a:spcBef>
                <a:spcPts val="1000"/>
              </a:spcBef>
              <a:buFont typeface="Arial"/>
              <a:buChar char="•"/>
              <a:defRPr/>
            </a:pPr>
            <a:r>
              <a:rPr lang="en-US" b="1" dirty="0"/>
              <a:t>[Animate – paragraph 1 appears] </a:t>
            </a:r>
            <a:r>
              <a:rPr lang="en-US" dirty="0"/>
              <a:t>Learn how to adapt a hands-on chemistry activity to support the IRS framework by completing the given activity exercises   </a:t>
            </a:r>
            <a:endParaRPr lang="en-US" dirty="0">
              <a:cs typeface="Calibri"/>
            </a:endParaRPr>
          </a:p>
          <a:p>
            <a:pPr marL="171450" indent="-171450">
              <a:lnSpc>
                <a:spcPct val="90000"/>
              </a:lnSpc>
              <a:spcBef>
                <a:spcPts val="1000"/>
              </a:spcBef>
              <a:buFont typeface="Arial"/>
              <a:buChar char="•"/>
              <a:defRPr/>
            </a:pPr>
            <a:r>
              <a:rPr lang="en-US" b="1" dirty="0"/>
              <a:t>[Animate – paragraph 2 appears] </a:t>
            </a:r>
            <a:r>
              <a:rPr lang="en-US" dirty="0"/>
              <a:t>Learn how to train others in supporting increased IRS for hands-on activity participants   </a:t>
            </a:r>
            <a:endParaRPr lang="en-US" dirty="0">
              <a:cs typeface="Calibri"/>
            </a:endParaRPr>
          </a:p>
          <a:p>
            <a:pPr marL="171450" indent="-171450">
              <a:lnSpc>
                <a:spcPct val="90000"/>
              </a:lnSpc>
              <a:spcBef>
                <a:spcPts val="1000"/>
              </a:spcBef>
              <a:buFont typeface="Arial"/>
              <a:buChar char="•"/>
              <a:defRPr/>
            </a:pPr>
            <a:r>
              <a:rPr lang="en-US" b="1" dirty="0"/>
              <a:t>[Animate – paragraph 3 appears] </a:t>
            </a:r>
            <a:r>
              <a:rPr lang="en-US" dirty="0"/>
              <a:t>Participate in all aspects of the workshop to the best of your ability by.... </a:t>
            </a:r>
            <a:endParaRPr lang="en-US" dirty="0">
              <a:cs typeface="Calibri"/>
            </a:endParaRPr>
          </a:p>
          <a:p>
            <a:pPr marL="628650" lvl="1" indent="-171450">
              <a:lnSpc>
                <a:spcPct val="90000"/>
              </a:lnSpc>
              <a:spcBef>
                <a:spcPts val="500"/>
              </a:spcBef>
              <a:buFont typeface="Arial"/>
              <a:buChar char="•"/>
              <a:defRPr/>
            </a:pPr>
            <a:r>
              <a:rPr lang="en-US" dirty="0"/>
              <a:t>Completing pre-online session preparatory work  </a:t>
            </a:r>
            <a:endParaRPr lang="en-US" dirty="0">
              <a:cs typeface="Calibri"/>
            </a:endParaRPr>
          </a:p>
          <a:p>
            <a:pPr marL="628650" lvl="1" indent="-171450">
              <a:lnSpc>
                <a:spcPct val="90000"/>
              </a:lnSpc>
              <a:spcBef>
                <a:spcPts val="500"/>
              </a:spcBef>
              <a:buFont typeface="Arial"/>
              <a:buChar char="•"/>
              <a:defRPr/>
            </a:pPr>
            <a:r>
              <a:rPr lang="en-US" dirty="0"/>
              <a:t>Attending the five online sessions and</a:t>
            </a:r>
            <a:endParaRPr lang="en-US" dirty="0">
              <a:cs typeface="Calibri"/>
            </a:endParaRPr>
          </a:p>
          <a:p>
            <a:pPr marL="628650" lvl="1" indent="-171450">
              <a:lnSpc>
                <a:spcPct val="90000"/>
              </a:lnSpc>
              <a:spcBef>
                <a:spcPts val="500"/>
              </a:spcBef>
              <a:buFont typeface="Arial"/>
              <a:buChar char="•"/>
              <a:defRPr/>
            </a:pPr>
            <a:r>
              <a:rPr lang="en-US" dirty="0"/>
              <a:t>Completing post-online session written exercises (otherwise known as worksheets)</a:t>
            </a:r>
            <a:endParaRPr lang="en-US" dirty="0">
              <a:cs typeface="Calibri"/>
            </a:endParaRPr>
          </a:p>
          <a:p>
            <a:pPr>
              <a:defRPr/>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6041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cs typeface="Calibri"/>
              </a:rPr>
              <a:t>We have broken down the workshop into five sections, or modules, to help build your confidence throughout the process and make the information more digestible. </a:t>
            </a:r>
            <a:endParaRPr lang="en-US" dirty="0"/>
          </a:p>
          <a:p>
            <a:endParaRPr lang="en-US" dirty="0"/>
          </a:p>
          <a:p>
            <a:r>
              <a:rPr lang="en-US" b="1" dirty="0"/>
              <a:t>[Animate – module 1 appears] </a:t>
            </a:r>
            <a:r>
              <a:rPr lang="en-US" dirty="0"/>
              <a:t>This first</a:t>
            </a:r>
            <a:r>
              <a:rPr lang="en-US" sz="1200" b="0" i="0" kern="1200" dirty="0">
                <a:solidFill>
                  <a:schemeClr val="tx1"/>
                </a:solidFill>
                <a:effectLst/>
                <a:latin typeface="+mn-lt"/>
                <a:ea typeface="+mn-ea"/>
                <a:cs typeface="+mn-cs"/>
              </a:rPr>
              <a:t> module </a:t>
            </a:r>
            <a:r>
              <a:rPr lang="en-US" dirty="0"/>
              <a:t>introduces</a:t>
            </a:r>
            <a:r>
              <a:rPr lang="en-US" sz="1200" b="0" i="0" kern="1200" dirty="0">
                <a:solidFill>
                  <a:schemeClr val="tx1"/>
                </a:solidFill>
                <a:effectLst/>
                <a:latin typeface="+mn-lt"/>
                <a:ea typeface="+mn-ea"/>
                <a:cs typeface="+mn-cs"/>
              </a:rPr>
              <a:t> you to the project, the framework, and our goals for this workshop.</a:t>
            </a:r>
            <a:r>
              <a:rPr lang="en-US" dirty="0"/>
              <a:t> This is what you are </a:t>
            </a:r>
            <a:r>
              <a:rPr lang="en-US" dirty="0" err="1"/>
              <a:t>goin</a:t>
            </a:r>
            <a:r>
              <a:rPr lang="en-US" dirty="0"/>
              <a:t> through now.</a:t>
            </a:r>
            <a:endParaRPr lang="en-US" dirty="0">
              <a:cs typeface="Calibri"/>
            </a:endParaRPr>
          </a:p>
          <a:p>
            <a:r>
              <a:rPr lang="en-US" b="1" dirty="0"/>
              <a:t>[Animate – module 2 appears] </a:t>
            </a:r>
            <a:r>
              <a:rPr lang="en-US" sz="1200" b="0" i="0" kern="1200" dirty="0">
                <a:solidFill>
                  <a:schemeClr val="tx1"/>
                </a:solidFill>
                <a:effectLst/>
                <a:latin typeface="+mn-lt"/>
                <a:ea typeface="+mn-ea"/>
                <a:cs typeface="+mn-cs"/>
              </a:rPr>
              <a:t>The second module will focus on </a:t>
            </a:r>
            <a:r>
              <a:rPr lang="en-US" dirty="0"/>
              <a:t>the design</a:t>
            </a:r>
            <a:r>
              <a:rPr lang="en-US" sz="1200" b="0" i="0" kern="1200" dirty="0">
                <a:solidFill>
                  <a:schemeClr val="tx1"/>
                </a:solidFill>
                <a:effectLst/>
                <a:latin typeface="+mn-lt"/>
                <a:ea typeface="+mn-ea"/>
                <a:cs typeface="+mn-cs"/>
              </a:rPr>
              <a:t> structure and format for hands-on activities. </a:t>
            </a:r>
            <a:endParaRPr lang="en-US" sz="1200" b="0" i="0" kern="1200" dirty="0">
              <a:solidFill>
                <a:schemeClr val="tx1"/>
              </a:solidFill>
              <a:effectLst/>
              <a:latin typeface="+mn-lt"/>
              <a:cs typeface="Calibri"/>
            </a:endParaRPr>
          </a:p>
          <a:p>
            <a:r>
              <a:rPr lang="en-US" b="1" dirty="0"/>
              <a:t>[Animate – module 3 appears] </a:t>
            </a:r>
            <a:r>
              <a:rPr lang="en-US" sz="1200" b="0" i="0" kern="1200" dirty="0">
                <a:solidFill>
                  <a:schemeClr val="tx1"/>
                </a:solidFill>
                <a:effectLst/>
                <a:latin typeface="+mn-lt"/>
                <a:ea typeface="+mn-ea"/>
                <a:cs typeface="+mn-cs"/>
              </a:rPr>
              <a:t>The third module will focus on the design of activities to include chemistry content.   </a:t>
            </a:r>
            <a:endParaRPr lang="en-US" sz="1200" b="0" i="0" kern="1200" dirty="0">
              <a:solidFill>
                <a:schemeClr val="tx1"/>
              </a:solidFill>
              <a:effectLst/>
              <a:latin typeface="+mn-lt"/>
              <a:cs typeface="Calibri"/>
            </a:endParaRPr>
          </a:p>
          <a:p>
            <a:r>
              <a:rPr lang="en-US" b="1" dirty="0"/>
              <a:t>[Animate – module 4 appears] </a:t>
            </a:r>
            <a:r>
              <a:rPr lang="en-US" sz="1200" b="0" i="0" kern="1200" dirty="0">
                <a:solidFill>
                  <a:schemeClr val="tx1"/>
                </a:solidFill>
                <a:effectLst/>
                <a:latin typeface="+mn-lt"/>
                <a:ea typeface="+mn-ea"/>
                <a:cs typeface="+mn-cs"/>
              </a:rPr>
              <a:t>The fourth module will focus on facilitation of these hands-on activities.  </a:t>
            </a:r>
            <a:endParaRPr lang="en-US" sz="1200" b="0" i="0" kern="1200" dirty="0">
              <a:solidFill>
                <a:schemeClr val="tx1"/>
              </a:solidFill>
              <a:effectLst/>
              <a:latin typeface="+mn-lt"/>
              <a:cs typeface="Calibri"/>
            </a:endParaRPr>
          </a:p>
          <a:p>
            <a:r>
              <a:rPr lang="en-US" b="1" dirty="0"/>
              <a:t>[Animate – module 5 appears] </a:t>
            </a:r>
            <a:r>
              <a:rPr lang="en-US" sz="1200" b="0" i="0" kern="1200" dirty="0">
                <a:solidFill>
                  <a:schemeClr val="tx1"/>
                </a:solidFill>
                <a:effectLst/>
                <a:latin typeface="+mn-lt"/>
                <a:ea typeface="+mn-ea"/>
                <a:cs typeface="+mn-cs"/>
              </a:rPr>
              <a:t>The fifth module will focus on designing a training to share what you’ve learned to colleagues and/or</a:t>
            </a:r>
            <a:r>
              <a:rPr lang="en-US" dirty="0"/>
              <a:t> </a:t>
            </a:r>
            <a:r>
              <a:rPr lang="en-US" sz="1200" b="0" i="0" kern="1200" dirty="0">
                <a:solidFill>
                  <a:schemeClr val="tx1"/>
                </a:solidFill>
                <a:effectLst/>
                <a:latin typeface="+mn-lt"/>
                <a:ea typeface="+mn-ea"/>
                <a:cs typeface="+mn-cs"/>
              </a:rPr>
              <a:t>volunteers</a:t>
            </a:r>
            <a:r>
              <a:rPr lang="en-US" dirty="0"/>
              <a:t> who facilitate activities.</a:t>
            </a:r>
            <a:endParaRPr lang="en-US" sz="1200" b="0" i="0" kern="1200" dirty="0">
              <a:solidFill>
                <a:schemeClr val="tx1"/>
              </a:solidFill>
              <a:effectLst/>
              <a:latin typeface="+mn-lt"/>
              <a:cs typeface="Calibri"/>
            </a:endParaRPr>
          </a:p>
          <a:p>
            <a:pPr marL="174708" indent="-174708">
              <a:buFont typeface="Arial" panose="020B0604020202020204" pitchFamily="34"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6175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a:solidFill>
                  <a:schemeClr val="tx1"/>
                </a:solidFill>
                <a:effectLst/>
                <a:latin typeface="+mn-lt"/>
                <a:ea typeface="+mn-ea"/>
                <a:cs typeface="+mn-cs"/>
              </a:rPr>
              <a:t>All</a:t>
            </a:r>
            <a:r>
              <a:rPr lang="en-US" sz="1200" b="0" i="0" kern="1200" baseline="0" dirty="0">
                <a:solidFill>
                  <a:schemeClr val="tx1"/>
                </a:solidFill>
                <a:effectLst/>
                <a:latin typeface="+mn-lt"/>
                <a:ea typeface="+mn-ea"/>
                <a:cs typeface="+mn-cs"/>
              </a:rPr>
              <a:t> of the</a:t>
            </a:r>
            <a:r>
              <a:rPr lang="en-US" sz="1200" b="0" i="0" kern="1200" dirty="0">
                <a:solidFill>
                  <a:schemeClr val="tx1"/>
                </a:solidFill>
                <a:effectLst/>
                <a:latin typeface="+mn-lt"/>
                <a:ea typeface="+mn-ea"/>
                <a:cs typeface="+mn-cs"/>
              </a:rPr>
              <a:t> Modules have individual work you should do</a:t>
            </a:r>
            <a:r>
              <a:rPr lang="en-US" sz="1200" b="0" i="0" kern="1200" baseline="0" dirty="0">
                <a:solidFill>
                  <a:schemeClr val="tx1"/>
                </a:solidFill>
                <a:effectLst/>
                <a:latin typeface="+mn-lt"/>
                <a:ea typeface="+mn-ea"/>
                <a:cs typeface="+mn-cs"/>
              </a:rPr>
              <a:t> offline to maximize the time we have during the online sessions to ask questions, discuss, and workshop your ideas </a:t>
            </a:r>
            <a:r>
              <a:rPr lang="en-US" dirty="0"/>
              <a:t>for your hands-on activity together</a:t>
            </a:r>
            <a:r>
              <a:rPr lang="en-US" sz="1200" b="0" i="0" kern="1200" baseline="0" dirty="0">
                <a:solidFill>
                  <a:schemeClr val="tx1"/>
                </a:solidFill>
                <a:effectLst/>
                <a:latin typeface="+mn-lt"/>
                <a:ea typeface="+mn-ea"/>
                <a:cs typeface="+mn-cs"/>
              </a:rPr>
              <a:t>.</a:t>
            </a:r>
            <a:r>
              <a:rPr lang="en-US" dirty="0"/>
              <a:t> </a:t>
            </a:r>
          </a:p>
          <a:p>
            <a:pPr fontAlgn="base"/>
            <a:endParaRPr lang="en-US" sz="1200" b="0" i="0" kern="1200" baseline="0" dirty="0">
              <a:solidFill>
                <a:schemeClr val="tx1"/>
              </a:solidFill>
              <a:effectLst/>
              <a:latin typeface="+mn-lt"/>
              <a:ea typeface="+mn-ea"/>
              <a:cs typeface="+mn-cs"/>
            </a:endParaRPr>
          </a:p>
          <a:p>
            <a:pPr fontAlgn="base"/>
            <a:r>
              <a:rPr lang="en-US" sz="1200" b="0" i="0" kern="1200" baseline="0" dirty="0">
                <a:solidFill>
                  <a:schemeClr val="tx1"/>
                </a:solidFill>
                <a:effectLst/>
                <a:latin typeface="+mn-lt"/>
                <a:ea typeface="+mn-ea"/>
                <a:cs typeface="+mn-cs"/>
              </a:rPr>
              <a:t>This individual work includes prep work, and a written exercise. </a:t>
            </a:r>
          </a:p>
          <a:p>
            <a:pPr fontAlgn="base"/>
            <a:endParaRPr lang="en-US" sz="1200" b="0" i="0" kern="1200" baseline="0" dirty="0">
              <a:solidFill>
                <a:schemeClr val="tx1"/>
              </a:solidFill>
              <a:effectLst/>
              <a:latin typeface="+mn-lt"/>
              <a:ea typeface="+mn-ea"/>
              <a:cs typeface="+mn-cs"/>
            </a:endParaRPr>
          </a:p>
          <a:p>
            <a:pPr fontAlgn="base"/>
            <a:r>
              <a:rPr lang="en-US" b="1" dirty="0"/>
              <a:t>[Animate – prep work text and image appear] </a:t>
            </a:r>
            <a:r>
              <a:rPr lang="en-US" sz="1200" b="0" i="0" kern="1200" dirty="0">
                <a:solidFill>
                  <a:schemeClr val="tx1"/>
                </a:solidFill>
                <a:effectLst/>
                <a:latin typeface="+mn-lt"/>
                <a:ea typeface="+mn-ea"/>
                <a:cs typeface="+mn-cs"/>
              </a:rPr>
              <a:t>Before</a:t>
            </a:r>
            <a:r>
              <a:rPr lang="en-US" dirty="0"/>
              <a:t> each</a:t>
            </a:r>
            <a:r>
              <a:rPr lang="en-US" sz="1200" b="0" i="0" kern="1200" baseline="0" dirty="0">
                <a:solidFill>
                  <a:schemeClr val="tx1"/>
                </a:solidFill>
                <a:effectLst/>
                <a:latin typeface="+mn-lt"/>
                <a:ea typeface="+mn-ea"/>
                <a:cs typeface="+mn-cs"/>
              </a:rPr>
              <a:t> module’s online </a:t>
            </a:r>
            <a:r>
              <a:rPr lang="en-US" dirty="0"/>
              <a:t>session, you will watch</a:t>
            </a:r>
            <a:r>
              <a:rPr lang="en-US" sz="1200" b="0" i="0" kern="1200" baseline="0" dirty="0">
                <a:solidFill>
                  <a:schemeClr val="tx1"/>
                </a:solidFill>
                <a:effectLst/>
                <a:latin typeface="+mn-lt"/>
                <a:ea typeface="+mn-ea"/>
                <a:cs typeface="+mn-cs"/>
              </a:rPr>
              <a:t> the pre-recorded presentation for the module</a:t>
            </a:r>
            <a:r>
              <a:rPr lang="en-US" dirty="0"/>
              <a:t> (what you are watching now!) and read through the module document. </a:t>
            </a:r>
            <a:endParaRPr lang="en-US" sz="1200" b="0" i="0" kern="1200" baseline="0" dirty="0">
              <a:solidFill>
                <a:schemeClr val="tx1"/>
              </a:solidFill>
              <a:effectLst/>
              <a:latin typeface="+mn-lt"/>
              <a:cs typeface="Calibri"/>
            </a:endParaRPr>
          </a:p>
          <a:p>
            <a:pPr marL="628650" lvl="1" indent="-171450" fontAlgn="base">
              <a:buFont typeface="Arial" panose="020B0604020202020204" pitchFamily="34" charset="0"/>
              <a:buChar char="•"/>
            </a:pPr>
            <a:r>
              <a:rPr lang="en-US" sz="1200" b="0" i="0" kern="1200" baseline="0" dirty="0">
                <a:solidFill>
                  <a:schemeClr val="tx1"/>
                </a:solidFill>
                <a:effectLst/>
                <a:latin typeface="+mn-lt"/>
                <a:ea typeface="+mn-ea"/>
                <a:cs typeface="+mn-cs"/>
              </a:rPr>
              <a:t>The prerecorded video will give you the background </a:t>
            </a:r>
            <a:r>
              <a:rPr lang="en-US" dirty="0"/>
              <a:t>information you </a:t>
            </a:r>
            <a:r>
              <a:rPr lang="en-US" sz="1200" b="0" i="0" kern="1200" baseline="0" dirty="0">
                <a:solidFill>
                  <a:schemeClr val="tx1"/>
                </a:solidFill>
                <a:effectLst/>
                <a:latin typeface="+mn-lt"/>
                <a:ea typeface="+mn-ea"/>
                <a:cs typeface="+mn-cs"/>
              </a:rPr>
              <a:t>need for the online session,</a:t>
            </a:r>
            <a:r>
              <a:rPr lang="en-US" dirty="0"/>
              <a:t> </a:t>
            </a:r>
            <a:endParaRPr lang="en-US" sz="1200" b="0" i="0" kern="1200" baseline="0" dirty="0">
              <a:solidFill>
                <a:schemeClr val="tx1"/>
              </a:solidFill>
              <a:effectLst/>
              <a:latin typeface="+mn-lt"/>
              <a:cs typeface="Calibri"/>
            </a:endParaRPr>
          </a:p>
          <a:p>
            <a:pPr marL="628650" lvl="1" indent="-171450" fontAlgn="base">
              <a:buFont typeface="Arial" panose="020B0604020202020204" pitchFamily="34" charset="0"/>
              <a:buChar char="•"/>
            </a:pPr>
            <a:r>
              <a:rPr lang="en-US" sz="1200" b="0" i="0" kern="1200" baseline="0" dirty="0">
                <a:solidFill>
                  <a:schemeClr val="tx1"/>
                </a:solidFill>
                <a:effectLst/>
                <a:latin typeface="+mn-lt"/>
                <a:ea typeface="+mn-ea"/>
                <a:cs typeface="+mn-cs"/>
              </a:rPr>
              <a:t>and will cover the relevant research findings </a:t>
            </a:r>
            <a:r>
              <a:rPr lang="en-US" dirty="0"/>
              <a:t>and </a:t>
            </a:r>
            <a:r>
              <a:rPr lang="en-US" sz="1200" b="0" i="0" kern="1200" baseline="0" dirty="0">
                <a:solidFill>
                  <a:schemeClr val="tx1"/>
                </a:solidFill>
                <a:effectLst/>
                <a:latin typeface="+mn-lt"/>
                <a:ea typeface="+mn-ea"/>
                <a:cs typeface="+mn-cs"/>
              </a:rPr>
              <a:t>how those findings can be applied to your practice.</a:t>
            </a:r>
            <a:r>
              <a:rPr lang="en-US" dirty="0"/>
              <a:t> </a:t>
            </a:r>
            <a:endParaRPr lang="en-US" sz="1200" b="0" i="0" u="none" strike="noStrike" kern="1200" baseline="0" dirty="0">
              <a:solidFill>
                <a:schemeClr val="tx1"/>
              </a:solidFill>
              <a:effectLst/>
              <a:latin typeface="+mn-lt"/>
              <a:ea typeface="+mn-ea"/>
              <a:cs typeface="+mn-cs"/>
            </a:endParaRPr>
          </a:p>
          <a:p>
            <a:pPr marL="628650" lvl="1" indent="-17145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We also have a Module document, which you should review prior to the online session</a:t>
            </a:r>
            <a:r>
              <a:rPr lang="en-US" sz="1200" b="0" i="0" kern="1200" dirty="0">
                <a:solidFill>
                  <a:schemeClr val="tx1"/>
                </a:solidFill>
                <a:effectLst/>
                <a:latin typeface="+mn-lt"/>
                <a:ea typeface="+mn-ea"/>
                <a:cs typeface="+mn-cs"/>
              </a:rPr>
              <a:t>​</a:t>
            </a:r>
          </a:p>
          <a:p>
            <a:pPr marL="628650" lvl="1" indent="-17145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This includes the key points from the videos that will be useful for your work</a:t>
            </a:r>
            <a:r>
              <a:rPr lang="en-US" sz="1200" b="0" i="0" kern="1200" dirty="0">
                <a:solidFill>
                  <a:schemeClr val="tx1"/>
                </a:solidFill>
                <a:effectLst/>
                <a:latin typeface="+mn-lt"/>
                <a:ea typeface="+mn-ea"/>
                <a:cs typeface="+mn-cs"/>
              </a:rPr>
              <a:t>​</a:t>
            </a:r>
          </a:p>
          <a:p>
            <a:pPr marL="628650" lvl="1" indent="-17145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As well as the written exercise that you will complete after the online session</a:t>
            </a:r>
          </a:p>
          <a:p>
            <a:pPr marL="628650" lvl="1" indent="-171450" fontAlgn="base">
              <a:buFont typeface="Arial" panose="020B0604020202020204" pitchFamily="34" charset="0"/>
              <a:buChar char="•"/>
            </a:pPr>
            <a:endParaRPr lang="en-US" sz="1200" b="0" i="0" u="none" strike="noStrike" kern="1200" dirty="0">
              <a:solidFill>
                <a:schemeClr val="tx1"/>
              </a:solidFill>
              <a:effectLst/>
              <a:latin typeface="+mn-lt"/>
              <a:ea typeface="+mn-ea"/>
              <a:cs typeface="+mn-cs"/>
            </a:endParaRPr>
          </a:p>
          <a:p>
            <a:pPr marL="0" lvl="0" indent="0" fontAlgn="base">
              <a:buFont typeface="Arial" panose="020B0604020202020204" pitchFamily="34" charset="0"/>
              <a:buNone/>
            </a:pPr>
            <a:r>
              <a:rPr lang="en-US" b="1" dirty="0"/>
              <a:t>[Animate – prep work text and image appear] </a:t>
            </a:r>
            <a:r>
              <a:rPr lang="en-US" b="0" dirty="0"/>
              <a:t>The written exercise, or worksheet, at the end of your module document should be completed after the online session for that module, and submitted before the next week’s online session via a google form that we will share with you. </a:t>
            </a:r>
            <a:endParaRPr lang="en-US" sz="1200" b="0" i="0" kern="1200" dirty="0">
              <a:solidFill>
                <a:schemeClr val="tx1"/>
              </a:solidFill>
              <a:effectLst/>
              <a:latin typeface="+mn-lt"/>
              <a:ea typeface="+mn-ea"/>
              <a:cs typeface="+mn-cs"/>
            </a:endParaRPr>
          </a:p>
          <a:p>
            <a:pPr marL="171450" indent="-171450" fontAlgn="base">
              <a:buFont typeface="Arial" panose="020B0604020202020204" pitchFamily="34" charset="0"/>
              <a:buChar char="•"/>
            </a:pPr>
            <a:endParaRPr lang="en-US" sz="1200" b="0" i="0" kern="1200" baseline="0" dirty="0">
              <a:solidFill>
                <a:schemeClr val="tx1"/>
              </a:solidFill>
              <a:effectLst/>
              <a:latin typeface="+mn-lt"/>
              <a:cs typeface="Calibri"/>
            </a:endParaRPr>
          </a:p>
          <a:p>
            <a:pPr marL="174708" indent="-174708">
              <a:buFont typeface="Arial" panose="020B0604020202020204" pitchFamily="34" charset="0"/>
              <a:buChar char="•"/>
            </a:pPr>
            <a:endParaRPr lang="en-US" baseline="0" dirty="0"/>
          </a:p>
          <a:p>
            <a:pPr marL="457200" lvl="1" indent="0">
              <a:buFont typeface="Arial" panose="020B0604020202020204" pitchFamily="34" charset="0"/>
              <a:buNone/>
            </a:pPr>
            <a:endParaRPr lang="en-US" dirty="0"/>
          </a:p>
          <a:p>
            <a:endParaRPr lang="en-US"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69355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cs typeface="Calibri"/>
              </a:rPr>
              <a:t>Each module will also have an online session where workshop team members and participants will come together in zoom to</a:t>
            </a:r>
            <a:endParaRPr lang="en-US" sz="1200" b="0" i="0" kern="1200" baseline="0" dirty="0">
              <a:solidFill>
                <a:schemeClr val="tx1"/>
              </a:solidFill>
              <a:effectLst/>
              <a:latin typeface="+mn-lt"/>
              <a:cs typeface="Calibri"/>
            </a:endParaRPr>
          </a:p>
          <a:p>
            <a:r>
              <a:rPr lang="en-US" dirty="0">
                <a:cs typeface="Calibri"/>
              </a:rPr>
              <a:t> - Review a summary of the research findings that pertain to the module </a:t>
            </a:r>
            <a:endParaRPr lang="en-US" baseline="0" dirty="0">
              <a:cs typeface="Calibri"/>
            </a:endParaRPr>
          </a:p>
          <a:p>
            <a:r>
              <a:rPr lang="en-US" dirty="0">
                <a:cs typeface="Calibri"/>
              </a:rPr>
              <a:t> - split into small groups to discuss any changes you might make to your hands-on activity to increase interest, relevance, or self-efficacy based on what you have learned </a:t>
            </a:r>
            <a:r>
              <a:rPr lang="en-US" dirty="0" err="1">
                <a:cs typeface="Calibri"/>
              </a:rPr>
              <a:t>durng</a:t>
            </a:r>
            <a:r>
              <a:rPr lang="en-US" dirty="0">
                <a:cs typeface="Calibri"/>
              </a:rPr>
              <a:t> the module</a:t>
            </a:r>
          </a:p>
          <a:p>
            <a:r>
              <a:rPr lang="en-US" dirty="0">
                <a:cs typeface="Calibri"/>
              </a:rPr>
              <a:t> - then come back together as a group to continue discussions and review the next week's topic. </a:t>
            </a:r>
          </a:p>
          <a:p>
            <a:endParaRPr lang="en-US" dirty="0">
              <a:cs typeface="Calibri"/>
            </a:endParaRPr>
          </a:p>
          <a:p>
            <a:r>
              <a:rPr lang="en-US" b="1" dirty="0">
                <a:cs typeface="Calibri"/>
              </a:rPr>
              <a:t>Image</a:t>
            </a:r>
            <a:r>
              <a:rPr lang="en-US" b="1" baseline="0" dirty="0">
                <a:cs typeface="Calibri"/>
              </a:rPr>
              <a:t> credit: </a:t>
            </a:r>
            <a:r>
              <a:rPr lang="en-US" b="1" baseline="0" dirty="0" err="1">
                <a:cs typeface="Calibri"/>
              </a:rPr>
              <a:t>Bricketh</a:t>
            </a:r>
            <a:r>
              <a:rPr lang="en-US" b="1" baseline="0" dirty="0">
                <a:cs typeface="Calibri"/>
              </a:rPr>
              <a:t> from </a:t>
            </a:r>
            <a:r>
              <a:rPr lang="en-US" b="1" baseline="0" dirty="0" err="1">
                <a:cs typeface="Calibri"/>
              </a:rPr>
              <a:t>Pixabey</a:t>
            </a:r>
            <a:endParaRPr lang="en-US" b="1"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602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Before our first online session, you should review your assigned activity, start gathering your activity materials, and review the welcome module document included online or in your packet. That's all I have to share for now. If you have any questions - please don’t hesitate to reach out! </a:t>
            </a:r>
            <a:br>
              <a:rPr lang="en-US" dirty="0">
                <a:cs typeface="Calibri"/>
              </a:rPr>
            </a:b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cs typeface="Calibri"/>
              </a:rPr>
              <a:t>Image </a:t>
            </a:r>
            <a:r>
              <a:rPr lang="en-US" b="1" baseline="0" dirty="0"/>
              <a:t>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2020</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301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Before I go though, I’d like to have some of our pilot workshop participants send us off with some of their stories of being involved with this project. </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76571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the credits for the documents we cited during this presentation. Feel free to pause, take a photo, or come back to this spot in the video if you would like to dive deeper into these resources.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1541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work is supported by the National Science Foundation under award number 1612482. Any opinions, findings, and conclusions or recommendations expressed in this presentation are those of the authors and do not necessarily reflect the views of the Foundation. </a:t>
            </a:r>
          </a:p>
          <a:p>
            <a:endParaRPr lang="en-US" dirty="0"/>
          </a:p>
          <a:p>
            <a:r>
              <a:rPr lang="en-US" dirty="0"/>
              <a:t>Copyright 2020, Museum of Science, Boston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Edited by Allison Anderson, Marta Beyer, Patti Galvan, and Emily Hostetler</a:t>
            </a:r>
          </a:p>
          <a:p>
            <a:r>
              <a:rPr lang="en-US" dirty="0"/>
              <a:t>Published under a Creative Commons Attribution-Noncommercial-Share Alike license:</a:t>
            </a:r>
          </a:p>
          <a:p>
            <a:r>
              <a:rPr lang="en-US" dirty="0"/>
              <a:t>CC BY-NC-SA 3.0 creativecommons.org/licenses/by-</a:t>
            </a:r>
            <a:r>
              <a:rPr lang="en-US" dirty="0" err="1"/>
              <a:t>nc</a:t>
            </a:r>
            <a:r>
              <a:rPr lang="en-US" dirty="0"/>
              <a:t>-</a:t>
            </a:r>
            <a:r>
              <a:rPr lang="en-US" dirty="0" err="1"/>
              <a:t>sa</a:t>
            </a:r>
            <a:r>
              <a:rPr lang="en-US" dirty="0"/>
              <a:t>/3.0/us/</a:t>
            </a:r>
          </a:p>
          <a:p>
            <a:endParaRPr lang="en-US" dirty="0"/>
          </a:p>
          <a:p>
            <a:r>
              <a:rPr lang="en-US" dirty="0"/>
              <a:t>You are free to copy, adapt, or distribute this</a:t>
            </a:r>
            <a:r>
              <a:rPr lang="en-US" baseline="0" dirty="0"/>
              <a:t> presentation </a:t>
            </a:r>
            <a:r>
              <a:rPr lang="en-US" dirty="0"/>
              <a:t>and/or the text and images contained in it for educational, nonprofit purposes. When making copies or excerpts, please include the copyright and credit information above. If adapting the contents, the following citation is recommended:</a:t>
            </a:r>
          </a:p>
          <a:p>
            <a:endParaRPr lang="en-US" dirty="0"/>
          </a:p>
          <a:p>
            <a:r>
              <a:rPr lang="en-US" dirty="0"/>
              <a:t>APA 7 style: Anderson, A.,</a:t>
            </a:r>
            <a:r>
              <a:rPr lang="en-US" baseline="0" dirty="0"/>
              <a:t> Beyer, M., Galvan, P., &amp; Hostetler, E. (2020). </a:t>
            </a:r>
            <a:r>
              <a:rPr lang="en-US" i="1" dirty="0"/>
              <a:t>Let’s Do Chemistry Train-the-Trainer Workshop Module 1: Welcome </a:t>
            </a:r>
            <a:r>
              <a:rPr lang="en-US" i="0" dirty="0"/>
              <a:t>[PowerPoint</a:t>
            </a:r>
            <a:r>
              <a:rPr lang="en-US" i="0" baseline="0" dirty="0"/>
              <a:t> slides]</a:t>
            </a:r>
            <a:r>
              <a:rPr lang="en-US" i="1" dirty="0"/>
              <a:t>.</a:t>
            </a:r>
            <a:r>
              <a:rPr lang="en-US" i="0" baseline="0" dirty="0"/>
              <a:t> Museum of Science, Boston for the NISE Network.</a:t>
            </a:r>
            <a:endParaRPr lang="en-US" i="1" dirty="0"/>
          </a:p>
          <a:p>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33876884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772449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555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 </a:t>
            </a:r>
            <a:r>
              <a:rPr lang="en-US" sz="1200" dirty="0"/>
              <a:t>In 2016 The National Academies of Science published a report and a guide about effective chemistry communication. That report noted that </a:t>
            </a:r>
            <a:r>
              <a:rPr lang="en-US" sz="1200" b="1" dirty="0">
                <a:solidFill>
                  <a:schemeClr val="accent5"/>
                </a:solidFill>
              </a:rPr>
              <a:t>chemistry is one of the least represented disciplines in science museums. </a:t>
            </a:r>
            <a:r>
              <a:rPr lang="en-US" sz="1200" b="0" dirty="0">
                <a:solidFill>
                  <a:schemeClr val="accent5"/>
                </a:solidFill>
              </a:rPr>
              <a:t>A few of our colleagues from</a:t>
            </a:r>
            <a:r>
              <a:rPr lang="en-US" dirty="0">
                <a:solidFill>
                  <a:schemeClr val="accent5"/>
                </a:solidFill>
              </a:rPr>
              <a:t> this</a:t>
            </a:r>
            <a:r>
              <a:rPr lang="en-US" baseline="0" dirty="0">
                <a:solidFill>
                  <a:schemeClr val="accent5"/>
                </a:solidFill>
              </a:rPr>
              <a:t> project</a:t>
            </a:r>
            <a:r>
              <a:rPr lang="en-US" sz="1200" b="0" dirty="0">
                <a:solidFill>
                  <a:schemeClr val="accent5"/>
                </a:solidFill>
              </a:rPr>
              <a:t> were actually authors on that report and decided to do something about the</a:t>
            </a:r>
            <a:r>
              <a:rPr lang="en-US" sz="1200" b="0" baseline="0" dirty="0">
                <a:solidFill>
                  <a:schemeClr val="accent5"/>
                </a:solidFill>
              </a:rPr>
              <a:t> lack of chemistry!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accent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mn-cs"/>
              </a:rPr>
              <a:t>Citation: </a:t>
            </a:r>
            <a:r>
              <a:rPr kumimoji="0" lang="en-US" sz="1200" b="0" i="0" u="none" strike="noStrike" kern="1200" cap="none" spc="0" normalizeH="0" baseline="0" noProof="0" dirty="0">
                <a:ln>
                  <a:noFill/>
                </a:ln>
                <a:solidFill>
                  <a:prstClr val="black"/>
                </a:solidFill>
                <a:effectLst/>
                <a:uLnTx/>
                <a:uFillTx/>
                <a:latin typeface="+mn-lt"/>
                <a:ea typeface="+mn-ea"/>
                <a:cs typeface="+mn-cs"/>
              </a:rPr>
              <a:t>National Academies of Sciences, Engineering, and Medicine. (2016). </a:t>
            </a:r>
            <a:r>
              <a:rPr kumimoji="0" lang="en-US" sz="1200" b="0" i="1" u="none" strike="noStrike" kern="1200" cap="none" spc="0" normalizeH="0" baseline="0" noProof="0" dirty="0">
                <a:ln>
                  <a:noFill/>
                </a:ln>
                <a:solidFill>
                  <a:prstClr val="black"/>
                </a:solidFill>
                <a:effectLst/>
                <a:uLnTx/>
                <a:uFillTx/>
                <a:latin typeface="+mn-lt"/>
                <a:ea typeface="+mn-ea"/>
                <a:cs typeface="+mn-cs"/>
              </a:rPr>
              <a:t>Effective chemistry communication in informal environments. </a:t>
            </a:r>
            <a:r>
              <a:rPr kumimoji="0" lang="en-US" sz="1200" b="0" i="0" u="none" strike="noStrike" kern="1200" cap="none" spc="0" normalizeH="0" baseline="0" noProof="0" dirty="0">
                <a:ln>
                  <a:noFill/>
                </a:ln>
                <a:solidFill>
                  <a:prstClr val="black"/>
                </a:solidFill>
                <a:effectLst/>
                <a:uLnTx/>
                <a:uFillTx/>
                <a:latin typeface="+mn-lt"/>
                <a:ea typeface="+mn-ea"/>
                <a:cs typeface="+mn-cs"/>
              </a:rPr>
              <a:t>The National Academies Press: Washington, D.C.</a:t>
            </a:r>
            <a:r>
              <a:rPr kumimoji="0" lang="en-US" sz="1200" b="0" i="0" u="none" strike="noStrike" kern="1200" cap="none" spc="0" normalizeH="0" baseline="0" noProof="0" dirty="0">
                <a:ln>
                  <a:noFill/>
                </a:ln>
                <a:solidFill>
                  <a:prstClr val="black"/>
                </a:solidFill>
                <a:effectLst/>
                <a:uLnTx/>
                <a:uFillTx/>
                <a:latin typeface="+mn-lt"/>
                <a:ea typeface="+mn-ea"/>
                <a:cs typeface="+mn-cs"/>
                <a:hlinkClick r:id="rId3"/>
              </a:rPr>
              <a:t> https://www.nap.edu/catalog/21790/effective-chemistry-communication-in-informal-environments</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28984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7437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Just a year earlier in 2015, the Royal Society for Chemistry released a report that said that people weren’t necessarily afraid of chemistry, instead they found chemistry to be uninteresting, not relevant to real life, and inaccessible and hard to understand. You can see</a:t>
            </a:r>
            <a:r>
              <a:rPr lang="en-US" baseline="0" dirty="0"/>
              <a:t> in the two graphs here that</a:t>
            </a:r>
            <a:r>
              <a:rPr lang="en-US" dirty="0"/>
              <a:t> a majority of people actually felt sort of neutral about the subject. </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accent5"/>
                </a:solidFill>
              </a:rPr>
              <a:t>Those two</a:t>
            </a:r>
            <a:r>
              <a:rPr lang="en-US" sz="1200" b="0" baseline="0" dirty="0">
                <a:solidFill>
                  <a:schemeClr val="accent5"/>
                </a:solidFill>
              </a:rPr>
              <a:t> reports sparked a</a:t>
            </a:r>
            <a:r>
              <a:rPr lang="en-US" sz="1200" b="0" dirty="0">
                <a:solidFill>
                  <a:schemeClr val="accent5"/>
                </a:solidFill>
              </a:rPr>
              <a:t> c</a:t>
            </a:r>
            <a:r>
              <a:rPr lang="en-US" sz="1200" b="0" baseline="0" dirty="0">
                <a:solidFill>
                  <a:schemeClr val="accent5"/>
                </a:solidFill>
              </a:rPr>
              <a:t>ollaboration between the NISE Network and the American Chemical Society, which was funded by the </a:t>
            </a:r>
            <a:r>
              <a:rPr lang="en-US" dirty="0">
                <a:solidFill>
                  <a:schemeClr val="accent5"/>
                </a:solidFill>
              </a:rPr>
              <a:t>National Science Foundation to </a:t>
            </a:r>
            <a:r>
              <a:rPr lang="en-US" sz="1200" b="0" baseline="0" dirty="0">
                <a:solidFill>
                  <a:schemeClr val="accent5"/>
                </a:solidFill>
              </a:rPr>
              <a:t>address the lack of chemistry in museums.</a:t>
            </a:r>
            <a:r>
              <a:rPr lang="en-US" dirty="0">
                <a:solidFill>
                  <a:schemeClr val="accent5"/>
                </a:solidFill>
              </a:rPr>
              <a:t> </a:t>
            </a:r>
            <a:endParaRPr lang="en-US" sz="1200" b="0" baseline="0" dirty="0">
              <a:solidFill>
                <a:schemeClr val="accent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Citation: </a:t>
            </a:r>
            <a:r>
              <a:rPr kumimoji="0" lang="en-US" sz="1200" b="0" i="0" u="none" strike="noStrike" kern="1200" cap="none" spc="0" normalizeH="0" baseline="0" noProof="0" dirty="0">
                <a:ln>
                  <a:noFill/>
                </a:ln>
                <a:solidFill>
                  <a:prstClr val="black"/>
                </a:solidFill>
                <a:effectLst/>
                <a:uLnTx/>
                <a:uFillTx/>
                <a:latin typeface="+mn-lt"/>
                <a:ea typeface="+mn-ea"/>
                <a:cs typeface="+mn-cs"/>
              </a:rPr>
              <a:t>TNS BMRB, F.M. (2015). </a:t>
            </a:r>
            <a:r>
              <a:rPr kumimoji="0" lang="en-US" sz="1200" b="0" i="1" u="none" strike="noStrike" kern="1200" cap="none" spc="0" normalizeH="0" baseline="0" noProof="0" dirty="0">
                <a:ln>
                  <a:noFill/>
                </a:ln>
                <a:solidFill>
                  <a:prstClr val="black"/>
                </a:solidFill>
                <a:effectLst/>
                <a:uLnTx/>
                <a:uFillTx/>
                <a:latin typeface="+mn-lt"/>
                <a:ea typeface="+mn-ea"/>
                <a:cs typeface="+mn-cs"/>
              </a:rPr>
              <a:t>Public Attitudes to Chemistry (Research Report). </a:t>
            </a:r>
            <a:r>
              <a:rPr kumimoji="0" lang="en-US" sz="1200" b="0" i="0" u="none" strike="noStrike" kern="1200" cap="none" spc="0" normalizeH="0" baseline="0" noProof="0" dirty="0">
                <a:ln>
                  <a:noFill/>
                </a:ln>
                <a:solidFill>
                  <a:prstClr val="black"/>
                </a:solidFill>
                <a:effectLst/>
                <a:uLnTx/>
                <a:uFillTx/>
                <a:latin typeface="+mn-lt"/>
                <a:ea typeface="+mn-ea"/>
                <a:cs typeface="+mn-cs"/>
              </a:rPr>
              <a:t>Retrieved from Royal Society of Chemistry website: https://www.rsc.org/globalassets/04-campaigning-outreach/campaigning/public-attitudes-to-chemistry/public-attitudes-to-chemistry-research-report.pdf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9579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Based on findings from the reports we just shared, as well other literature about public perceptions of chemistry, the project team at Museum of Science, Boston, Arizona State University, and Science Museum of Minnesota determined creating educational products (or activity kits) that were focused on changing the public’s attitudes towards chemistry would be the best way to respond to the recommendations laid out by the National Academies.</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dirty="0"/>
              <a:t>In particular the team chose to focus on strategically impacting</a:t>
            </a:r>
            <a:r>
              <a:rPr lang="en-US" baseline="0" dirty="0"/>
              <a:t> people’s feeling </a:t>
            </a:r>
            <a:r>
              <a:rPr lang="en-US" dirty="0"/>
              <a:t>of interest, relevance, and self-efficacy, in regards</a:t>
            </a:r>
            <a:r>
              <a:rPr lang="en-US" baseline="0" dirty="0"/>
              <a:t> to chemistry</a:t>
            </a:r>
            <a:r>
              <a:rPr lang="en-US" dirty="0"/>
              <a:t>.  ​We will be referring to these a lot throughout the workshop and so we are going to get familiar with how we were defining these attitudes!​</a:t>
            </a:r>
            <a:endParaRPr lang="en-US" dirty="0">
              <a:cs typeface="Calibri"/>
            </a:endParaRP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dirty="0"/>
          </a:p>
        </p:txBody>
      </p:sp>
      <p:sp>
        <p:nvSpPr>
          <p:cNvPr id="4" name="Slide Number Placeholder 3"/>
          <p:cNvSpPr>
            <a:spLocks noGrp="1"/>
          </p:cNvSpPr>
          <p:nvPr>
            <p:ph type="sldNum" sz="quarter" idx="10"/>
          </p:nvPr>
        </p:nvSpPr>
        <p:spPr/>
        <p:txBody>
          <a:bodyPr/>
          <a:lstStyle/>
          <a:p>
            <a:fld id="{681F68EA-A929-47E8-BBFF-62626A502B81}" type="slidenum">
              <a:rPr lang="en-US" smtClean="0"/>
              <a:t>5</a:t>
            </a:fld>
            <a:endParaRPr lang="en-US"/>
          </a:p>
        </p:txBody>
      </p:sp>
    </p:spTree>
    <p:extLst>
      <p:ext uri="{BB962C8B-B14F-4D97-AF65-F5344CB8AC3E}">
        <p14:creationId xmlns:p14="http://schemas.microsoft.com/office/powerpoint/2010/main" val="944710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Interest</a:t>
            </a:r>
            <a:r>
              <a:rPr lang="en-US" i="0" baseline="0" dirty="0">
                <a:latin typeface="+mn-lt"/>
              </a:rPr>
              <a:t> is</a:t>
            </a:r>
            <a:r>
              <a:rPr lang="en-US" dirty="0">
                <a:latin typeface="+mn-lt"/>
              </a:rPr>
              <a:t> the feeling of having your attention, concern, or curiosity particularly engaged by something,</a:t>
            </a:r>
            <a:r>
              <a:rPr lang="en-US" baseline="0" dirty="0">
                <a:latin typeface="+mn-lt"/>
              </a:rPr>
              <a:t> which involves both feeling and thinking.</a:t>
            </a:r>
            <a:endParaRPr lang="en-US" dirty="0">
              <a:latin typeface="+mn-lt"/>
            </a:endParaRPr>
          </a:p>
          <a:p>
            <a:endParaRPr lang="en-US" dirty="0">
              <a:latin typeface="+mn-lt"/>
            </a:endParaRPr>
          </a:p>
          <a:p>
            <a:r>
              <a:rPr lang="en-US" dirty="0">
                <a:latin typeface="+mn-lt"/>
              </a:rPr>
              <a:t>People can be interested for just the moment that they do the activity, or their interest could be long lasting, and incentivize them to do follow-up behaviors such as listening to podcasts or signing up for camps.</a:t>
            </a:r>
            <a:endParaRPr lang="en-US" dirty="0">
              <a:latin typeface="+mn-lt"/>
              <a:cs typeface="Calibri"/>
            </a:endParaRPr>
          </a:p>
          <a:p>
            <a:endParaRPr lang="en-US" dirty="0">
              <a:latin typeface="+mn-lt"/>
            </a:endParaRPr>
          </a:p>
          <a:p>
            <a:r>
              <a:rPr lang="en-US" sz="800" dirty="0">
                <a:solidFill>
                  <a:schemeClr val="dk1"/>
                </a:solidFill>
                <a:latin typeface="+mn-lt"/>
                <a:ea typeface="calibri"/>
                <a:cs typeface="calibri"/>
              </a:rPr>
              <a:t>In our research, we weren't just asking whether a particular activity was interesting, but rather whether the activity they tried</a:t>
            </a:r>
            <a:r>
              <a:rPr lang="en-US" sz="800" baseline="0" dirty="0">
                <a:solidFill>
                  <a:schemeClr val="dk1"/>
                </a:solidFill>
                <a:latin typeface="+mn-lt"/>
                <a:ea typeface="calibri"/>
                <a:cs typeface="calibri"/>
              </a:rPr>
              <a:t> made </a:t>
            </a:r>
            <a:r>
              <a:rPr lang="en-US" sz="800" dirty="0">
                <a:solidFill>
                  <a:schemeClr val="dk1"/>
                </a:solidFill>
                <a:latin typeface="+mn-lt"/>
                <a:ea typeface="calibri"/>
                <a:cs typeface="calibri"/>
              </a:rPr>
              <a:t>chemistry feel more interesting. </a:t>
            </a:r>
          </a:p>
          <a:p>
            <a:endParaRPr lang="en-US" sz="8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t>Photo</a:t>
            </a:r>
            <a:r>
              <a:rPr lang="en-US" sz="800" b="1" baseline="0" dirty="0"/>
              <a:t> copyright: Emily </a:t>
            </a:r>
            <a:r>
              <a:rPr lang="en-US" sz="800" b="1" baseline="0" dirty="0" err="1"/>
              <a:t>Maletz</a:t>
            </a:r>
            <a:r>
              <a:rPr lang="en-US" sz="800" b="1" baseline="0" dirty="0"/>
              <a:t> </a:t>
            </a:r>
            <a:r>
              <a:rPr lang="en-US" sz="8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sz="800" b="1" baseline="0" dirty="0"/>
              <a:t>, 2018</a:t>
            </a:r>
            <a:endParaRPr lang="en-US" sz="800" dirty="0"/>
          </a:p>
          <a:p>
            <a:endParaRPr lang="en-US" sz="8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7418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Relevance is the connection a person makes between a topic and their lives and experiences or even broader societal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mn-lt"/>
              </a:rPr>
              <a:t>This</a:t>
            </a:r>
            <a:r>
              <a:rPr lang="en-US" i="0" baseline="0" dirty="0">
                <a:latin typeface="+mn-lt"/>
              </a:rPr>
              <a:t> is a fundamental part of learning experiences, finding relevance helps someone become more engaged with what they are learning about.</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chemeClr val="dk1"/>
                </a:solidFill>
                <a:latin typeface="+mn-lt"/>
                <a:ea typeface="calibri"/>
                <a:cs typeface="calibri"/>
              </a:rPr>
              <a:t>In our research, we weren't just asking whether a particular activity was relevant, but rather whether the activity they tried</a:t>
            </a:r>
            <a:r>
              <a:rPr lang="en-US" sz="800" baseline="0" dirty="0">
                <a:solidFill>
                  <a:schemeClr val="dk1"/>
                </a:solidFill>
                <a:latin typeface="+mn-lt"/>
                <a:ea typeface="calibri"/>
                <a:cs typeface="calibri"/>
              </a:rPr>
              <a:t> made </a:t>
            </a:r>
            <a:r>
              <a:rPr lang="en-US" sz="800" dirty="0">
                <a:solidFill>
                  <a:schemeClr val="dk1"/>
                </a:solidFill>
                <a:latin typeface="+mn-lt"/>
                <a:ea typeface="calibri"/>
                <a:cs typeface="calibri"/>
              </a:rPr>
              <a:t>chemistry feel more relevant. </a:t>
            </a:r>
            <a:endParaRPr lang="en-US" sz="8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cap="none" dirty="0">
              <a:solidFill>
                <a:schemeClr val="dk1"/>
              </a:solidFill>
              <a:latin typeface="calibri"/>
              <a:ea typeface="calibri"/>
              <a:cs typeface="calibri"/>
              <a:sym typeface="calibri"/>
            </a:endParaRPr>
          </a:p>
          <a:p>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t>Photo</a:t>
            </a:r>
            <a:r>
              <a:rPr lang="en-US" sz="800" b="1" baseline="0" dirty="0"/>
              <a:t> copyright: Emily </a:t>
            </a:r>
            <a:r>
              <a:rPr lang="en-US" sz="800" b="1" baseline="0" dirty="0" err="1"/>
              <a:t>Maletz</a:t>
            </a:r>
            <a:r>
              <a:rPr lang="en-US" sz="800" b="1" baseline="0" dirty="0"/>
              <a:t> </a:t>
            </a:r>
            <a:r>
              <a:rPr lang="en-US" sz="8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sz="800" b="1" baseline="0" dirty="0"/>
              <a:t>, 2018</a:t>
            </a:r>
            <a:endParaRPr lang="en-US" sz="8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u="none" strike="noStrike" cap="none" dirty="0">
              <a:solidFill>
                <a:schemeClr val="dk1"/>
              </a:solidFill>
              <a:latin typeface="calibri"/>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4649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kern="1200" dirty="0">
                <a:solidFill>
                  <a:schemeClr val="tx1"/>
                </a:solidFill>
                <a:effectLst/>
                <a:latin typeface="+mn-lt"/>
                <a:ea typeface="+mn-ea"/>
                <a:cs typeface="+mn-cs"/>
              </a:rPr>
              <a:t>Self-efficacy</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a person’s confidence, or expectancy for success in a particular area,</a:t>
            </a:r>
            <a:r>
              <a:rPr lang="en-US" sz="1200" kern="1200" baseline="0" dirty="0">
                <a:solidFill>
                  <a:schemeClr val="tx1"/>
                </a:solidFill>
                <a:effectLst/>
                <a:latin typeface="+mn-lt"/>
                <a:ea typeface="+mn-ea"/>
                <a:cs typeface="+mn-cs"/>
              </a:rPr>
              <a:t> including </a:t>
            </a:r>
            <a:r>
              <a:rPr lang="en-US" dirty="0">
                <a:latin typeface="+mn-lt"/>
              </a:rPr>
              <a:t>their</a:t>
            </a:r>
            <a:r>
              <a:rPr lang="en-US" sz="1200" kern="1200" dirty="0">
                <a:solidFill>
                  <a:schemeClr val="tx1"/>
                </a:solidFill>
                <a:effectLst/>
                <a:latin typeface="+mn-lt"/>
                <a:ea typeface="+mn-ea"/>
                <a:cs typeface="+mn-cs"/>
              </a:rPr>
              <a:t> ability to understand, talk about, or participate </a:t>
            </a:r>
            <a:r>
              <a:rPr lang="en-US" dirty="0">
                <a:latin typeface="+mn-lt"/>
              </a:rPr>
              <a:t>in the</a:t>
            </a:r>
            <a:r>
              <a:rPr lang="en-US" sz="1200" kern="1200" dirty="0">
                <a:solidFill>
                  <a:schemeClr val="tx1"/>
                </a:solidFill>
                <a:effectLst/>
                <a:latin typeface="+mn-lt"/>
                <a:ea typeface="+mn-ea"/>
                <a:cs typeface="+mn-cs"/>
              </a:rPr>
              <a:t> topic.</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Belief in ones’ abilities has been show</a:t>
            </a:r>
            <a:r>
              <a:rPr lang="en-US" sz="1200" b="0" i="0" kern="1200" baseline="0" dirty="0">
                <a:solidFill>
                  <a:schemeClr val="tx1"/>
                </a:solidFill>
                <a:effectLst/>
                <a:latin typeface="+mn-lt"/>
                <a:ea typeface="+mn-ea"/>
                <a:cs typeface="+mn-cs"/>
              </a:rPr>
              <a:t> to impact academic outcomes or interest in a subject.</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r>
              <a:rPr lang="en-US" sz="800" dirty="0">
                <a:solidFill>
                  <a:schemeClr val="dk1"/>
                </a:solidFill>
                <a:latin typeface="+mn-lt"/>
                <a:ea typeface="calibri"/>
                <a:cs typeface="calibri"/>
              </a:rPr>
              <a:t>In our research, we weren't just asking whether</a:t>
            </a:r>
            <a:r>
              <a:rPr lang="en-US" sz="800" baseline="0" dirty="0">
                <a:solidFill>
                  <a:schemeClr val="dk1"/>
                </a:solidFill>
                <a:latin typeface="+mn-lt"/>
                <a:ea typeface="calibri"/>
                <a:cs typeface="calibri"/>
              </a:rPr>
              <a:t> they were able to do a particular activity, but if doing the activity made them feel more confident in chemistry.</a:t>
            </a:r>
            <a:r>
              <a:rPr lang="en-US" sz="800" dirty="0">
                <a:solidFill>
                  <a:schemeClr val="dk1"/>
                </a:solidFill>
                <a:latin typeface="+mn-lt"/>
                <a:ea typeface="calibri"/>
                <a:cs typeface="calibri"/>
              </a:rPr>
              <a:t> </a:t>
            </a:r>
          </a:p>
          <a:p>
            <a:endParaRPr lang="en-US" sz="800" b="0" i="0" u="none" strike="noStrike" cap="none" dirty="0">
              <a:solidFill>
                <a:schemeClr val="dk1"/>
              </a:solidFill>
              <a:latin typeface="+mn-lt"/>
              <a:ea typeface="calibri"/>
              <a:cs typeface="calibri"/>
              <a:sym typeface="calibri"/>
            </a:endParaRPr>
          </a:p>
          <a:p>
            <a:endParaRPr lang="en-US" sz="800"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t>Photo</a:t>
            </a:r>
            <a:r>
              <a:rPr lang="en-US" sz="800" b="1" baseline="0" dirty="0"/>
              <a:t> copyright: Emily </a:t>
            </a:r>
            <a:r>
              <a:rPr lang="en-US" sz="800" b="1" baseline="0" dirty="0" err="1"/>
              <a:t>Maletz</a:t>
            </a:r>
            <a:r>
              <a:rPr lang="en-US" sz="800" b="1" baseline="0" dirty="0"/>
              <a:t> </a:t>
            </a:r>
            <a:r>
              <a:rPr lang="en-US" sz="8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sz="800" b="1" baseline="0" dirty="0"/>
              <a:t>, 2018</a:t>
            </a:r>
            <a:endParaRPr lang="en-US" sz="800" dirty="0"/>
          </a:p>
          <a:p>
            <a:endParaRPr lang="en-US" sz="8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0523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dirty="0">
                <a:solidFill>
                  <a:schemeClr val="tx1"/>
                </a:solidFill>
                <a:effectLst/>
                <a:latin typeface="+mn-lt"/>
                <a:ea typeface="+mn-ea"/>
                <a:cs typeface="+mn-cs"/>
              </a:rPr>
              <a:t>Through the Let’s Do Chemistry project, we wanted to be able to both create activities that could achieve our goals and generate knowledge that could be used beyond our project by others</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Therefore, we decided to use a design-based research process</a:t>
            </a:r>
            <a:r>
              <a:rPr lang="en-US" dirty="0"/>
              <a:t>. </a:t>
            </a:r>
            <a:r>
              <a:rPr lang="en-US" sz="1200" b="0" i="0" kern="1200" dirty="0">
                <a:solidFill>
                  <a:schemeClr val="tx1"/>
                </a:solidFill>
                <a:effectLst/>
                <a:latin typeface="+mn-lt"/>
                <a:ea typeface="+mn-ea"/>
                <a:cs typeface="+mn-cs"/>
              </a:rPr>
              <a:t>​</a:t>
            </a:r>
          </a:p>
          <a:p>
            <a:pPr rtl="0" fontAlgn="base"/>
            <a:endParaRPr lang="en-US" sz="1200" b="0" i="0" kern="1200" dirty="0">
              <a:solidFill>
                <a:schemeClr val="tx1"/>
              </a:solidFill>
              <a:effectLst/>
              <a:latin typeface="+mn-lt"/>
              <a:ea typeface="+mn-ea"/>
              <a:cs typeface="+mn-cs"/>
            </a:endParaRPr>
          </a:p>
          <a:p>
            <a:pPr fontAlgn="base"/>
            <a:r>
              <a:rPr lang="en-US" sz="1200" b="0" i="0" u="none" strike="noStrike" kern="1200" dirty="0">
                <a:solidFill>
                  <a:schemeClr val="tx1"/>
                </a:solidFill>
                <a:effectLst/>
                <a:latin typeface="+mn-lt"/>
                <a:ea typeface="+mn-ea"/>
                <a:cs typeface="+mn-cs"/>
              </a:rPr>
              <a:t>This process was developed in formal education or school settings as a way to </a:t>
            </a:r>
            <a:r>
              <a:rPr lang="en-US" dirty="0"/>
              <a:t>carry</a:t>
            </a:r>
            <a:r>
              <a:rPr lang="en-US" sz="1200" b="0" i="0" u="none" strike="noStrike" kern="1200" dirty="0">
                <a:solidFill>
                  <a:schemeClr val="tx1"/>
                </a:solidFill>
                <a:effectLst/>
                <a:latin typeface="+mn-lt"/>
                <a:ea typeface="+mn-ea"/>
                <a:cs typeface="+mn-cs"/>
              </a:rPr>
              <a:t> out formative research to iteratively test and refine educational products in</a:t>
            </a:r>
            <a:r>
              <a:rPr lang="en-US" sz="1200" b="0" i="0" u="none" strike="noStrike" kern="1200" baseline="0" dirty="0">
                <a:solidFill>
                  <a:schemeClr val="tx1"/>
                </a:solidFill>
                <a:effectLst/>
                <a:latin typeface="+mn-lt"/>
                <a:ea typeface="+mn-ea"/>
                <a:cs typeface="+mn-cs"/>
              </a:rPr>
              <a:t> the context that they will be used, </a:t>
            </a:r>
            <a:r>
              <a:rPr lang="en-US" sz="1200" b="0" i="0" u="none" strike="noStrike"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as well as </a:t>
            </a:r>
            <a:r>
              <a:rPr lang="en-US" dirty="0"/>
              <a:t>a way to refine</a:t>
            </a:r>
            <a:r>
              <a:rPr lang="en-US" sz="1200" b="0" i="0" u="none" strike="noStrike" kern="1200" dirty="0">
                <a:solidFill>
                  <a:schemeClr val="tx1"/>
                </a:solidFill>
                <a:effectLst/>
                <a:latin typeface="+mn-lt"/>
                <a:ea typeface="+mn-ea"/>
                <a:cs typeface="+mn-cs"/>
              </a:rPr>
              <a:t> a theoretical framework based upon prior research about how to design these products</a:t>
            </a:r>
            <a:r>
              <a:rPr lang="en-US" sz="1200" b="0" i="0" kern="1200" dirty="0">
                <a:solidFill>
                  <a:schemeClr val="tx1"/>
                </a:solidFill>
                <a:effectLst/>
                <a:latin typeface="+mn-lt"/>
                <a:ea typeface="+mn-ea"/>
                <a:cs typeface="+mn-cs"/>
              </a:rPr>
              <a:t>​.</a:t>
            </a:r>
            <a:r>
              <a:rPr lang="en-US" dirty="0"/>
              <a:t> </a:t>
            </a:r>
            <a:endParaRPr lang="en-US" sz="1200" b="0" i="0" kern="1200" dirty="0">
              <a:solidFill>
                <a:schemeClr val="tx1"/>
              </a:solidFill>
              <a:effectLst/>
              <a:latin typeface="+mn-lt"/>
              <a:cs typeface="Calibri"/>
            </a:endParaRPr>
          </a:p>
          <a:p>
            <a:pPr rtl="0" fontAlgn="base"/>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fontAlgn="base"/>
            <a:r>
              <a:rPr lang="en-US" sz="1200" b="1" i="0" u="none" strike="noStrike" kern="1200" dirty="0">
                <a:solidFill>
                  <a:schemeClr val="tx1"/>
                </a:solidFill>
                <a:effectLst/>
                <a:latin typeface="+mn-lt"/>
                <a:ea typeface="+mn-ea"/>
                <a:cs typeface="+mn-cs"/>
              </a:rPr>
              <a:t>[</a:t>
            </a:r>
            <a:r>
              <a:rPr lang="en-US" b="1" dirty="0"/>
              <a:t>Animate</a:t>
            </a:r>
            <a:r>
              <a:rPr lang="en-US" sz="1200" b="1" i="0" u="none" strike="noStrike" kern="1200" dirty="0">
                <a:solidFill>
                  <a:schemeClr val="tx1"/>
                </a:solidFill>
                <a:effectLst/>
                <a:latin typeface="+mn-lt"/>
                <a:ea typeface="+mn-ea"/>
                <a:cs typeface="+mn-cs"/>
              </a:rPr>
              <a:t> – show activities] </a:t>
            </a:r>
            <a:r>
              <a:rPr lang="en-US" sz="1200" b="0" i="0" u="none" strike="noStrike" kern="1200" dirty="0">
                <a:solidFill>
                  <a:schemeClr val="tx1"/>
                </a:solidFill>
                <a:effectLst/>
                <a:latin typeface="+mn-lt"/>
                <a:ea typeface="+mn-ea"/>
                <a:cs typeface="+mn-cs"/>
              </a:rPr>
              <a:t>Using this process we tested a set of activities and then shared findings with the development team along the way to help them refine the activities,</a:t>
            </a:r>
            <a:r>
              <a:rPr lang="en-US" sz="1200" b="0" i="0" u="none" strike="noStrike" kern="1200" baseline="0" dirty="0">
                <a:solidFill>
                  <a:schemeClr val="tx1"/>
                </a:solidFill>
                <a:effectLst/>
                <a:latin typeface="+mn-lt"/>
                <a:ea typeface="+mn-ea"/>
                <a:cs typeface="+mn-cs"/>
              </a:rPr>
              <a:t> which contributed to the creation of the Explore Science: Let’s Do Chemistry kit.</a:t>
            </a:r>
            <a:r>
              <a:rPr lang="en-US" dirty="0"/>
              <a:t> </a:t>
            </a:r>
            <a:endParaRPr lang="en-US" sz="1200" b="0" i="0" kern="1200" dirty="0">
              <a:solidFill>
                <a:schemeClr val="tx1"/>
              </a:solidFill>
              <a:effectLst/>
              <a:latin typeface="+mn-lt"/>
              <a:cs typeface="Calibri"/>
            </a:endParaRPr>
          </a:p>
          <a:p>
            <a:pPr rtl="0" fontAlgn="base"/>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fontAlgn="base"/>
            <a:r>
              <a:rPr lang="en-US" sz="1200" b="1" i="0" u="none" strike="noStrike" kern="1200" dirty="0">
                <a:solidFill>
                  <a:schemeClr val="tx1"/>
                </a:solidFill>
                <a:effectLst/>
                <a:latin typeface="+mn-lt"/>
                <a:ea typeface="+mn-ea"/>
                <a:cs typeface="+mn-cs"/>
              </a:rPr>
              <a:t>[</a:t>
            </a:r>
            <a:r>
              <a:rPr lang="en-US" b="1" dirty="0"/>
              <a:t>Animate </a:t>
            </a:r>
            <a:r>
              <a:rPr lang="en-US" sz="1200" b="1" i="0" u="none" strike="noStrike" kern="1200" baseline="0" dirty="0">
                <a:solidFill>
                  <a:schemeClr val="tx1"/>
                </a:solidFill>
                <a:effectLst/>
                <a:latin typeface="+mn-lt"/>
                <a:ea typeface="+mn-ea"/>
                <a:cs typeface="+mn-cs"/>
              </a:rPr>
              <a:t>– show framework</a:t>
            </a:r>
            <a:r>
              <a:rPr lang="en-US" sz="1200" b="1"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This testing also included collecting data to answer our research questions, which helped us refine</a:t>
            </a:r>
            <a:r>
              <a:rPr lang="en-US" sz="1200" b="0" i="0" u="none" strike="noStrike" kern="1200" baseline="0" dirty="0">
                <a:solidFill>
                  <a:schemeClr val="tx1"/>
                </a:solidFill>
                <a:effectLst/>
                <a:latin typeface="+mn-lt"/>
                <a:ea typeface="+mn-ea"/>
                <a:cs typeface="+mn-cs"/>
              </a:rPr>
              <a:t> a</a:t>
            </a:r>
            <a:r>
              <a:rPr lang="en-US" sz="1200" b="0" i="0" u="none" strike="noStrike" kern="1200" dirty="0">
                <a:solidFill>
                  <a:schemeClr val="tx1"/>
                </a:solidFill>
                <a:effectLst/>
                <a:latin typeface="+mn-lt"/>
                <a:ea typeface="+mn-ea"/>
                <a:cs typeface="+mn-cs"/>
              </a:rPr>
              <a:t> framework for the field. </a:t>
            </a:r>
            <a:r>
              <a:rPr lang="en-US" sz="1200" b="0" i="0" kern="1200" dirty="0">
                <a:solidFill>
                  <a:schemeClr val="tx1"/>
                </a:solidFill>
                <a:effectLst/>
                <a:latin typeface="+mn-lt"/>
                <a:ea typeface="+mn-ea"/>
                <a:cs typeface="+mn-cs"/>
              </a:rPr>
              <a:t>​</a:t>
            </a:r>
            <a:r>
              <a:rPr lang="en-US" sz="1200" b="0" i="0" u="none" strike="noStrike" kern="1200" dirty="0">
                <a:solidFill>
                  <a:schemeClr val="tx1"/>
                </a:solidFill>
                <a:effectLst/>
                <a:latin typeface="+mn-lt"/>
                <a:ea typeface="+mn-ea"/>
                <a:cs typeface="+mn-cs"/>
              </a:rPr>
              <a:t>The findings from this research are what we are sharing throughout this workshop. </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rtl="0" fontAlgn="base"/>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rtl="0" fontAlgn="base"/>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rtl="0" fontAlgn="base"/>
            <a:r>
              <a:rPr lang="en-US" sz="1200" b="1" i="0" u="none" strike="noStrike" kern="1200" dirty="0">
                <a:solidFill>
                  <a:schemeClr val="tx1"/>
                </a:solidFill>
                <a:effectLst/>
                <a:latin typeface="+mn-lt"/>
                <a:ea typeface="+mn-ea"/>
                <a:cs typeface="+mn-cs"/>
              </a:rPr>
              <a:t>Citation</a:t>
            </a:r>
            <a:r>
              <a:rPr lang="en-US" sz="1200" b="0" i="0" u="none" strike="noStrike" kern="1200" dirty="0">
                <a:solidFill>
                  <a:schemeClr val="tx1"/>
                </a:solidFill>
                <a:effectLst/>
                <a:latin typeface="+mn-lt"/>
                <a:ea typeface="+mn-ea"/>
                <a:cs typeface="+mn-cs"/>
              </a:rPr>
              <a:t>: Collins, A., Joseph, D., &amp; </a:t>
            </a:r>
            <a:r>
              <a:rPr lang="en-US" sz="1200" b="0" i="0" u="none" strike="noStrike" kern="1200" dirty="0" err="1">
                <a:solidFill>
                  <a:schemeClr val="tx1"/>
                </a:solidFill>
                <a:effectLst/>
                <a:latin typeface="+mn-lt"/>
                <a:ea typeface="+mn-ea"/>
                <a:cs typeface="+mn-cs"/>
              </a:rPr>
              <a:t>Bielaczyc</a:t>
            </a:r>
            <a:r>
              <a:rPr lang="en-US" sz="1200" b="0" i="0" u="none" strike="noStrike" kern="1200" dirty="0">
                <a:solidFill>
                  <a:schemeClr val="tx1"/>
                </a:solidFill>
                <a:effectLst/>
                <a:latin typeface="+mn-lt"/>
                <a:ea typeface="+mn-ea"/>
                <a:cs typeface="+mn-cs"/>
              </a:rPr>
              <a:t>, K. (2004). Design research: Theoretical and methodological issues. The Journal of the Learning Sciences, 13(1), 15-42.</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73721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A46FF-DF0D-1B4C-8585-522DDCE95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A3C519-C433-D546-8AB3-463E194326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4390E3-BEA5-8346-9CD8-6083C9458643}"/>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5" name="Footer Placeholder 4">
            <a:extLst>
              <a:ext uri="{FF2B5EF4-FFF2-40B4-BE49-F238E27FC236}">
                <a16:creationId xmlns:a16="http://schemas.microsoft.com/office/drawing/2014/main" id="{B4D383EA-2760-C94B-BD4F-E051BF09FD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40EF0D-9275-2840-AFA2-334AA11C205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36290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455B-A0D4-4248-8277-398C67B04E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8B90-0AF3-DB49-A2B8-D293C93047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4A124B-96BA-7541-A45D-6E232602B56A}"/>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5" name="Footer Placeholder 4">
            <a:extLst>
              <a:ext uri="{FF2B5EF4-FFF2-40B4-BE49-F238E27FC236}">
                <a16:creationId xmlns:a16="http://schemas.microsoft.com/office/drawing/2014/main" id="{C16D704F-3684-054A-8C64-6A9792986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A440D-BAED-1148-9F64-0F86C2D0117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4937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7E6936-1E66-A84E-AB3E-0432F5CA73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B4BC70-A2F5-5047-ACDF-48B4BD7752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20AF36-0E01-AE42-8D05-B9C4D7AAEEC6}"/>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5" name="Footer Placeholder 4">
            <a:extLst>
              <a:ext uri="{FF2B5EF4-FFF2-40B4-BE49-F238E27FC236}">
                <a16:creationId xmlns:a16="http://schemas.microsoft.com/office/drawing/2014/main" id="{72AF506A-9E15-F346-B610-1A6013EFE1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DFF7CA-26F9-674E-A148-9D613C21534C}"/>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071619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12/17/2020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9421879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12/17/2020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057353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ext - 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12/17/2020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111982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 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67155" y="365125"/>
            <a:ext cx="10058400" cy="1325563"/>
          </a:xfrm>
        </p:spPr>
        <p:txBody>
          <a:bodyPr/>
          <a:lstStyle/>
          <a:p>
            <a:r>
              <a:rPr lang="en-US"/>
              <a:t>Click to edit Master title style</a:t>
            </a:r>
          </a:p>
        </p:txBody>
      </p:sp>
      <p:sp>
        <p:nvSpPr>
          <p:cNvPr id="3" name="Content Placeholder 2"/>
          <p:cNvSpPr>
            <a:spLocks noGrp="1"/>
          </p:cNvSpPr>
          <p:nvPr>
            <p:ph idx="1"/>
          </p:nvPr>
        </p:nvSpPr>
        <p:spPr>
          <a:xfrm>
            <a:off x="1767155" y="1825625"/>
            <a:ext cx="100584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12/17/2020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7866313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Wide fram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596023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3776628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0454757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all out plus image">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291867" y="305300"/>
            <a:ext cx="2480400" cy="3118800"/>
          </a:xfrm>
          <a:prstGeom prst="rect">
            <a:avLst/>
          </a:prstGeom>
        </p:spPr>
        <p:txBody>
          <a:bodyPr lIns="91425" tIns="91425" rIns="91425" bIns="91425" anchor="t" anchorCtr="0"/>
          <a:lstStyle>
            <a:lvl1pPr lvl="0">
              <a:spcBef>
                <a:spcPts val="0"/>
              </a:spcBef>
              <a:buNone/>
              <a:defRPr sz="2400"/>
            </a:lvl1pPr>
            <a:lvl2pPr lvl="1">
              <a:spcBef>
                <a:spcPts val="0"/>
              </a:spcBef>
              <a:buNone/>
              <a:defRPr sz="2400"/>
            </a:lvl2pPr>
            <a:lvl3pPr lvl="2">
              <a:spcBef>
                <a:spcPts val="0"/>
              </a:spcBef>
              <a:buNone/>
              <a:defRPr sz="2400"/>
            </a:lvl3pPr>
            <a:lvl4pPr lvl="3">
              <a:spcBef>
                <a:spcPts val="0"/>
              </a:spcBef>
              <a:buNone/>
              <a:defRPr sz="2400"/>
            </a:lvl4pPr>
            <a:lvl5pPr lvl="4">
              <a:spcBef>
                <a:spcPts val="0"/>
              </a:spcBef>
              <a:buNone/>
              <a:defRPr sz="2400"/>
            </a:lvl5pPr>
            <a:lvl6pPr lvl="5">
              <a:spcBef>
                <a:spcPts val="0"/>
              </a:spcBef>
              <a:buNone/>
              <a:defRPr sz="2400"/>
            </a:lvl6pPr>
            <a:lvl7pPr lvl="6">
              <a:spcBef>
                <a:spcPts val="0"/>
              </a:spcBef>
              <a:buNone/>
              <a:defRPr sz="2400"/>
            </a:lvl7pPr>
            <a:lvl8pPr lvl="7">
              <a:spcBef>
                <a:spcPts val="0"/>
              </a:spcBef>
              <a:buNone/>
              <a:defRPr sz="2400"/>
            </a:lvl8pPr>
            <a:lvl9pPr lvl="8">
              <a:spcBef>
                <a:spcPts val="0"/>
              </a:spcBef>
              <a:buNone/>
              <a:defRPr sz="2400"/>
            </a:lvl9pPr>
          </a:lstStyle>
          <a:p>
            <a:endParaRPr/>
          </a:p>
        </p:txBody>
      </p:sp>
    </p:spTree>
    <p:extLst>
      <p:ext uri="{BB962C8B-B14F-4D97-AF65-F5344CB8AC3E}">
        <p14:creationId xmlns:p14="http://schemas.microsoft.com/office/powerpoint/2010/main" val="201534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6D6A9-8331-E242-B92A-922F89ADA8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3BE899-DEED-3D40-9744-E83A87FA0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80FB0-339C-B946-8F68-5DB5A55DFB44}"/>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5" name="Footer Placeholder 4">
            <a:extLst>
              <a:ext uri="{FF2B5EF4-FFF2-40B4-BE49-F238E27FC236}">
                <a16:creationId xmlns:a16="http://schemas.microsoft.com/office/drawing/2014/main" id="{486A9B1F-4F7B-8746-AD39-7C43E833B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EFE02-D398-1747-A9AC-1D83A1AE03B1}"/>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1949503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with text 1">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95" name="Shape 95"/>
          <p:cNvSpPr txBox="1">
            <a:spLocks noGrp="1"/>
          </p:cNvSpPr>
          <p:nvPr>
            <p:ph type="body" idx="1"/>
          </p:nvPr>
        </p:nvSpPr>
        <p:spPr>
          <a:xfrm>
            <a:off x="415596" y="1606435"/>
            <a:ext cx="104272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8817468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Headline with 3 column">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109" name="Shape 109"/>
          <p:cNvSpPr txBox="1">
            <a:spLocks noGrp="1"/>
          </p:cNvSpPr>
          <p:nvPr>
            <p:ph type="body" idx="1"/>
          </p:nvPr>
        </p:nvSpPr>
        <p:spPr>
          <a:xfrm>
            <a:off x="8287335" y="1550702"/>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0" name="Shape 110"/>
          <p:cNvSpPr txBox="1">
            <a:spLocks noGrp="1"/>
          </p:cNvSpPr>
          <p:nvPr>
            <p:ph type="body" idx="2"/>
          </p:nvPr>
        </p:nvSpPr>
        <p:spPr>
          <a:xfrm>
            <a:off x="4366069" y="157955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1" name="Shape 111"/>
          <p:cNvSpPr txBox="1">
            <a:spLocks noGrp="1"/>
          </p:cNvSpPr>
          <p:nvPr>
            <p:ph type="body" idx="3"/>
          </p:nvPr>
        </p:nvSpPr>
        <p:spPr>
          <a:xfrm>
            <a:off x="540502" y="160643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1540546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cSld name="Headline with 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a:spcBef>
                <a:spcPts val="0"/>
              </a:spcBef>
              <a:buClr>
                <a:schemeClr val="dk1"/>
              </a:buClr>
              <a:buFont typeface="Arial"/>
              <a:buNone/>
              <a:defRPr sz="3733" b="1">
                <a:solidFill>
                  <a:schemeClr val="dk1"/>
                </a:solidFill>
              </a:defRPr>
            </a:lvl2pPr>
            <a:lvl3pPr lvl="2" indent="0">
              <a:spcBef>
                <a:spcPts val="0"/>
              </a:spcBef>
              <a:buClr>
                <a:schemeClr val="dk1"/>
              </a:buClr>
              <a:buFont typeface="Arial"/>
              <a:buNone/>
              <a:defRPr sz="3733" b="1">
                <a:solidFill>
                  <a:schemeClr val="dk1"/>
                </a:solidFill>
              </a:defRPr>
            </a:lvl3pPr>
            <a:lvl4pPr lvl="3" indent="0">
              <a:spcBef>
                <a:spcPts val="0"/>
              </a:spcBef>
              <a:buClr>
                <a:schemeClr val="dk1"/>
              </a:buClr>
              <a:buFont typeface="Arial"/>
              <a:buNone/>
              <a:defRPr sz="3733" b="1">
                <a:solidFill>
                  <a:schemeClr val="dk1"/>
                </a:solidFill>
              </a:defRPr>
            </a:lvl4pPr>
            <a:lvl5pPr lvl="4" indent="0">
              <a:spcBef>
                <a:spcPts val="0"/>
              </a:spcBef>
              <a:buClr>
                <a:schemeClr val="dk1"/>
              </a:buClr>
              <a:buFont typeface="Arial"/>
              <a:buNone/>
              <a:defRPr sz="3733" b="1">
                <a:solidFill>
                  <a:schemeClr val="dk1"/>
                </a:solidFill>
              </a:defRPr>
            </a:lvl5pPr>
            <a:lvl6pPr lvl="5" indent="0">
              <a:spcBef>
                <a:spcPts val="0"/>
              </a:spcBef>
              <a:buClr>
                <a:schemeClr val="dk1"/>
              </a:buClr>
              <a:buFont typeface="Arial"/>
              <a:buNone/>
              <a:defRPr sz="3733" b="1">
                <a:solidFill>
                  <a:schemeClr val="dk1"/>
                </a:solidFill>
              </a:defRPr>
            </a:lvl6pPr>
            <a:lvl7pPr lvl="6" indent="0">
              <a:spcBef>
                <a:spcPts val="0"/>
              </a:spcBef>
              <a:buClr>
                <a:schemeClr val="dk1"/>
              </a:buClr>
              <a:buFont typeface="Arial"/>
              <a:buNone/>
              <a:defRPr sz="3733" b="1">
                <a:solidFill>
                  <a:schemeClr val="dk1"/>
                </a:solidFill>
              </a:defRPr>
            </a:lvl7pPr>
            <a:lvl8pPr lvl="7" indent="0">
              <a:spcBef>
                <a:spcPts val="0"/>
              </a:spcBef>
              <a:buClr>
                <a:schemeClr val="dk1"/>
              </a:buClr>
              <a:buFont typeface="Arial"/>
              <a:buNone/>
              <a:defRPr sz="3733" b="1">
                <a:solidFill>
                  <a:schemeClr val="dk1"/>
                </a:solidFill>
              </a:defRPr>
            </a:lvl8pPr>
            <a:lvl9pPr lvl="8" indent="0">
              <a:spcBef>
                <a:spcPts val="0"/>
              </a:spcBef>
              <a:buClr>
                <a:schemeClr val="dk1"/>
              </a:buClr>
              <a:buFont typeface="Arial"/>
              <a:buNone/>
              <a:defRPr sz="3733" b="1">
                <a:solidFill>
                  <a:schemeClr val="dk1"/>
                </a:solidFill>
              </a:defRPr>
            </a:lvl9pPr>
          </a:lstStyle>
          <a:p>
            <a:endParaRPr/>
          </a:p>
        </p:txBody>
      </p:sp>
      <p:sp>
        <p:nvSpPr>
          <p:cNvPr id="106" name="Shape 106"/>
          <p:cNvSpPr txBox="1">
            <a:spLocks noGrp="1"/>
          </p:cNvSpPr>
          <p:nvPr>
            <p:ph type="body" idx="1"/>
          </p:nvPr>
        </p:nvSpPr>
        <p:spPr>
          <a:xfrm>
            <a:off x="134100" y="1606435"/>
            <a:ext cx="107088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125047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2AE9-A119-7E4A-8E7E-E19C99CDA6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FEF6C0-1049-DA43-844D-937BABF8EF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6BAA3A-95DC-3B4B-9F5F-54C8BED2BCD5}"/>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5" name="Footer Placeholder 4">
            <a:extLst>
              <a:ext uri="{FF2B5EF4-FFF2-40B4-BE49-F238E27FC236}">
                <a16:creationId xmlns:a16="http://schemas.microsoft.com/office/drawing/2014/main" id="{922B3A2F-8EFB-9C46-B8DA-51C116B5C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3F884A-D661-D54F-9BDB-F6C5A330B96B}"/>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415681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419-E28E-5244-978C-99F98150D7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2C023F-BECC-5846-8DD0-6CB50E69EC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B3C805-E603-2843-9805-78F8DC5BC9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751B1-C257-8340-A35C-0EC5D14625C3}"/>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6" name="Footer Placeholder 5">
            <a:extLst>
              <a:ext uri="{FF2B5EF4-FFF2-40B4-BE49-F238E27FC236}">
                <a16:creationId xmlns:a16="http://schemas.microsoft.com/office/drawing/2014/main" id="{2958C65B-146C-EA47-946C-5E4E38DB45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9E194E-A51C-144B-AEF3-9D0E33618A28}"/>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7543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F8112-8F36-0246-AC22-945EB0445E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C4C1BA-99D7-2946-8B06-CF3833D69F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740AD6-4C7F-4C4C-BA46-16DBE567DE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B7B2D5-91F8-0A44-9B63-3171BDCC10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97CF48-A74A-DA4F-AF26-7353729343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568D3A-B9C3-1A4E-9230-82FDD8381A62}"/>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8" name="Footer Placeholder 7">
            <a:extLst>
              <a:ext uri="{FF2B5EF4-FFF2-40B4-BE49-F238E27FC236}">
                <a16:creationId xmlns:a16="http://schemas.microsoft.com/office/drawing/2014/main" id="{45723F87-CC0A-8249-B279-75945EECF3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2D5840-9E3B-8646-93A0-12149D009060}"/>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515991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26F02-E526-4149-9C9B-31068425C4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CD8027-288B-794A-9B28-15E889FCA311}"/>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4" name="Footer Placeholder 3">
            <a:extLst>
              <a:ext uri="{FF2B5EF4-FFF2-40B4-BE49-F238E27FC236}">
                <a16:creationId xmlns:a16="http://schemas.microsoft.com/office/drawing/2014/main" id="{030D2821-CA81-3541-848A-D1E177D2D4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37DFE6-4744-6445-AE09-79C9EA85EF02}"/>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01279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D31BA-A276-064C-9341-A7D96BF30E16}"/>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3" name="Footer Placeholder 2">
            <a:extLst>
              <a:ext uri="{FF2B5EF4-FFF2-40B4-BE49-F238E27FC236}">
                <a16:creationId xmlns:a16="http://schemas.microsoft.com/office/drawing/2014/main" id="{97C53DAB-DE3E-1E4F-8FAA-A3AA90DCF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EA3DA6-8C39-2544-9D8C-C145C0FB1523}"/>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297113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6222E-7D32-D245-969E-121C7CADCE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4D3CFF-9840-C747-ABB8-1AF8917715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4AB61-C8E2-E240-A74A-F7EC1D695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D1A224-86BE-4140-9D3E-6B130BAE50F2}"/>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6" name="Footer Placeholder 5">
            <a:extLst>
              <a:ext uri="{FF2B5EF4-FFF2-40B4-BE49-F238E27FC236}">
                <a16:creationId xmlns:a16="http://schemas.microsoft.com/office/drawing/2014/main" id="{F12BC40C-6DAF-C041-8E3D-BAD4F5DAB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D6DBE-C3A2-CC49-B3B7-EC3F3DCB2935}"/>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601665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A4B10-A09C-E545-90AE-884A53C20B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CFF017-DD1E-5C4F-8335-C767DE8B19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E2B737-EAD9-F44D-819E-11DFD475F4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971F-FE50-7946-8CD3-F906C62C2BDA}"/>
              </a:ext>
            </a:extLst>
          </p:cNvPr>
          <p:cNvSpPr>
            <a:spLocks noGrp="1"/>
          </p:cNvSpPr>
          <p:nvPr>
            <p:ph type="dt" sz="half" idx="10"/>
          </p:nvPr>
        </p:nvSpPr>
        <p:spPr/>
        <p:txBody>
          <a:bodyPr/>
          <a:lstStyle/>
          <a:p>
            <a:fld id="{ECBB2465-7901-FF46-843C-3548E827B0F6}" type="datetimeFigureOut">
              <a:rPr lang="en-US" smtClean="0"/>
              <a:t>12/17/2020</a:t>
            </a:fld>
            <a:endParaRPr lang="en-US"/>
          </a:p>
        </p:txBody>
      </p:sp>
      <p:sp>
        <p:nvSpPr>
          <p:cNvPr id="6" name="Footer Placeholder 5">
            <a:extLst>
              <a:ext uri="{FF2B5EF4-FFF2-40B4-BE49-F238E27FC236}">
                <a16:creationId xmlns:a16="http://schemas.microsoft.com/office/drawing/2014/main" id="{EEB71525-176B-C04E-B240-0681536B48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34DDE6-E3EB-FE40-A477-08D14F0EB5F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93717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457AB-8D2E-2D47-8841-3899A3A5F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73B5AE-7DE3-7646-8C1A-B582B38DB8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31273C-0C8E-364A-905F-2FFF98E05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B2465-7901-FF46-843C-3548E827B0F6}" type="datetimeFigureOut">
              <a:rPr lang="en-US" smtClean="0"/>
              <a:t>12/17/2020</a:t>
            </a:fld>
            <a:endParaRPr lang="en-US"/>
          </a:p>
        </p:txBody>
      </p:sp>
      <p:sp>
        <p:nvSpPr>
          <p:cNvPr id="5" name="Footer Placeholder 4">
            <a:extLst>
              <a:ext uri="{FF2B5EF4-FFF2-40B4-BE49-F238E27FC236}">
                <a16:creationId xmlns:a16="http://schemas.microsoft.com/office/drawing/2014/main" id="{738094E7-C7D5-2C41-B558-08DC22CD2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E876D4-1B98-D547-BA83-492B583B1F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E84B61-C374-EA43-B5A5-94C653348FB9}" type="slidenum">
              <a:rPr lang="en-US" smtClean="0"/>
              <a:t>‹#›</a:t>
            </a:fld>
            <a:endParaRPr lang="en-US"/>
          </a:p>
        </p:txBody>
      </p:sp>
    </p:spTree>
    <p:extLst>
      <p:ext uri="{BB962C8B-B14F-4D97-AF65-F5344CB8AC3E}">
        <p14:creationId xmlns:p14="http://schemas.microsoft.com/office/powerpoint/2010/main" val="520005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3B485-ED9D-47B0-BAF4-8FEDC378AE2D}" type="datetimeFigureOut">
              <a:rPr lang="en-US" smtClean="0"/>
              <a:t>12/17/2020</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52DA82-9051-4A0F-BEE8-BE5401914F75}" type="slidenum">
              <a:rPr lang="en-US" smtClean="0"/>
              <a:t>‹#›</a:t>
            </a:fld>
            <a:endParaRPr lang="en-US"/>
          </a:p>
        </p:txBody>
      </p:sp>
    </p:spTree>
    <p:extLst>
      <p:ext uri="{BB962C8B-B14F-4D97-AF65-F5344CB8AC3E}">
        <p14:creationId xmlns:p14="http://schemas.microsoft.com/office/powerpoint/2010/main" val="33027857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chart" Target="../charts/chart1.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5.png"/><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9.emf"/><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hyperlink" Target="https://www.rsc.org/globalassets/04-campaigning-outreach/campaigning/public-attitudes-to-chemistry/public-attitudes-to-chemistry-research-report.pdf" TargetMode="External"/><Relationship Id="rId4" Type="http://schemas.openxmlformats.org/officeDocument/2006/relationships/hyperlink" Target="https://www.nap.edu/catalog/21790/effective-chemistry-communication-in-informal-environment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22.xml"/><Relationship Id="rId5"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5.png"/><Relationship Id="rId7"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5787601"/>
      </p:ext>
    </p:extLst>
  </p:cSld>
  <p:clrMapOvr>
    <a:masterClrMapping/>
  </p:clrMapOvr>
  <mc:AlternateContent xmlns:mc="http://schemas.openxmlformats.org/markup-compatibility/2006" xmlns:p14="http://schemas.microsoft.com/office/powerpoint/2010/main">
    <mc:Choice Requires="p14">
      <p:transition spd="slow" p14:dur="2000" advTm="36800"/>
    </mc:Choice>
    <mc:Fallback xmlns="">
      <p:transition spd="slow" advTm="368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4000" b="1">
                <a:latin typeface="Raleway Black" panose="020B0503030101060003" pitchFamily="34" charset="77"/>
              </a:rPr>
              <a:t>Explore Science: Let’s Do Chemistry! kit</a:t>
            </a:r>
            <a:endParaRPr lang="en-US" sz="4000"/>
          </a:p>
        </p:txBody>
      </p:sp>
      <p:pic>
        <p:nvPicPr>
          <p:cNvPr id="6" name="Picture 5" descr="Macintosh HD:Users:lbell:Desktop:Screen Shot 2018-11-13 at 4.21.43 PM.png">
            <a:extLst>
              <a:ext uri="{FF2B5EF4-FFF2-40B4-BE49-F238E27FC236}">
                <a16:creationId xmlns:a16="http://schemas.microsoft.com/office/drawing/2014/main" id="{244B9B2B-E103-724F-AECF-BE48E5979974}"/>
              </a:ext>
            </a:extLst>
          </p:cNvPr>
          <p:cNvPicPr/>
          <p:nvPr/>
        </p:nvPicPr>
        <p:blipFill rotWithShape="1">
          <a:blip r:embed="rId4" cstate="print">
            <a:extLst>
              <a:ext uri="{28A0092B-C50C-407E-A947-70E740481C1C}">
                <a14:useLocalDpi xmlns:a14="http://schemas.microsoft.com/office/drawing/2010/main"/>
              </a:ext>
            </a:extLst>
          </a:blip>
          <a:srcRect l="557"/>
          <a:stretch/>
        </p:blipFill>
        <p:spPr bwMode="auto">
          <a:xfrm>
            <a:off x="4824549" y="1565754"/>
            <a:ext cx="6771998" cy="4264356"/>
          </a:xfrm>
          <a:prstGeom prst="rect">
            <a:avLst/>
          </a:prstGeom>
          <a:noFill/>
          <a:ln>
            <a:noFill/>
          </a:ln>
          <a:extLst>
            <a:ext uri="{53640926-AAD7-44d8-BBD7-CCE9431645EC}">
              <a14:shadowObscured xmlns="" xmlns:lc="http://schemas.openxmlformats.org/drawingml/2006/lockedCanvas" xmlns:mo="http://schemas.microsoft.com/office/mac/office/2008/main" xmlns:mv="urn:schemas-microsoft-com:mac:vml" xmlns:o="urn:schemas-microsoft-com:office:office" xmlns:v="urn:schemas-microsoft-com:vml" xmlns:w10="urn:schemas-microsoft-com:office:word" xmlns:w="http://schemas.openxmlformats.org/wordprocessingml/2006/main" xmlns:a14="http://schemas.microsoft.com/office/drawing/2010/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pic>
      <p:sp>
        <p:nvSpPr>
          <p:cNvPr id="7" name="TextBox 6">
            <a:extLst>
              <a:ext uri="{FF2B5EF4-FFF2-40B4-BE49-F238E27FC236}">
                <a16:creationId xmlns:a16="http://schemas.microsoft.com/office/drawing/2014/main" id="{D1A1872A-F038-DA47-8B08-8B8C98B881C4}"/>
              </a:ext>
            </a:extLst>
          </p:cNvPr>
          <p:cNvSpPr txBox="1"/>
          <p:nvPr/>
        </p:nvSpPr>
        <p:spPr>
          <a:xfrm>
            <a:off x="5414662" y="6088765"/>
            <a:ext cx="5996834" cy="502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667"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Calibri" charset="0"/>
              </a:rPr>
              <a:t>Tag Children's Museum of St. Augustine</a:t>
            </a:r>
            <a:endParaRPr kumimoji="0" lang="en-US" sz="2667"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endParaRPr>
          </a:p>
        </p:txBody>
      </p:sp>
      <p:pic>
        <p:nvPicPr>
          <p:cNvPr id="4" name="Picture 3"/>
          <p:cNvPicPr>
            <a:picLocks noChangeAspect="1"/>
          </p:cNvPicPr>
          <p:nvPr/>
        </p:nvPicPr>
        <p:blipFill rotWithShape="1">
          <a:blip r:embed="rId5"/>
          <a:srcRect l="2130" t="1075" r="2562" b="1196"/>
          <a:stretch/>
        </p:blipFill>
        <p:spPr>
          <a:xfrm>
            <a:off x="1053737" y="1565754"/>
            <a:ext cx="3108960" cy="49116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31623007"/>
      </p:ext>
    </p:extLst>
  </p:cSld>
  <p:clrMapOvr>
    <a:masterClrMapping/>
  </p:clrMapOvr>
  <mc:AlternateContent xmlns:mc="http://schemas.openxmlformats.org/markup-compatibility/2006" xmlns:p14="http://schemas.microsoft.com/office/powerpoint/2010/main">
    <mc:Choice Requires="p14">
      <p:transition spd="slow" p14:dur="2000" advClick="0" advTm="36600"/>
    </mc:Choice>
    <mc:Fallback xmlns="">
      <p:transition spd="slow" advClick="0" advTm="366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Black" panose="020B0503030101060003" pitchFamily="34" charset="77"/>
              </a:rPr>
              <a:t>Explore Science: Let’s Do Chemistry!</a:t>
            </a:r>
            <a:br>
              <a:rPr lang="en-US" sz="1800" b="1">
                <a:latin typeface="Raleway Black" panose="020B0503030101060003" pitchFamily="34" charset="77"/>
              </a:rPr>
            </a:br>
            <a:r>
              <a:rPr lang="en-US" sz="4000" b="1">
                <a:latin typeface="Raleway Black" panose="020B0503030101060003" pitchFamily="34" charset="77"/>
              </a:rPr>
              <a:t>Research-to-Practice Guide</a:t>
            </a:r>
            <a:endParaRPr lang="en-US" sz="4000"/>
          </a:p>
        </p:txBody>
      </p:sp>
      <p:pic>
        <p:nvPicPr>
          <p:cNvPr id="8" name="Picture 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73016" y="1582404"/>
            <a:ext cx="6845968" cy="4889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63947905"/>
      </p:ext>
    </p:extLst>
  </p:cSld>
  <p:clrMapOvr>
    <a:masterClrMapping/>
  </p:clrMapOvr>
  <mc:AlternateContent xmlns:mc="http://schemas.openxmlformats.org/markup-compatibility/2006" xmlns:p14="http://schemas.microsoft.com/office/powerpoint/2010/main">
    <mc:Choice Requires="p14">
      <p:transition spd="slow" p14:dur="2000" advTm="38800"/>
    </mc:Choice>
    <mc:Fallback xmlns="">
      <p:transition spd="slow" advTm="388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Research Overview</a:t>
            </a:r>
          </a:p>
        </p:txBody>
      </p:sp>
    </p:spTree>
    <p:extLst>
      <p:ext uri="{BB962C8B-B14F-4D97-AF65-F5344CB8AC3E}">
        <p14:creationId xmlns:p14="http://schemas.microsoft.com/office/powerpoint/2010/main" val="470600960"/>
      </p:ext>
    </p:extLst>
  </p:cSld>
  <p:clrMapOvr>
    <a:masterClrMapping/>
  </p:clrMapOvr>
  <mc:AlternateContent xmlns:mc="http://schemas.openxmlformats.org/markup-compatibility/2006" xmlns:p14="http://schemas.microsoft.com/office/powerpoint/2010/main">
    <mc:Choice Requires="p14">
      <p:transition spd="slow" p14:dur="2000" advTm="41100"/>
    </mc:Choice>
    <mc:Fallback xmlns="">
      <p:transition spd="slow" advTm="411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a:rPr>
              <a:t>Research Overview</a:t>
            </a:r>
            <a:br>
              <a:rPr lang="en-US" sz="3200" b="1">
                <a:latin typeface="Raleway" panose="020B0503030101060003" pitchFamily="34" charset="77"/>
              </a:rPr>
            </a:br>
            <a:r>
              <a:rPr lang="en-US" sz="4000" b="1">
                <a:latin typeface="Raleway Black"/>
              </a:rPr>
              <a:t>Research questions</a:t>
            </a:r>
            <a:endParaRPr lang="en-US" sz="4000"/>
          </a:p>
        </p:txBody>
      </p:sp>
      <p:sp>
        <p:nvSpPr>
          <p:cNvPr id="2" name="Content Placeholder 1"/>
          <p:cNvSpPr>
            <a:spLocks noGrp="1"/>
          </p:cNvSpPr>
          <p:nvPr>
            <p:ph idx="1"/>
          </p:nvPr>
        </p:nvSpPr>
        <p:spPr>
          <a:xfrm>
            <a:off x="834189" y="2430547"/>
            <a:ext cx="5370763" cy="3911850"/>
          </a:xfrm>
        </p:spPr>
        <p:txBody>
          <a:bodyPr vert="horz" lIns="91440" tIns="45720" rIns="91440" bIns="45720" rtlCol="0" anchor="t">
            <a:normAutofit/>
          </a:bodyPr>
          <a:lstStyle/>
          <a:p>
            <a:pPr marL="0" indent="0">
              <a:buNone/>
            </a:pPr>
            <a:r>
              <a:rPr lang="en-US">
                <a:latin typeface="Source Sans Pro"/>
                <a:ea typeface="Source Sans Pro"/>
              </a:rPr>
              <a:t>How does activity design (content and format) affect visitor attitudes about chemistry?</a:t>
            </a:r>
            <a:endParaRPr lang="en-US">
              <a:latin typeface="Calibri" panose="020F0502020204030204"/>
              <a:ea typeface="Source Sans Pro"/>
              <a:cs typeface="Calibri" panose="020F0502020204030204"/>
            </a:endParaRPr>
          </a:p>
          <a:p>
            <a:pPr marL="0" indent="0">
              <a:buNone/>
            </a:pPr>
            <a:endParaRPr lang="en-US">
              <a:latin typeface="Source Sans Pro"/>
              <a:ea typeface="Source Sans Pro"/>
            </a:endParaRPr>
          </a:p>
          <a:p>
            <a:pPr marL="0" indent="0">
              <a:buNone/>
            </a:pPr>
            <a:r>
              <a:rPr lang="en-US">
                <a:latin typeface="Source Sans Pro"/>
                <a:ea typeface="Source Sans Pro"/>
              </a:rPr>
              <a:t>How does facilitation affect visitor attitudes about chemistry?</a:t>
            </a:r>
          </a:p>
        </p:txBody>
      </p:sp>
      <p:pic>
        <p:nvPicPr>
          <p:cNvPr id="1026" name="Picture 2" descr="ExSci_Chem_20180219_1805"/>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154989" y="0"/>
            <a:ext cx="5037010"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859107"/>
      </p:ext>
    </p:extLst>
  </p:cSld>
  <p:clrMapOvr>
    <a:masterClrMapping/>
  </p:clrMapOvr>
  <mc:AlternateContent xmlns:mc="http://schemas.openxmlformats.org/markup-compatibility/2006" xmlns:p14="http://schemas.microsoft.com/office/powerpoint/2010/main">
    <mc:Choice Requires="p14">
      <p:transition spd="slow" p14:dur="50000" advTm="46100"/>
    </mc:Choice>
    <mc:Fallback xmlns="">
      <p:transition spd="slow" advTm="461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panose="020B0503030101060003" pitchFamily="34" charset="77"/>
              </a:rPr>
              <a:t>Research Overview</a:t>
            </a:r>
            <a:br>
              <a:rPr lang="en-US" sz="3200" b="1">
                <a:latin typeface="Raleway" panose="020B0503030101060003" pitchFamily="34" charset="77"/>
              </a:rPr>
            </a:br>
            <a:r>
              <a:rPr lang="en-US" sz="4000" b="1">
                <a:latin typeface="Raleway Black" panose="020B0503030101060003" pitchFamily="34" charset="77"/>
              </a:rPr>
              <a:t>Activity testing and development</a:t>
            </a:r>
            <a:endParaRPr lang="en-US" sz="4000"/>
          </a:p>
        </p:txBody>
      </p:sp>
      <p:sp>
        <p:nvSpPr>
          <p:cNvPr id="2" name="Content Placeholder 1"/>
          <p:cNvSpPr>
            <a:spLocks noGrp="1"/>
          </p:cNvSpPr>
          <p:nvPr>
            <p:ph idx="1"/>
          </p:nvPr>
        </p:nvSpPr>
        <p:spPr>
          <a:xfrm>
            <a:off x="810126" y="2110403"/>
            <a:ext cx="5285874" cy="1090882"/>
          </a:xfrm>
        </p:spPr>
        <p:txBody>
          <a:bodyPr>
            <a:normAutofit lnSpcReduction="10000"/>
          </a:bodyPr>
          <a:lstStyle/>
          <a:p>
            <a:pPr marL="0" indent="0">
              <a:buNone/>
            </a:pPr>
            <a:r>
              <a:rPr lang="en-US" sz="2400">
                <a:latin typeface="Source Sans Pro" panose="020B0503030403020204" pitchFamily="34" charset="0"/>
                <a:ea typeface="Source Sans Pro" panose="020B0503030403020204" pitchFamily="34" charset="0"/>
              </a:rPr>
              <a:t>Collected data from museum visitors at</a:t>
            </a:r>
          </a:p>
          <a:p>
            <a:pPr lvl="1"/>
            <a:r>
              <a:rPr lang="en-US" sz="2000">
                <a:latin typeface="Source Sans Pro" panose="020B0503030403020204" pitchFamily="34" charset="0"/>
                <a:ea typeface="Source Sans Pro" panose="020B0503030403020204" pitchFamily="34" charset="0"/>
              </a:rPr>
              <a:t>Museum of Science, Boston</a:t>
            </a:r>
          </a:p>
          <a:p>
            <a:pPr lvl="1"/>
            <a:r>
              <a:rPr lang="en-US" sz="2000">
                <a:latin typeface="Source Sans Pro" panose="020B0503030403020204" pitchFamily="34" charset="0"/>
                <a:ea typeface="Source Sans Pro" panose="020B0503030403020204" pitchFamily="34" charset="0"/>
              </a:rPr>
              <a:t>Science Museum of Minnesota</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292516" y="2062386"/>
            <a:ext cx="5583356" cy="4081694"/>
          </a:xfrm>
          <a:prstGeom prst="rect">
            <a:avLst/>
          </a:prstGeom>
          <a:ln>
            <a:solidFill>
              <a:schemeClr val="tx1">
                <a:lumMod val="50000"/>
                <a:lumOff val="50000"/>
              </a:schemeClr>
            </a:solidFill>
          </a:ln>
        </p:spPr>
      </p:pic>
      <p:pic>
        <p:nvPicPr>
          <p:cNvPr id="7" name="Picture 6" descr="C:\Users\siacovelli\Desktop\Consent form icons\icon_3373.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32482" y="3603669"/>
            <a:ext cx="1043196" cy="1142657"/>
          </a:xfrm>
          <a:prstGeom prst="rect">
            <a:avLst/>
          </a:prstGeom>
          <a:noFill/>
          <a:ln>
            <a:noFill/>
          </a:ln>
        </p:spPr>
      </p:pic>
      <p:pic>
        <p:nvPicPr>
          <p:cNvPr id="8" name="Picture 7" descr="C:\Users\siacovelli\Desktop\Consent form icons\icon_5295.png"/>
          <p:cNvPicPr/>
          <p:nvPr/>
        </p:nvPicPr>
        <p:blipFill>
          <a:blip r:embed="rId6">
            <a:extLst>
              <a:ext uri="{28A0092B-C50C-407E-A947-70E740481C1C}">
                <a14:useLocalDpi xmlns:a14="http://schemas.microsoft.com/office/drawing/2010/main" val="0"/>
              </a:ext>
            </a:extLst>
          </a:blip>
          <a:srcRect/>
          <a:stretch>
            <a:fillRect/>
          </a:stretch>
        </p:blipFill>
        <p:spPr bwMode="auto">
          <a:xfrm>
            <a:off x="1516274" y="4909963"/>
            <a:ext cx="1075611" cy="1034062"/>
          </a:xfrm>
          <a:prstGeom prst="rect">
            <a:avLst/>
          </a:prstGeom>
          <a:noFill/>
          <a:ln>
            <a:noFill/>
          </a:ln>
        </p:spPr>
      </p:pic>
      <p:sp>
        <p:nvSpPr>
          <p:cNvPr id="9" name="TextBox 8"/>
          <p:cNvSpPr txBox="1"/>
          <p:nvPr/>
        </p:nvSpPr>
        <p:spPr>
          <a:xfrm>
            <a:off x="2997207" y="3821055"/>
            <a:ext cx="2902277" cy="707886"/>
          </a:xfrm>
          <a:prstGeom prst="rect">
            <a:avLst/>
          </a:prstGeom>
          <a:noFill/>
        </p:spPr>
        <p:txBody>
          <a:bodyPr wrap="square" rtlCol="0">
            <a:spAutoFit/>
          </a:bodyPr>
          <a:lstStyle/>
          <a:p>
            <a:pPr marL="0" marR="0" lvl="0" indent="0" algn="l" defTabSz="457189" rtl="0" eaLnBrk="1" fontAlgn="auto" latinLnBrk="0" hangingPunct="1">
              <a:lnSpc>
                <a:spcPct val="100000"/>
              </a:lnSpc>
              <a:spcBef>
                <a:spcPts val="60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Paired interviews &amp; observations (n=274)</a:t>
            </a:r>
          </a:p>
        </p:txBody>
      </p:sp>
      <p:sp>
        <p:nvSpPr>
          <p:cNvPr id="10" name="Rectangle 9"/>
          <p:cNvSpPr/>
          <p:nvPr/>
        </p:nvSpPr>
        <p:spPr>
          <a:xfrm>
            <a:off x="2997207" y="5226939"/>
            <a:ext cx="2384051" cy="400110"/>
          </a:xfrm>
          <a:prstGeom prst="rect">
            <a:avLst/>
          </a:prstGeom>
        </p:spPr>
        <p:txBody>
          <a:bodyPr wrap="square">
            <a:spAutoFit/>
          </a:bodyPr>
          <a:lstStyle/>
          <a:p>
            <a:pPr marL="0" marR="0" lvl="0" indent="0" algn="l" defTabSz="457189" rtl="0" eaLnBrk="1" fontAlgn="auto" latinLnBrk="0" hangingPunct="1">
              <a:lnSpc>
                <a:spcPct val="100000"/>
              </a:lnSpc>
              <a:spcBef>
                <a:spcPts val="60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Videotapes (n=44)</a:t>
            </a:r>
          </a:p>
        </p:txBody>
      </p:sp>
    </p:spTree>
    <p:extLst>
      <p:ext uri="{BB962C8B-B14F-4D97-AF65-F5344CB8AC3E}">
        <p14:creationId xmlns:p14="http://schemas.microsoft.com/office/powerpoint/2010/main" val="543622396"/>
      </p:ext>
    </p:extLst>
  </p:cSld>
  <p:clrMapOvr>
    <a:masterClrMapping/>
  </p:clrMapOvr>
  <mc:AlternateContent xmlns:mc="http://schemas.openxmlformats.org/markup-compatibility/2006" xmlns:p14="http://schemas.microsoft.com/office/powerpoint/2010/main">
    <mc:Choice Requires="p14">
      <p:transition spd="slow" p14:dur="2000" advTm="81400"/>
    </mc:Choice>
    <mc:Fallback xmlns="">
      <p:transition spd="slow" advTm="814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700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4700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4700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4700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784977" y="3698145"/>
            <a:ext cx="10681118" cy="2694666"/>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panose="020B0503030101060003" pitchFamily="34" charset="77"/>
              </a:rPr>
              <a:t>Research Overview</a:t>
            </a:r>
            <a:br>
              <a:rPr lang="en-US" sz="3200" b="1">
                <a:latin typeface="Raleway" panose="020B0503030101060003" pitchFamily="34" charset="77"/>
              </a:rPr>
            </a:br>
            <a:r>
              <a:rPr lang="en-US" sz="4000" b="1">
                <a:latin typeface="Raleway Black" panose="020B0503030101060003" pitchFamily="34" charset="77"/>
              </a:rPr>
              <a:t>Research participant demographics</a:t>
            </a:r>
            <a:endParaRPr lang="en-US" sz="4000"/>
          </a:p>
        </p:txBody>
      </p:sp>
      <p:sp>
        <p:nvSpPr>
          <p:cNvPr id="2" name="Content Placeholder 1"/>
          <p:cNvSpPr>
            <a:spLocks noGrp="1"/>
          </p:cNvSpPr>
          <p:nvPr>
            <p:ph idx="1"/>
          </p:nvPr>
        </p:nvSpPr>
        <p:spPr>
          <a:xfrm>
            <a:off x="838200" y="1845708"/>
            <a:ext cx="9158706" cy="1090882"/>
          </a:xfrm>
        </p:spPr>
        <p:txBody>
          <a:bodyPr vert="horz" lIns="91440" tIns="45720" rIns="91440" bIns="45720" rtlCol="0" anchor="t">
            <a:normAutofit fontScale="92500"/>
          </a:bodyPr>
          <a:lstStyle/>
          <a:p>
            <a:pPr marL="0" lvl="1" indent="0" defTabSz="457189">
              <a:spcBef>
                <a:spcPts val="600"/>
              </a:spcBef>
              <a:buNone/>
            </a:pPr>
            <a:r>
              <a:rPr lang="en-US" sz="2800" dirty="0">
                <a:latin typeface="Source Sans Pro"/>
                <a:ea typeface="Source Sans Pro"/>
              </a:rPr>
              <a:t>Museum groups with visitors 8 years and older were recruited. This included both family groups and adult-only groups.</a:t>
            </a:r>
          </a:p>
        </p:txBody>
      </p:sp>
      <p:sp>
        <p:nvSpPr>
          <p:cNvPr id="11" name="Content Placeholder 1"/>
          <p:cNvSpPr txBox="1">
            <a:spLocks/>
          </p:cNvSpPr>
          <p:nvPr/>
        </p:nvSpPr>
        <p:spPr>
          <a:xfrm>
            <a:off x="838200" y="3091104"/>
            <a:ext cx="10627895" cy="5539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2" indent="0" algn="l" defTabSz="457189"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Almost all identified that someone in their group was white/Caucasian</a:t>
            </a:r>
          </a:p>
        </p:txBody>
      </p:sp>
    </p:spTree>
    <p:extLst>
      <p:ext uri="{BB962C8B-B14F-4D97-AF65-F5344CB8AC3E}">
        <p14:creationId xmlns:p14="http://schemas.microsoft.com/office/powerpoint/2010/main" val="2991605971"/>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3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3600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panose="020B0503030101060003" pitchFamily="34" charset="77"/>
              </a:rPr>
              <a:t>Research Overview</a:t>
            </a:r>
            <a:br>
              <a:rPr lang="en-US" sz="3200" b="1">
                <a:latin typeface="Raleway" panose="020B0503030101060003" pitchFamily="34" charset="77"/>
              </a:rPr>
            </a:br>
            <a:r>
              <a:rPr lang="en-US" sz="4000" b="1">
                <a:latin typeface="Raleway Black" panose="020B0503030101060003" pitchFamily="34" charset="77"/>
              </a:rPr>
              <a:t>Research participant demographics</a:t>
            </a:r>
            <a:endParaRPr lang="en-US" sz="4000"/>
          </a:p>
        </p:txBody>
      </p:sp>
      <p:sp>
        <p:nvSpPr>
          <p:cNvPr id="2" name="Content Placeholder 1"/>
          <p:cNvSpPr>
            <a:spLocks noGrp="1"/>
          </p:cNvSpPr>
          <p:nvPr>
            <p:ph idx="1"/>
          </p:nvPr>
        </p:nvSpPr>
        <p:spPr>
          <a:xfrm>
            <a:off x="838200" y="2289025"/>
            <a:ext cx="3159642" cy="1258250"/>
          </a:xfrm>
        </p:spPr>
        <p:txBody>
          <a:bodyPr>
            <a:normAutofit/>
          </a:bodyPr>
          <a:lstStyle/>
          <a:p>
            <a:pPr marL="0" lvl="1" indent="0" defTabSz="457189">
              <a:spcBef>
                <a:spcPts val="600"/>
              </a:spcBef>
              <a:buNone/>
            </a:pPr>
            <a:r>
              <a:rPr lang="en-US" dirty="0">
                <a:solidFill>
                  <a:prstClr val="black"/>
                </a:solidFill>
                <a:latin typeface="Source Sans Pro" panose="020B0503030403020204" pitchFamily="34" charset="0"/>
                <a:ea typeface="Source Sans Pro" panose="020B0503030403020204" pitchFamily="34" charset="0"/>
              </a:rPr>
              <a:t>Most participants identified as female</a:t>
            </a:r>
          </a:p>
        </p:txBody>
      </p:sp>
      <p:sp>
        <p:nvSpPr>
          <p:cNvPr id="11" name="Content Placeholder 1"/>
          <p:cNvSpPr txBox="1">
            <a:spLocks/>
          </p:cNvSpPr>
          <p:nvPr/>
        </p:nvSpPr>
        <p:spPr>
          <a:xfrm>
            <a:off x="838200" y="4360822"/>
            <a:ext cx="3472543" cy="146886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2" indent="0" algn="l" defTabSz="457189"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Most were 14 or older, and had some prior chemistry experience</a:t>
            </a:r>
          </a:p>
        </p:txBody>
      </p:sp>
      <p:pic>
        <p:nvPicPr>
          <p:cNvPr id="3" name="Picture 2"/>
          <p:cNvPicPr>
            <a:picLocks noChangeAspect="1"/>
          </p:cNvPicPr>
          <p:nvPr/>
        </p:nvPicPr>
        <p:blipFill>
          <a:blip r:embed="rId4"/>
          <a:stretch>
            <a:fillRect/>
          </a:stretch>
        </p:blipFill>
        <p:spPr>
          <a:xfrm>
            <a:off x="3559468" y="3266751"/>
            <a:ext cx="8766808" cy="3688400"/>
          </a:xfrm>
          <a:prstGeom prst="rect">
            <a:avLst/>
          </a:prstGeom>
        </p:spPr>
      </p:pic>
      <p:graphicFrame>
        <p:nvGraphicFramePr>
          <p:cNvPr id="17" name="Chart 16"/>
          <p:cNvGraphicFramePr/>
          <p:nvPr>
            <p:extLst>
              <p:ext uri="{D42A27DB-BD31-4B8C-83A1-F6EECF244321}">
                <p14:modId xmlns:p14="http://schemas.microsoft.com/office/powerpoint/2010/main" val="2685880648"/>
              </p:ext>
            </p:extLst>
          </p:nvPr>
        </p:nvGraphicFramePr>
        <p:xfrm>
          <a:off x="4445019" y="5095254"/>
          <a:ext cx="7881257" cy="1364896"/>
        </p:xfrm>
        <a:graphic>
          <a:graphicData uri="http://schemas.openxmlformats.org/drawingml/2006/chart">
            <c:chart xmlns:c="http://schemas.openxmlformats.org/drawingml/2006/chart" xmlns:r="http://schemas.openxmlformats.org/officeDocument/2006/relationships" r:id="rId5"/>
          </a:graphicData>
        </a:graphic>
      </p:graphicFrame>
      <p:pic>
        <p:nvPicPr>
          <p:cNvPr id="9" name="Picture 8"/>
          <p:cNvPicPr>
            <a:picLocks noChangeAspect="1"/>
          </p:cNvPicPr>
          <p:nvPr/>
        </p:nvPicPr>
        <p:blipFill>
          <a:blip r:embed="rId6"/>
          <a:stretch>
            <a:fillRect/>
          </a:stretch>
        </p:blipFill>
        <p:spPr>
          <a:xfrm>
            <a:off x="4309189" y="1524596"/>
            <a:ext cx="7882811" cy="2054530"/>
          </a:xfrm>
          <a:prstGeom prst="rect">
            <a:avLst/>
          </a:prstGeom>
        </p:spPr>
      </p:pic>
    </p:spTree>
    <p:extLst>
      <p:ext uri="{BB962C8B-B14F-4D97-AF65-F5344CB8AC3E}">
        <p14:creationId xmlns:p14="http://schemas.microsoft.com/office/powerpoint/2010/main" val="4054238820"/>
      </p:ext>
    </p:extLst>
  </p:cSld>
  <p:clrMapOvr>
    <a:masterClrMapping/>
  </p:clrMapOvr>
  <mc:AlternateContent xmlns:mc="http://schemas.openxmlformats.org/markup-compatibility/2006" xmlns:p14="http://schemas.microsoft.com/office/powerpoint/2010/main">
    <mc:Choice Requires="p14">
      <p:transition spd="slow" p14:dur="59000" advTm="86000"/>
    </mc:Choice>
    <mc:Fallback xmlns="">
      <p:transition spd="slow" advTm="8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7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1500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700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1" grpId="0"/>
      <p:bldGraphic spid="17"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91116" y="0"/>
            <a:ext cx="10749517" cy="6858000"/>
          </a:xfrm>
          <a:prstGeom prst="rect">
            <a:avLst/>
          </a:prstGeom>
        </p:spPr>
      </p:pic>
      <p:sp>
        <p:nvSpPr>
          <p:cNvPr id="9" name="Rounded Rectangle 8"/>
          <p:cNvSpPr/>
          <p:nvPr/>
        </p:nvSpPr>
        <p:spPr>
          <a:xfrm>
            <a:off x="595423" y="723014"/>
            <a:ext cx="3125972" cy="6134986"/>
          </a:xfrm>
          <a:prstGeom prst="roundRect">
            <a:avLst/>
          </a:prstGeom>
          <a:noFill/>
          <a:ln w="38100">
            <a:solidFill>
              <a:srgbClr val="404C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p:cNvSpPr/>
          <p:nvPr/>
        </p:nvSpPr>
        <p:spPr>
          <a:xfrm>
            <a:off x="3817087" y="723014"/>
            <a:ext cx="3296093" cy="6134986"/>
          </a:xfrm>
          <a:prstGeom prst="roundRect">
            <a:avLst/>
          </a:prstGeom>
          <a:noFill/>
          <a:ln w="38100">
            <a:solidFill>
              <a:srgbClr val="404C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6458894"/>
      </p:ext>
    </p:extLst>
  </p:cSld>
  <p:clrMapOvr>
    <a:masterClrMapping/>
  </p:clrMapOvr>
  <mc:AlternateContent xmlns:mc="http://schemas.openxmlformats.org/markup-compatibility/2006" xmlns:p14="http://schemas.microsoft.com/office/powerpoint/2010/main">
    <mc:Choice Requires="p14">
      <p:transition spd="slow" p14:dur="59000" advTm="73950"/>
    </mc:Choice>
    <mc:Fallback xmlns="">
      <p:transition spd="slow" advTm="739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440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xit" presetSubtype="0" fill="hold" grpId="1" nodeType="withEffect">
                                  <p:stCondLst>
                                    <p:cond delay="4200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ntr" presetSubtype="0" fill="hold" grpId="0" nodeType="withEffect">
                                  <p:stCondLst>
                                    <p:cond delay="4200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xit" presetSubtype="0" fill="hold" grpId="1" nodeType="withEffect">
                                  <p:stCondLst>
                                    <p:cond delay="57500"/>
                                  </p:stCondLst>
                                  <p:childTnLst>
                                    <p:set>
                                      <p:cBhvr>
                                        <p:cTn id="12"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5" grpId="0" animBg="1"/>
      <p:bldP spid="1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552" y="0"/>
            <a:ext cx="10970895" cy="6858000"/>
          </a:xfrm>
          <a:prstGeom prst="rect">
            <a:avLst/>
          </a:prstGeom>
        </p:spPr>
      </p:pic>
    </p:spTree>
    <p:extLst>
      <p:ext uri="{BB962C8B-B14F-4D97-AF65-F5344CB8AC3E}">
        <p14:creationId xmlns:p14="http://schemas.microsoft.com/office/powerpoint/2010/main" val="3857389498"/>
      </p:ext>
    </p:extLst>
  </p:cSld>
  <p:clrMapOvr>
    <a:masterClrMapping/>
  </p:clrMapOvr>
  <mc:AlternateContent xmlns:mc="http://schemas.openxmlformats.org/markup-compatibility/2006" xmlns:p14="http://schemas.microsoft.com/office/powerpoint/2010/main">
    <mc:Choice Requires="p14">
      <p:transition spd="slow" p14:dur="59000" advTm="64400"/>
    </mc:Choice>
    <mc:Fallback xmlns="">
      <p:transition spd="slow" advTm="644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Workshop Overview</a:t>
            </a:r>
          </a:p>
        </p:txBody>
      </p:sp>
    </p:spTree>
    <p:extLst>
      <p:ext uri="{BB962C8B-B14F-4D97-AF65-F5344CB8AC3E}">
        <p14:creationId xmlns:p14="http://schemas.microsoft.com/office/powerpoint/2010/main" val="776087342"/>
      </p:ext>
    </p:extLst>
  </p:cSld>
  <p:clrMapOvr>
    <a:masterClrMapping/>
  </p:clrMapOvr>
  <mc:AlternateContent xmlns:mc="http://schemas.openxmlformats.org/markup-compatibility/2006" xmlns:p14="http://schemas.microsoft.com/office/powerpoint/2010/main">
    <mc:Choice Requires="p14">
      <p:transition spd="slow" p14:dur="2000" advTm="16200"/>
    </mc:Choice>
    <mc:Fallback xmlns="">
      <p:transition spd="slow" advTm="162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Project Background</a:t>
            </a:r>
          </a:p>
        </p:txBody>
      </p:sp>
    </p:spTree>
    <p:extLst>
      <p:ext uri="{BB962C8B-B14F-4D97-AF65-F5344CB8AC3E}">
        <p14:creationId xmlns:p14="http://schemas.microsoft.com/office/powerpoint/2010/main" val="2769215438"/>
      </p:ext>
    </p:extLst>
  </p:cSld>
  <p:clrMapOvr>
    <a:masterClrMapping/>
  </p:clrMapOvr>
  <mc:AlternateContent xmlns:mc="http://schemas.openxmlformats.org/markup-compatibility/2006" xmlns:p14="http://schemas.microsoft.com/office/powerpoint/2010/main">
    <mc:Choice Requires="p14">
      <p:transition spd="slow" p14:dur="2000" advTm="7400"/>
    </mc:Choice>
    <mc:Fallback xmlns="">
      <p:transition spd="slow" advTm="74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panose="020B0503030101060003" pitchFamily="34" charset="77"/>
              </a:rPr>
              <a:t>Workshop Overview</a:t>
            </a:r>
            <a:br>
              <a:rPr lang="en-US" sz="1800" b="1">
                <a:latin typeface="Raleway" panose="020B0503030101060003" pitchFamily="34" charset="77"/>
              </a:rPr>
            </a:br>
            <a:r>
              <a:rPr lang="en-US" sz="4000" b="1">
                <a:latin typeface="Raleway Black" panose="020B0503030101060003" pitchFamily="34" charset="77"/>
              </a:rPr>
              <a:t>Goals and Expectations</a:t>
            </a:r>
            <a:endParaRPr lang="en-US" sz="4000"/>
          </a:p>
        </p:txBody>
      </p:sp>
      <p:sp>
        <p:nvSpPr>
          <p:cNvPr id="3" name="Content Placeholder 2">
            <a:extLst>
              <a:ext uri="{FF2B5EF4-FFF2-40B4-BE49-F238E27FC236}">
                <a16:creationId xmlns:a16="http://schemas.microsoft.com/office/drawing/2014/main" id="{C276DBAE-BF07-2548-8879-8DA2D1E49188}"/>
              </a:ext>
            </a:extLst>
          </p:cNvPr>
          <p:cNvSpPr>
            <a:spLocks noGrp="1"/>
          </p:cNvSpPr>
          <p:nvPr>
            <p:ph idx="1"/>
          </p:nvPr>
        </p:nvSpPr>
        <p:spPr>
          <a:xfrm>
            <a:off x="838200" y="1573457"/>
            <a:ext cx="10514205" cy="5404160"/>
          </a:xfrm>
        </p:spPr>
        <p:txBody>
          <a:bodyPr>
            <a:noAutofit/>
          </a:bodyPr>
          <a:lstStyle/>
          <a:p>
            <a:pPr marL="0" indent="0">
              <a:buNone/>
            </a:pPr>
            <a:r>
              <a:rPr lang="en-US" sz="2400" dirty="0">
                <a:latin typeface="Source Sans Pro" panose="020B0503030403020204" pitchFamily="34" charset="0"/>
                <a:ea typeface="Source Sans Pro" panose="020B0503030403020204" pitchFamily="34" charset="0"/>
              </a:rPr>
              <a:t>In this workshop you will: </a:t>
            </a:r>
          </a:p>
          <a:p>
            <a:pPr marL="0" indent="0">
              <a:buNone/>
            </a:pPr>
            <a:endParaRPr lang="en-US" sz="2400" dirty="0">
              <a:latin typeface="Source Sans Pro" panose="020B0503030403020204" pitchFamily="34" charset="0"/>
              <a:ea typeface="Source Sans Pro" panose="020B0503030403020204" pitchFamily="34" charset="0"/>
            </a:endParaRPr>
          </a:p>
          <a:p>
            <a:r>
              <a:rPr lang="en-US" sz="2400" dirty="0">
                <a:latin typeface="Source Sans Pro" panose="020B0503030403020204" pitchFamily="34" charset="0"/>
                <a:ea typeface="Source Sans Pro" panose="020B0503030403020204" pitchFamily="34" charset="0"/>
              </a:rPr>
              <a:t>Learn how to adapt a hands-on chemistry activity to support the IRS framework by completing the given activity exercises   </a:t>
            </a:r>
          </a:p>
          <a:p>
            <a:endParaRPr lang="en-US" sz="2400" dirty="0">
              <a:latin typeface="Source Sans Pro" panose="020B0503030403020204" pitchFamily="34" charset="0"/>
              <a:ea typeface="Source Sans Pro" panose="020B0503030403020204" pitchFamily="34" charset="0"/>
            </a:endParaRPr>
          </a:p>
          <a:p>
            <a:r>
              <a:rPr lang="en-US" sz="2400" dirty="0">
                <a:latin typeface="Source Sans Pro" panose="020B0503030403020204" pitchFamily="34" charset="0"/>
                <a:ea typeface="Source Sans Pro" panose="020B0503030403020204" pitchFamily="34" charset="0"/>
              </a:rPr>
              <a:t>Learn how to train others in supporting increased IRS for hands-on activity participants   </a:t>
            </a:r>
          </a:p>
          <a:p>
            <a:endParaRPr lang="en-US" sz="2400" dirty="0">
              <a:latin typeface="Source Sans Pro" panose="020B0503030403020204" pitchFamily="34" charset="0"/>
              <a:ea typeface="Source Sans Pro" panose="020B0503030403020204" pitchFamily="34" charset="0"/>
            </a:endParaRPr>
          </a:p>
          <a:p>
            <a:r>
              <a:rPr lang="en-US" sz="2400" dirty="0">
                <a:latin typeface="Source Sans Pro" panose="020B0503030403020204" pitchFamily="34" charset="0"/>
                <a:ea typeface="Source Sans Pro" panose="020B0503030403020204" pitchFamily="34" charset="0"/>
              </a:rPr>
              <a:t>Participate in all aspects of the workshop to the best of your ability </a:t>
            </a:r>
          </a:p>
          <a:p>
            <a:pPr lvl="1"/>
            <a:r>
              <a:rPr lang="en-US" sz="2000" dirty="0">
                <a:latin typeface="Source Sans Pro" panose="020B0503030403020204" pitchFamily="34" charset="0"/>
                <a:ea typeface="Source Sans Pro" panose="020B0503030403020204" pitchFamily="34" charset="0"/>
              </a:rPr>
              <a:t>Complete pre-online session preparatory work  </a:t>
            </a:r>
          </a:p>
          <a:p>
            <a:pPr lvl="1"/>
            <a:r>
              <a:rPr lang="en-US" sz="2000" dirty="0">
                <a:latin typeface="Source Sans Pro" panose="020B0503030403020204" pitchFamily="34" charset="0"/>
                <a:ea typeface="Source Sans Pro" panose="020B0503030403020204" pitchFamily="34" charset="0"/>
              </a:rPr>
              <a:t>Attend five online sessions </a:t>
            </a:r>
          </a:p>
          <a:p>
            <a:pPr lvl="1"/>
            <a:r>
              <a:rPr lang="en-US" sz="2000" dirty="0">
                <a:latin typeface="Source Sans Pro" panose="020B0503030403020204" pitchFamily="34" charset="0"/>
                <a:ea typeface="Source Sans Pro" panose="020B0503030403020204" pitchFamily="34" charset="0"/>
              </a:rPr>
              <a:t>Complete post-online session written exercises </a:t>
            </a:r>
          </a:p>
        </p:txBody>
      </p:sp>
    </p:spTree>
    <p:extLst>
      <p:ext uri="{BB962C8B-B14F-4D97-AF65-F5344CB8AC3E}">
        <p14:creationId xmlns:p14="http://schemas.microsoft.com/office/powerpoint/2010/main" val="1840308551"/>
      </p:ext>
    </p:extLst>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500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2300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2900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2900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2900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2900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panose="020B0503030101060003" pitchFamily="34" charset="77"/>
              </a:rPr>
              <a:t>Workshop Overview</a:t>
            </a:r>
            <a:br>
              <a:rPr lang="en-US" sz="1800" b="1">
                <a:latin typeface="Raleway" panose="020B0503030101060003" pitchFamily="34" charset="77"/>
              </a:rPr>
            </a:br>
            <a:r>
              <a:rPr lang="en-US" sz="4000" b="1">
                <a:latin typeface="Raleway Black" panose="020B0503030101060003" pitchFamily="34" charset="77"/>
              </a:rPr>
              <a:t>Module Topics</a:t>
            </a:r>
            <a:endParaRPr lang="en-US" sz="400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058" y="1690688"/>
            <a:ext cx="3576320" cy="201168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4520" y="1690688"/>
            <a:ext cx="3576320" cy="2011680"/>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35982" y="1690688"/>
            <a:ext cx="3576320" cy="2011680"/>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14022" y="4022091"/>
            <a:ext cx="3576320" cy="2011680"/>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47822" y="4022091"/>
            <a:ext cx="3576320" cy="2011680"/>
          </a:xfrm>
          <a:prstGeom prst="rect">
            <a:avLst/>
          </a:prstGeom>
        </p:spPr>
      </p:pic>
    </p:spTree>
    <p:extLst>
      <p:ext uri="{BB962C8B-B14F-4D97-AF65-F5344CB8AC3E}">
        <p14:creationId xmlns:p14="http://schemas.microsoft.com/office/powerpoint/2010/main" val="1210328504"/>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000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1700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2200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2700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3200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panose="020B0503030101060003" pitchFamily="34" charset="77"/>
              </a:rPr>
              <a:t>Workshop Overview</a:t>
            </a:r>
            <a:br>
              <a:rPr lang="en-US" sz="3200" b="1">
                <a:latin typeface="Raleway" panose="020B0503030101060003" pitchFamily="34" charset="77"/>
              </a:rPr>
            </a:br>
            <a:r>
              <a:rPr lang="en-US" sz="4000" b="1">
                <a:latin typeface="Raleway Black" panose="020B0503030101060003" pitchFamily="34" charset="77"/>
              </a:rPr>
              <a:t>Individual Work</a:t>
            </a:r>
            <a:endParaRPr lang="en-US" sz="4000"/>
          </a:p>
        </p:txBody>
      </p:sp>
      <p:sp>
        <p:nvSpPr>
          <p:cNvPr id="2" name="Content Placeholder 1"/>
          <p:cNvSpPr>
            <a:spLocks noGrp="1"/>
          </p:cNvSpPr>
          <p:nvPr>
            <p:ph idx="1"/>
          </p:nvPr>
        </p:nvSpPr>
        <p:spPr>
          <a:xfrm>
            <a:off x="574983" y="2271866"/>
            <a:ext cx="5923606" cy="4409728"/>
          </a:xfrm>
        </p:spPr>
        <p:txBody>
          <a:bodyPr vert="horz" lIns="91440" tIns="45720" rIns="91440" bIns="45720" rtlCol="0" anchor="t">
            <a:noAutofit/>
          </a:bodyPr>
          <a:lstStyle/>
          <a:p>
            <a:pPr marL="342900" indent="-342900" fontAlgn="base">
              <a:buFont typeface="+mj-lt"/>
              <a:buAutoNum type="arabicPeriod"/>
            </a:pPr>
            <a:r>
              <a:rPr lang="en-US" sz="2400" dirty="0">
                <a:solidFill>
                  <a:srgbClr val="000000"/>
                </a:solidFill>
                <a:latin typeface="Source Sans Pro"/>
                <a:ea typeface="Source Sans Pro"/>
                <a:cs typeface="Calibri"/>
              </a:rPr>
              <a:t>Prep Work (before the online session)  </a:t>
            </a:r>
          </a:p>
          <a:p>
            <a:pPr marL="800100" lvl="1" indent="-342900" fontAlgn="base"/>
            <a:r>
              <a:rPr lang="en-US" dirty="0">
                <a:solidFill>
                  <a:srgbClr val="000000"/>
                </a:solidFill>
                <a:latin typeface="Source Sans Pro"/>
                <a:ea typeface="Source Sans Pro"/>
              </a:rPr>
              <a:t>Watch Module video </a:t>
            </a:r>
          </a:p>
          <a:p>
            <a:pPr marL="800100" lvl="1" indent="-342900" fontAlgn="base"/>
            <a:r>
              <a:rPr lang="en-US" dirty="0">
                <a:solidFill>
                  <a:srgbClr val="000000"/>
                </a:solidFill>
                <a:latin typeface="Source Sans Pro"/>
                <a:ea typeface="Source Sans Pro"/>
              </a:rPr>
              <a:t>Read Module Document</a:t>
            </a:r>
            <a:endParaRPr lang="en-US" sz="2400" dirty="0">
              <a:solidFill>
                <a:srgbClr val="000000"/>
              </a:solidFill>
              <a:latin typeface="Source Sans Pro"/>
              <a:ea typeface="Source Sans Pro"/>
              <a:cs typeface="Calibri"/>
            </a:endParaRPr>
          </a:p>
          <a:p>
            <a:pPr marL="0" indent="0">
              <a:buNone/>
            </a:pPr>
            <a:endParaRPr lang="en-US" sz="2400" dirty="0">
              <a:solidFill>
                <a:srgbClr val="000000"/>
              </a:solidFill>
              <a:latin typeface="Source Sans Pro"/>
              <a:ea typeface="Source Sans Pro"/>
              <a:cs typeface="Calibri"/>
            </a:endParaRPr>
          </a:p>
          <a:p>
            <a:pPr marL="0" indent="0">
              <a:buNone/>
            </a:pPr>
            <a:r>
              <a:rPr lang="en-US" sz="2400" dirty="0">
                <a:solidFill>
                  <a:srgbClr val="000000"/>
                </a:solidFill>
                <a:latin typeface="Source Sans Pro"/>
                <a:ea typeface="Source Sans Pro"/>
                <a:cs typeface="Calibri"/>
              </a:rPr>
              <a:t>2.  Written Exercise (after the online session) </a:t>
            </a:r>
            <a:endParaRPr lang="en-US" sz="2400" dirty="0">
              <a:cs typeface="Calibri" panose="020F0502020204030204"/>
            </a:endParaRPr>
          </a:p>
          <a:p>
            <a:pPr marL="800100" lvl="1" indent="-342900" fontAlgn="base"/>
            <a:r>
              <a:rPr lang="en-US" dirty="0">
                <a:solidFill>
                  <a:srgbClr val="000000"/>
                </a:solidFill>
                <a:latin typeface="Source Sans Pro"/>
                <a:ea typeface="Source Sans Pro"/>
              </a:rPr>
              <a:t>Complete worksheet included in Module Document </a:t>
            </a:r>
          </a:p>
          <a:p>
            <a:pPr marL="800100" lvl="1" indent="-342900" fontAlgn="base"/>
            <a:r>
              <a:rPr lang="en-US" dirty="0">
                <a:solidFill>
                  <a:srgbClr val="000000"/>
                </a:solidFill>
                <a:latin typeface="Source Sans Pro"/>
                <a:ea typeface="Source Sans Pro"/>
              </a:rPr>
              <a:t>Submit via google forms before next online session </a:t>
            </a:r>
          </a:p>
        </p:txBody>
      </p:sp>
      <p:pic>
        <p:nvPicPr>
          <p:cNvPr id="3" name="Picture 3" descr="A picture containing graphical user interface&#10;&#10;Description automatically generated">
            <a:extLst>
              <a:ext uri="{FF2B5EF4-FFF2-40B4-BE49-F238E27FC236}">
                <a16:creationId xmlns:a16="http://schemas.microsoft.com/office/drawing/2014/main" id="{B56688A0-11A9-4839-AC72-9F3F21E2175D}"/>
              </a:ext>
            </a:extLst>
          </p:cNvPr>
          <p:cNvPicPr>
            <a:picLocks noChangeAspect="1"/>
          </p:cNvPicPr>
          <p:nvPr/>
        </p:nvPicPr>
        <p:blipFill rotWithShape="1">
          <a:blip r:embed="rId4"/>
          <a:srcRect t="5316" r="-1111" b="6582"/>
          <a:stretch/>
        </p:blipFill>
        <p:spPr>
          <a:xfrm>
            <a:off x="6632535" y="459542"/>
            <a:ext cx="5445997" cy="6092755"/>
          </a:xfrm>
          <a:prstGeom prst="rect">
            <a:avLst/>
          </a:prstGeom>
          <a:solidFill>
            <a:schemeClr val="bg1"/>
          </a:solidFill>
          <a:ln>
            <a:solidFill>
              <a:schemeClr val="tx1"/>
            </a:solidFill>
          </a:ln>
        </p:spPr>
      </p:pic>
      <p:pic>
        <p:nvPicPr>
          <p:cNvPr id="4" name="Picture 7" descr="Text&#10;&#10;Description automatically generated">
            <a:extLst>
              <a:ext uri="{FF2B5EF4-FFF2-40B4-BE49-F238E27FC236}">
                <a16:creationId xmlns:a16="http://schemas.microsoft.com/office/drawing/2014/main" id="{76B5015A-43DA-4604-BDB0-DDF3C9AF7F4A}"/>
              </a:ext>
            </a:extLst>
          </p:cNvPr>
          <p:cNvPicPr>
            <a:picLocks noChangeAspect="1"/>
          </p:cNvPicPr>
          <p:nvPr/>
        </p:nvPicPr>
        <p:blipFill rotWithShape="1">
          <a:blip r:embed="rId5"/>
          <a:srcRect l="544" t="6843" r="-545" b="5447"/>
          <a:stretch/>
        </p:blipFill>
        <p:spPr>
          <a:xfrm>
            <a:off x="6632534" y="474441"/>
            <a:ext cx="5445997" cy="6207153"/>
          </a:xfrm>
          <a:prstGeom prst="rect">
            <a:avLst/>
          </a:prstGeom>
          <a:solidFill>
            <a:schemeClr val="bg1"/>
          </a:solidFill>
          <a:ln>
            <a:solidFill>
              <a:schemeClr val="tx1"/>
            </a:solidFill>
          </a:ln>
        </p:spPr>
      </p:pic>
    </p:spTree>
    <p:extLst>
      <p:ext uri="{BB962C8B-B14F-4D97-AF65-F5344CB8AC3E}">
        <p14:creationId xmlns:p14="http://schemas.microsoft.com/office/powerpoint/2010/main" val="4186363358"/>
      </p:ext>
    </p:extLst>
  </p:cSld>
  <p:clrMapOvr>
    <a:masterClrMapping/>
  </p:clrMapOvr>
  <mc:AlternateContent xmlns:mc="http://schemas.openxmlformats.org/markup-compatibility/2006" xmlns:p14="http://schemas.microsoft.com/office/powerpoint/2010/main">
    <mc:Choice Requires="p14">
      <p:transition spd="slow" p14:dur="2000" advTm="43750"/>
    </mc:Choice>
    <mc:Fallback xmlns="">
      <p:transition spd="slow" advTm="43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6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1600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1600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1600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5000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5000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5000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5000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a:rPr>
              <a:t>Workshop Overview</a:t>
            </a:r>
            <a:br>
              <a:rPr lang="en-US" sz="3200" b="1">
                <a:latin typeface="Raleway" panose="020B0503030101060003" pitchFamily="34" charset="77"/>
              </a:rPr>
            </a:br>
            <a:r>
              <a:rPr lang="en-US" sz="4000" b="1">
                <a:latin typeface="Raleway Black"/>
              </a:rPr>
              <a:t>Online Session</a:t>
            </a:r>
            <a:endParaRPr lang="en-US" sz="4000">
              <a:latin typeface="Calibri Light"/>
              <a:cs typeface="Calibri Light"/>
            </a:endParaRPr>
          </a:p>
        </p:txBody>
      </p:sp>
      <p:sp>
        <p:nvSpPr>
          <p:cNvPr id="2" name="Content Placeholder 1"/>
          <p:cNvSpPr>
            <a:spLocks noGrp="1"/>
          </p:cNvSpPr>
          <p:nvPr>
            <p:ph idx="1"/>
          </p:nvPr>
        </p:nvSpPr>
        <p:spPr>
          <a:xfrm>
            <a:off x="630382" y="3030165"/>
            <a:ext cx="6220968" cy="2987734"/>
          </a:xfrm>
        </p:spPr>
        <p:txBody>
          <a:bodyPr vert="horz" lIns="91440" tIns="45720" rIns="91440" bIns="45720" rtlCol="0" anchor="t">
            <a:noAutofit/>
          </a:bodyPr>
          <a:lstStyle/>
          <a:p>
            <a:pPr fontAlgn="base"/>
            <a:r>
              <a:rPr lang="en-US" sz="2400">
                <a:solidFill>
                  <a:srgbClr val="000000"/>
                </a:solidFill>
                <a:latin typeface="Source Sans Pro"/>
                <a:ea typeface="Source Sans Pro"/>
                <a:cs typeface="Calibri"/>
              </a:rPr>
              <a:t>Review summary of findings</a:t>
            </a:r>
          </a:p>
          <a:p>
            <a:pPr fontAlgn="base"/>
            <a:r>
              <a:rPr lang="en-US" sz="2400">
                <a:solidFill>
                  <a:srgbClr val="000000"/>
                </a:solidFill>
                <a:latin typeface="Source Sans Pro"/>
                <a:ea typeface="Source Sans Pro"/>
                <a:cs typeface="Calibri"/>
              </a:rPr>
              <a:t>Small group discussions to workshop activity adaptation ideas</a:t>
            </a:r>
          </a:p>
          <a:p>
            <a:pPr fontAlgn="base"/>
            <a:r>
              <a:rPr lang="en-US" sz="2400">
                <a:solidFill>
                  <a:srgbClr val="000000"/>
                </a:solidFill>
                <a:latin typeface="Source Sans Pro" panose="020B0503030403020204" pitchFamily="34" charset="0"/>
                <a:ea typeface="Source Sans Pro" panose="020B0503030403020204" pitchFamily="34" charset="0"/>
                <a:cs typeface="Calibri"/>
              </a:rPr>
              <a:t>Discuss changes with large group</a:t>
            </a:r>
          </a:p>
        </p:txBody>
      </p:sp>
      <p:pic>
        <p:nvPicPr>
          <p:cNvPr id="3" name="Picture 3" descr="Icon&#10;&#10;Description automatically generated">
            <a:extLst>
              <a:ext uri="{FF2B5EF4-FFF2-40B4-BE49-F238E27FC236}">
                <a16:creationId xmlns:a16="http://schemas.microsoft.com/office/drawing/2014/main" id="{94716428-D889-4614-BA1F-89B73AD32CB0}"/>
              </a:ext>
            </a:extLst>
          </p:cNvPr>
          <p:cNvPicPr>
            <a:picLocks noChangeAspect="1"/>
          </p:cNvPicPr>
          <p:nvPr/>
        </p:nvPicPr>
        <p:blipFill>
          <a:blip r:embed="rId4"/>
          <a:stretch>
            <a:fillRect/>
          </a:stretch>
        </p:blipFill>
        <p:spPr>
          <a:xfrm>
            <a:off x="6436426" y="546733"/>
            <a:ext cx="5494316" cy="5517131"/>
          </a:xfrm>
          <a:prstGeom prst="rect">
            <a:avLst/>
          </a:prstGeom>
        </p:spPr>
      </p:pic>
    </p:spTree>
    <p:extLst>
      <p:ext uri="{BB962C8B-B14F-4D97-AF65-F5344CB8AC3E}">
        <p14:creationId xmlns:p14="http://schemas.microsoft.com/office/powerpoint/2010/main" val="17971467"/>
      </p:ext>
    </p:extLst>
  </p:cSld>
  <p:clrMapOvr>
    <a:masterClrMapping/>
  </p:clrMapOvr>
  <mc:AlternateContent xmlns:mc="http://schemas.openxmlformats.org/markup-compatibility/2006" xmlns:p14="http://schemas.microsoft.com/office/powerpoint/2010/main">
    <mc:Choice Requires="p14">
      <p:transition spd="slow" p14:dur="2000" advTm="29500"/>
    </mc:Choice>
    <mc:Fallback xmlns="">
      <p:transition spd="slow" advTm="295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dirty="0">
                <a:latin typeface="Raleway" panose="020B0503030101060003" pitchFamily="34" charset="77"/>
              </a:rPr>
              <a:t>Workshop Overview</a:t>
            </a:r>
            <a:br>
              <a:rPr lang="en-US" sz="3200" b="1" dirty="0">
                <a:latin typeface="Raleway" panose="020B0503030101060003" pitchFamily="34" charset="77"/>
              </a:rPr>
            </a:br>
            <a:r>
              <a:rPr lang="en-US" sz="4000" b="1" dirty="0">
                <a:latin typeface="Raleway Black" panose="020B0503030101060003" pitchFamily="34" charset="77"/>
              </a:rPr>
              <a:t>Next Steps &amp; Activities</a:t>
            </a:r>
            <a:endParaRPr lang="en-US" sz="4000" dirty="0"/>
          </a:p>
        </p:txBody>
      </p:sp>
      <p:pic>
        <p:nvPicPr>
          <p:cNvPr id="10" name="Content Placeholder 9">
            <a:extLst>
              <a:ext uri="{FF2B5EF4-FFF2-40B4-BE49-F238E27FC236}">
                <a16:creationId xmlns:a16="http://schemas.microsoft.com/office/drawing/2014/main" id="{BFFB9FB4-ACBA-9547-A814-7CE85CF4D4A3}"/>
              </a:ext>
            </a:extLst>
          </p:cNvPr>
          <p:cNvPicPr>
            <a:picLocks noGrp="1" noChangeAspect="1"/>
          </p:cNvPicPr>
          <p:nvPr>
            <p:ph idx="1"/>
          </p:nvPr>
        </p:nvPicPr>
        <p:blipFill rotWithShape="1">
          <a:blip r:embed="rId4"/>
          <a:srcRect t="4696" b="19561"/>
          <a:stretch/>
        </p:blipFill>
        <p:spPr>
          <a:xfrm>
            <a:off x="1302367" y="1649856"/>
            <a:ext cx="5032744" cy="4933132"/>
          </a:xfrm>
        </p:spPr>
      </p:pic>
      <p:pic>
        <p:nvPicPr>
          <p:cNvPr id="11" name="Picture 10">
            <a:extLst>
              <a:ext uri="{FF2B5EF4-FFF2-40B4-BE49-F238E27FC236}">
                <a16:creationId xmlns:a16="http://schemas.microsoft.com/office/drawing/2014/main" id="{BA51B3FC-B1C0-7C47-A978-E817743D9581}"/>
              </a:ext>
            </a:extLst>
          </p:cNvPr>
          <p:cNvPicPr>
            <a:picLocks noChangeAspect="1"/>
          </p:cNvPicPr>
          <p:nvPr/>
        </p:nvPicPr>
        <p:blipFill rotWithShape="1">
          <a:blip r:embed="rId5"/>
          <a:srcRect t="5359" b="12024"/>
          <a:stretch/>
        </p:blipFill>
        <p:spPr>
          <a:xfrm>
            <a:off x="6053756" y="1690688"/>
            <a:ext cx="4981079" cy="5325574"/>
          </a:xfrm>
          <a:prstGeom prst="rect">
            <a:avLst/>
          </a:prstGeom>
        </p:spPr>
      </p:pic>
    </p:spTree>
    <p:extLst>
      <p:ext uri="{BB962C8B-B14F-4D97-AF65-F5344CB8AC3E}">
        <p14:creationId xmlns:p14="http://schemas.microsoft.com/office/powerpoint/2010/main" val="1489900913"/>
      </p:ext>
    </p:extLst>
  </p:cSld>
  <p:clrMapOvr>
    <a:masterClrMapping/>
  </p:clrMapOvr>
  <mc:AlternateContent xmlns:mc="http://schemas.openxmlformats.org/markup-compatibility/2006" xmlns:p14="http://schemas.microsoft.com/office/powerpoint/2010/main">
    <mc:Choice Requires="p14">
      <p:transition spd="slow" p14:dur="2000" advTm="17300"/>
    </mc:Choice>
    <mc:Fallback xmlns="">
      <p:transition spd="slow" advTm="173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7C4822-52A2-9B40-B78E-0DEC21880FD1}"/>
              </a:ext>
            </a:extLst>
          </p:cNvPr>
          <p:cNvPicPr>
            <a:picLocks noChangeAspect="1"/>
          </p:cNvPicPr>
          <p:nvPr/>
        </p:nvPicPr>
        <p:blipFill>
          <a:blip r:embed="rId3"/>
          <a:stretch>
            <a:fillRect/>
          </a:stretch>
        </p:blipFill>
        <p:spPr>
          <a:xfrm>
            <a:off x="113468" y="369503"/>
            <a:ext cx="1188899" cy="1280353"/>
          </a:xfrm>
          <a:prstGeom prst="rect">
            <a:avLst/>
          </a:prstGeom>
        </p:spPr>
      </p:pic>
      <p:sp>
        <p:nvSpPr>
          <p:cNvPr id="8" name="Title 4">
            <a:extLst>
              <a:ext uri="{FF2B5EF4-FFF2-40B4-BE49-F238E27FC236}">
                <a16:creationId xmlns:a16="http://schemas.microsoft.com/office/drawing/2014/main" id="{BB8EF78A-F2C2-4B4B-A5B2-6E810A957A4E}"/>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Workshop Overview</a:t>
            </a:r>
            <a:br>
              <a:rPr lang="en-US" sz="3200" b="1" dirty="0">
                <a:latin typeface="Raleway" panose="020B0503030101060003" pitchFamily="34" charset="77"/>
              </a:rPr>
            </a:br>
            <a:r>
              <a:rPr lang="en-US" sz="4000" b="1" dirty="0">
                <a:latin typeface="Raleway Black" panose="020B0503030101060003" pitchFamily="34" charset="77"/>
              </a:rPr>
              <a:t>Participant Stories</a:t>
            </a:r>
            <a:endParaRPr lang="en-US" sz="4000" dirty="0"/>
          </a:p>
        </p:txBody>
      </p:sp>
    </p:spTree>
    <p:extLst>
      <p:ext uri="{BB962C8B-B14F-4D97-AF65-F5344CB8AC3E}">
        <p14:creationId xmlns:p14="http://schemas.microsoft.com/office/powerpoint/2010/main" val="3098485609"/>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3F187B-3C17-6045-9319-79A611FF5678}"/>
              </a:ext>
            </a:extLst>
          </p:cNvPr>
          <p:cNvSpPr txBox="1"/>
          <p:nvPr/>
        </p:nvSpPr>
        <p:spPr>
          <a:xfrm>
            <a:off x="838200" y="1659569"/>
            <a:ext cx="11196320" cy="483209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National Academies of Sciences, Engineering, and Medicine. (2016). </a:t>
            </a:r>
            <a:r>
              <a:rPr kumimoji="0" lang="en-US" sz="2200" b="0" i="1" u="none" strike="noStrike" kern="1200" cap="none" spc="0" normalizeH="0" baseline="0" noProof="0" dirty="0">
                <a:ln>
                  <a:noFill/>
                </a:ln>
                <a:solidFill>
                  <a:prstClr val="black"/>
                </a:solidFill>
                <a:effectLst/>
                <a:uLnTx/>
                <a:uFillTx/>
                <a:latin typeface="Calibri" panose="020F0502020204030204"/>
                <a:ea typeface="+mn-ea"/>
                <a:cs typeface="+mn-cs"/>
              </a:rPr>
              <a:t>Effective chemistry communication in informal environments. </a:t>
            </a: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The National Academies Press: Washington, D.C.</a:t>
            </a: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 https://www.nap.edu/catalog/21790/effective-chemistry-communication-in-informal-environments</a:t>
            </a: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TNS BMRB, F.M. (2015). </a:t>
            </a:r>
            <a:r>
              <a:rPr kumimoji="0" lang="en-US" sz="2200" b="0" i="1" u="none" strike="noStrike" kern="1200" cap="none" spc="0" normalizeH="0" baseline="0" noProof="0" dirty="0">
                <a:ln>
                  <a:noFill/>
                </a:ln>
                <a:solidFill>
                  <a:prstClr val="black"/>
                </a:solidFill>
                <a:effectLst/>
                <a:uLnTx/>
                <a:uFillTx/>
                <a:latin typeface="Calibri" panose="020F0502020204030204"/>
                <a:ea typeface="+mn-ea"/>
                <a:cs typeface="+mn-cs"/>
              </a:rPr>
              <a:t>Public Attitudes to Chemistry (Research Report). </a:t>
            </a: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Retrieved from Royal Society of Chemistry website: </a:t>
            </a: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hlinkClick r:id="rId5"/>
              </a:rPr>
              <a:t>https://www.rsc.org/globalassets/04-campaigning-outreach/campaigning/public-attitudes-to-chemistry/public-attitudes-to-chemistry-research-report.pdf</a:t>
            </a: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Collins, A., Joseph, D., &amp; </a:t>
            </a:r>
            <a:r>
              <a:rPr kumimoji="0" lang="en-US" sz="2200" b="0" i="0" u="none" strike="noStrike" kern="1200" cap="none" spc="0" normalizeH="0" baseline="0" noProof="0" dirty="0" err="1">
                <a:ln>
                  <a:noFill/>
                </a:ln>
                <a:solidFill>
                  <a:prstClr val="black"/>
                </a:solidFill>
                <a:effectLst/>
                <a:uLnTx/>
                <a:uFillTx/>
                <a:latin typeface="Calibri" panose="020F0502020204030204"/>
                <a:ea typeface="+mn-ea"/>
                <a:cs typeface="+mn-cs"/>
              </a:rPr>
              <a:t>Bielaczyc</a:t>
            </a: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 K. (2004). Design research: Theoretical and methodological issues. </a:t>
            </a:r>
            <a:r>
              <a:rPr kumimoji="0" lang="en-US" sz="2200" b="0" i="1" u="none" strike="noStrike" kern="1200" cap="none" spc="0" normalizeH="0" baseline="0" noProof="0" dirty="0">
                <a:ln>
                  <a:noFill/>
                </a:ln>
                <a:solidFill>
                  <a:prstClr val="black"/>
                </a:solidFill>
                <a:effectLst/>
                <a:uLnTx/>
                <a:uFillTx/>
                <a:latin typeface="Calibri" panose="020F0502020204030204"/>
                <a:ea typeface="+mn-ea"/>
                <a:cs typeface="+mn-cs"/>
              </a:rPr>
              <a:t>The Journal of the Learning Sciences, 13</a:t>
            </a:r>
            <a:r>
              <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rPr>
              <a:t>(1), 15-42.​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Welcome Module</a:t>
            </a:r>
            <a:br>
              <a:rPr lang="en-US" sz="1800" b="1">
                <a:latin typeface="Raleway" panose="020B0503030101060003" pitchFamily="34" charset="77"/>
              </a:rPr>
            </a:br>
            <a:r>
              <a:rPr lang="en-US" sz="4000" b="1">
                <a:latin typeface="Raleway Black" panose="020B0503030101060003" pitchFamily="34" charset="77"/>
              </a:rPr>
              <a:t>Credits</a:t>
            </a:r>
            <a:endParaRPr lang="en-US" sz="4000"/>
          </a:p>
        </p:txBody>
      </p:sp>
    </p:spTree>
    <p:extLst>
      <p:ext uri="{BB962C8B-B14F-4D97-AF65-F5344CB8AC3E}">
        <p14:creationId xmlns:p14="http://schemas.microsoft.com/office/powerpoint/2010/main" val="463886565"/>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pic>
        <p:nvPicPr>
          <p:cNvPr id="4" name="Picture 1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4938" y="4031053"/>
            <a:ext cx="1398744" cy="1407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476965" y="4288813"/>
            <a:ext cx="9570654" cy="11735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This work is supported by the National Science Foundation under award number 1612482. </a:t>
            </a:r>
          </a:p>
          <a:p>
            <a:pPr marL="0" marR="0" lvl="0" indent="0" algn="l" defTabSz="1219140" rtl="0" eaLnBrk="1" fontAlgn="auto" latinLnBrk="0" hangingPunct="1">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Any opinions, findings, and conclusions or recommendations expressed in this presentation are those of the authors and do not necessarily reflect the views of the Foundation. </a:t>
            </a:r>
          </a:p>
        </p:txBody>
      </p:sp>
      <p:sp>
        <p:nvSpPr>
          <p:cNvPr id="7" name="Rectangle 3"/>
          <p:cNvSpPr txBox="1">
            <a:spLocks noChangeArrowheads="1"/>
          </p:cNvSpPr>
          <p:nvPr/>
        </p:nvSpPr>
        <p:spPr bwMode="auto">
          <a:xfrm>
            <a:off x="2476965" y="5515238"/>
            <a:ext cx="8822203"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1219140" eaLnBrk="1" hangingPunct="1">
              <a:lnSpc>
                <a:spcPct val="90000"/>
              </a:lnSpc>
              <a:spcBef>
                <a:spcPct val="20000"/>
              </a:spcBef>
              <a:defRPr/>
            </a:pPr>
            <a:r>
              <a:rPr lang="en-US" sz="1800" b="1" kern="0" dirty="0">
                <a:solidFill>
                  <a:prstClr val="black"/>
                </a:solidFill>
                <a:latin typeface="Source Sans Pro" panose="020B0503030403020204" pitchFamily="34" charset="0"/>
                <a:ea typeface="Source Sans Pro" panose="020B0503030403020204" pitchFamily="34" charset="0"/>
                <a:cs typeface="Calibri" charset="0"/>
                <a:sym typeface="Arial"/>
              </a:rPr>
              <a:t>Copyright 2020, Museum of Science, Boston </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Edited by</a:t>
            </a:r>
            <a:r>
              <a:rPr kumimoji="0" lang="en-US" sz="18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Allison Anderson, Marta Beyer, Patti Galvan, and Emily Hostetler</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Published under a Creative Commons Attribution-Noncommercial-Share</a:t>
            </a:r>
            <a:r>
              <a:rPr kumimoji="0" lang="en-US" sz="18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a:t>
            </a:r>
            <a:r>
              <a:rPr lang="en-US" sz="1800" b="1" kern="0" dirty="0">
                <a:solidFill>
                  <a:prstClr val="black"/>
                </a:solidFill>
                <a:latin typeface="Source Sans Pro" panose="020B0503030403020204" pitchFamily="34" charset="0"/>
                <a:ea typeface="Source Sans Pro" panose="020B0503030403020204" pitchFamily="34" charset="0"/>
                <a:cs typeface="Calibri" charset="0"/>
                <a:sym typeface="Arial"/>
              </a:rPr>
              <a:t>Alike license:</a:t>
            </a:r>
          </a:p>
          <a:p>
            <a:pPr lvl="0" defTabSz="1219140" eaLnBrk="1" hangingPunct="1">
              <a:lnSpc>
                <a:spcPct val="90000"/>
              </a:lnSpc>
              <a:spcBef>
                <a:spcPct val="20000"/>
              </a:spcBef>
              <a:defRPr/>
            </a:pPr>
            <a:r>
              <a:rPr lang="en-US" sz="1800" b="1" kern="0" dirty="0">
                <a:solidFill>
                  <a:prstClr val="black"/>
                </a:solidFill>
                <a:latin typeface="Source Sans Pro" panose="020B0503030403020204" pitchFamily="34" charset="0"/>
                <a:ea typeface="Source Sans Pro" panose="020B0503030403020204" pitchFamily="34" charset="0"/>
                <a:cs typeface="Calibri" charset="0"/>
                <a:sym typeface="Arial"/>
              </a:rPr>
              <a:t>http://creativecommons.org/licenses/by-nc-sa/3.0</a:t>
            </a:r>
            <a:endPar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p:txBody>
      </p:sp>
      <p:pic>
        <p:nvPicPr>
          <p:cNvPr id="8" name="Picture 7" descr="Macintosh HD:Users:cmccarthy:Desktop:misc photos:Creative Commons logo by-nc-sa copy.png"/>
          <p:cNvPicPr/>
          <p:nvPr/>
        </p:nvPicPr>
        <p:blipFill>
          <a:blip r:embed="rId5">
            <a:extLst>
              <a:ext uri="{28A0092B-C50C-407E-A947-70E740481C1C}">
                <a14:useLocalDpi xmlns:a14="http://schemas.microsoft.com/office/drawing/2010/main" val="0"/>
              </a:ext>
            </a:extLst>
          </a:blip>
          <a:srcRect/>
          <a:stretch>
            <a:fillRect/>
          </a:stretch>
        </p:blipFill>
        <p:spPr bwMode="auto">
          <a:xfrm>
            <a:off x="774938" y="5919774"/>
            <a:ext cx="1371600" cy="457200"/>
          </a:xfrm>
          <a:prstGeom prst="rect">
            <a:avLst/>
          </a:prstGeom>
          <a:noFill/>
          <a:ln>
            <a:noFill/>
          </a:ln>
        </p:spPr>
      </p:pic>
    </p:spTree>
    <p:extLst>
      <p:ext uri="{BB962C8B-B14F-4D97-AF65-F5344CB8AC3E}">
        <p14:creationId xmlns:p14="http://schemas.microsoft.com/office/powerpoint/2010/main" val="1377887658"/>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sp>
        <p:nvSpPr>
          <p:cNvPr id="5" name="Rectangle 3"/>
          <p:cNvSpPr txBox="1">
            <a:spLocks noChangeArrowheads="1"/>
          </p:cNvSpPr>
          <p:nvPr/>
        </p:nvSpPr>
        <p:spPr bwMode="auto">
          <a:xfrm>
            <a:off x="251122" y="4694438"/>
            <a:ext cx="1998783" cy="551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spcBef>
                <a:spcPct val="20000"/>
              </a:spcBef>
              <a:spcAft>
                <a:spcPts val="600"/>
              </a:spcAft>
              <a:buClrTx/>
              <a:buSzTx/>
              <a:buFontTx/>
              <a:buNone/>
              <a:tabLst/>
              <a:defRPr/>
            </a:pPr>
            <a:r>
              <a:rPr kumimoji="0" lang="en-US" sz="3200" b="1" i="0" u="none" strike="noStrike" kern="0" cap="none" spc="0" normalizeH="0" baseline="0" noProof="0" dirty="0">
                <a:ln>
                  <a:noFill/>
                </a:ln>
                <a:solidFill>
                  <a:prstClr val="black"/>
                </a:solidFill>
                <a:effectLst/>
                <a:uLnTx/>
                <a:uFillTx/>
                <a:latin typeface="Raleway Black" pitchFamily="2" charset="0"/>
                <a:ea typeface="Source Sans Pro" panose="020B0503030403020204" pitchFamily="34" charset="0"/>
                <a:cs typeface="Calibri" charset="0"/>
                <a:sym typeface="Arial"/>
              </a:rPr>
              <a:t>Credits</a:t>
            </a:r>
          </a:p>
        </p:txBody>
      </p:sp>
      <p:sp>
        <p:nvSpPr>
          <p:cNvPr id="7" name="Rectangle 3"/>
          <p:cNvSpPr txBox="1">
            <a:spLocks noChangeArrowheads="1"/>
          </p:cNvSpPr>
          <p:nvPr/>
        </p:nvSpPr>
        <p:spPr bwMode="auto">
          <a:xfrm>
            <a:off x="350149" y="5344882"/>
            <a:ext cx="11841851"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1219140" eaLnBrk="1" hangingPunct="1">
              <a:lnSpc>
                <a:spcPct val="90000"/>
              </a:lnSpc>
              <a:spcBef>
                <a:spcPct val="20000"/>
              </a:spcBef>
              <a:defRPr/>
            </a:pP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Let’s Do Chemistry workshop materials, framework graphics, and activity photos by Emily </a:t>
            </a:r>
            <a:r>
              <a:rPr lang="en-US" sz="1600" b="1" kern="0" dirty="0" err="1">
                <a:solidFill>
                  <a:prstClr val="black"/>
                </a:solidFill>
                <a:latin typeface="Source Sans Pro" panose="020B0503030403020204" pitchFamily="34" charset="0"/>
                <a:ea typeface="Source Sans Pro" panose="020B0503030403020204" pitchFamily="34" charset="0"/>
                <a:cs typeface="Calibri" charset="0"/>
                <a:sym typeface="Arial"/>
              </a:rPr>
              <a:t>Maletz</a:t>
            </a: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 for the NISE Network, 2018.</a:t>
            </a:r>
          </a:p>
          <a:p>
            <a:pPr defTabSz="1219140" eaLnBrk="1" hangingPunct="1">
              <a:lnSpc>
                <a:spcPct val="90000"/>
              </a:lnSpc>
              <a:spcBef>
                <a:spcPct val="20000"/>
              </a:spcBef>
              <a:defRPr/>
            </a:pP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Kit unboxing photo by Tag Children’s Museum of St. Augustine. </a:t>
            </a:r>
          </a:p>
          <a:p>
            <a:pPr defTabSz="1219140" eaLnBrk="1" hangingPunct="1">
              <a:lnSpc>
                <a:spcPct val="90000"/>
              </a:lnSpc>
              <a:spcBef>
                <a:spcPct val="20000"/>
              </a:spcBef>
              <a:defRPr/>
            </a:pP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Video call chat icon by </a:t>
            </a:r>
            <a:r>
              <a:rPr lang="en-US" sz="1600" b="1" kern="0" dirty="0" err="1">
                <a:solidFill>
                  <a:prstClr val="black"/>
                </a:solidFill>
                <a:latin typeface="Source Sans Pro" panose="020B0503030403020204" pitchFamily="34" charset="0"/>
                <a:ea typeface="Source Sans Pro" panose="020B0503030403020204" pitchFamily="34" charset="0"/>
                <a:cs typeface="Calibri" charset="0"/>
                <a:sym typeface="Arial"/>
              </a:rPr>
              <a:t>bricketh</a:t>
            </a: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 from </a:t>
            </a:r>
            <a:r>
              <a:rPr lang="en-US" sz="1600" b="1" kern="0" dirty="0" err="1">
                <a:solidFill>
                  <a:prstClr val="black"/>
                </a:solidFill>
                <a:latin typeface="Source Sans Pro" panose="020B0503030403020204" pitchFamily="34" charset="0"/>
                <a:ea typeface="Source Sans Pro" panose="020B0503030403020204" pitchFamily="34" charset="0"/>
                <a:cs typeface="Calibri" charset="0"/>
                <a:sym typeface="Arial"/>
              </a:rPr>
              <a:t>Pixabay</a:t>
            </a: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 Video camera by the Noun Project; Meeting by </a:t>
            </a:r>
            <a:r>
              <a:rPr lang="en-US" sz="1600" b="1" kern="0" dirty="0" err="1">
                <a:solidFill>
                  <a:prstClr val="black"/>
                </a:solidFill>
                <a:latin typeface="Source Sans Pro" panose="020B0503030403020204" pitchFamily="34" charset="0"/>
                <a:ea typeface="Source Sans Pro" panose="020B0503030403020204" pitchFamily="34" charset="0"/>
                <a:cs typeface="Calibri" charset="0"/>
                <a:sym typeface="Arial"/>
              </a:rPr>
              <a:t>NicePNG</a:t>
            </a:r>
            <a:endPar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endParaRPr>
          </a:p>
          <a:p>
            <a:pPr defTabSz="1219140" eaLnBrk="1" hangingPunct="1">
              <a:lnSpc>
                <a:spcPct val="90000"/>
              </a:lnSpc>
              <a:spcBef>
                <a:spcPct val="20000"/>
              </a:spcBef>
              <a:defRPr/>
            </a:pPr>
            <a:endPar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endParaRPr>
          </a:p>
          <a:p>
            <a:pPr defTabSz="1219140" eaLnBrk="1" hangingPunct="1">
              <a:lnSpc>
                <a:spcPct val="90000"/>
              </a:lnSpc>
              <a:spcBef>
                <a:spcPct val="20000"/>
              </a:spcBef>
              <a:defRPr/>
            </a:pPr>
            <a:r>
              <a:rPr lang="en-US" sz="1600" b="1" kern="0" dirty="0">
                <a:solidFill>
                  <a:prstClr val="black"/>
                </a:solidFill>
                <a:latin typeface="Source Sans Pro" panose="020B0503030403020204" pitchFamily="34" charset="0"/>
                <a:ea typeface="Source Sans Pro" panose="020B0503030403020204" pitchFamily="34" charset="0"/>
                <a:cs typeface="Calibri" charset="0"/>
                <a:sym typeface="Arial"/>
              </a:rPr>
              <a:t>Citations and image credits are included in the notes for each slide.</a:t>
            </a:r>
            <a:endPar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p:txBody>
      </p:sp>
    </p:spTree>
    <p:extLst>
      <p:ext uri="{BB962C8B-B14F-4D97-AF65-F5344CB8AC3E}">
        <p14:creationId xmlns:p14="http://schemas.microsoft.com/office/powerpoint/2010/main" val="501546619"/>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7C4822-52A2-9B40-B78E-0DEC21880FD1}"/>
              </a:ext>
            </a:extLst>
          </p:cNvPr>
          <p:cNvPicPr>
            <a:picLocks noChangeAspect="1"/>
          </p:cNvPicPr>
          <p:nvPr/>
        </p:nvPicPr>
        <p:blipFill>
          <a:blip r:embed="rId3"/>
          <a:stretch>
            <a:fillRect/>
          </a:stretch>
        </p:blipFill>
        <p:spPr>
          <a:xfrm>
            <a:off x="113468" y="369503"/>
            <a:ext cx="1188899" cy="1280353"/>
          </a:xfrm>
          <a:prstGeom prst="rect">
            <a:avLst/>
          </a:prstGeom>
        </p:spPr>
      </p:pic>
      <p:sp>
        <p:nvSpPr>
          <p:cNvPr id="8" name="Title 4">
            <a:extLst>
              <a:ext uri="{FF2B5EF4-FFF2-40B4-BE49-F238E27FC236}">
                <a16:creationId xmlns:a16="http://schemas.microsoft.com/office/drawing/2014/main" id="{BB8EF78A-F2C2-4B4B-A5B2-6E810A957A4E}"/>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32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
        <p:nvSpPr>
          <p:cNvPr id="4" name="TextBox 3">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200" dirty="0">
              <a:solidFill>
                <a:prstClr val="black"/>
              </a:solidFill>
              <a:latin typeface="Source Sans Pro" panose="020B0503030403020204" pitchFamily="34" charset="0"/>
              <a:ea typeface="Source Sans Pro" panose="020B0503030403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200" dirty="0">
              <a:solidFill>
                <a:prstClr val="black"/>
              </a:solidFill>
              <a:latin typeface="Source Sans Pro" panose="020B0503030403020204" pitchFamily="34" charset="0"/>
              <a:ea typeface="Source Sans Pro" panose="020B0503030403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915741586"/>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a:rPr>
              <a:t>Project background</a:t>
            </a:r>
            <a:br>
              <a:rPr lang="en-US" sz="3200" b="1">
                <a:latin typeface="Raleway" panose="020B0503030101060003" pitchFamily="34" charset="77"/>
              </a:rPr>
            </a:br>
            <a:r>
              <a:rPr lang="en-US" sz="4000" b="1">
                <a:latin typeface="Raleway Black"/>
              </a:rPr>
              <a:t>Chemistry in museums</a:t>
            </a:r>
            <a:endParaRPr lang="en-US" sz="4000">
              <a:latin typeface="Raleway Black"/>
            </a:endParaRPr>
          </a:p>
        </p:txBody>
      </p:sp>
      <p:sp>
        <p:nvSpPr>
          <p:cNvPr id="3" name="Content Placeholder 2">
            <a:extLst>
              <a:ext uri="{FF2B5EF4-FFF2-40B4-BE49-F238E27FC236}">
                <a16:creationId xmlns:a16="http://schemas.microsoft.com/office/drawing/2014/main" id="{C276DBAE-BF07-2548-8879-8DA2D1E49188}"/>
              </a:ext>
            </a:extLst>
          </p:cNvPr>
          <p:cNvSpPr>
            <a:spLocks noGrp="1"/>
          </p:cNvSpPr>
          <p:nvPr>
            <p:ph idx="1"/>
          </p:nvPr>
        </p:nvSpPr>
        <p:spPr>
          <a:xfrm>
            <a:off x="899387" y="2201552"/>
            <a:ext cx="5006340" cy="1524628"/>
          </a:xfrm>
        </p:spPr>
        <p:txBody>
          <a:bodyPr>
            <a:noAutofit/>
          </a:bodyPr>
          <a:lstStyle/>
          <a:p>
            <a:pPr marL="0" indent="0">
              <a:buNone/>
            </a:pPr>
            <a:r>
              <a:rPr lang="en-US" sz="2400" dirty="0">
                <a:latin typeface="Source Sans Pro" panose="020B0503030403020204" pitchFamily="34" charset="0"/>
                <a:ea typeface="Source Sans Pro" panose="020B0503030403020204" pitchFamily="34" charset="0"/>
              </a:rPr>
              <a:t>The National Academies of Science published a report and a guide about effective chemistry communication in 2016. </a:t>
            </a:r>
          </a:p>
        </p:txBody>
      </p:sp>
      <p:pic>
        <p:nvPicPr>
          <p:cNvPr id="4" name="Picture 3">
            <a:extLst>
              <a:ext uri="{FF2B5EF4-FFF2-40B4-BE49-F238E27FC236}">
                <a16:creationId xmlns:a16="http://schemas.microsoft.com/office/drawing/2014/main" id="{CFB400B8-8017-D941-B0D2-3A9D0D9593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2808" y="1622432"/>
            <a:ext cx="2755083" cy="3942829"/>
          </a:xfrm>
          <a:prstGeom prst="rect">
            <a:avLst/>
          </a:prstGeom>
        </p:spPr>
      </p:pic>
      <p:pic>
        <p:nvPicPr>
          <p:cNvPr id="6" name="Picture 5">
            <a:extLst>
              <a:ext uri="{FF2B5EF4-FFF2-40B4-BE49-F238E27FC236}">
                <a16:creationId xmlns:a16="http://schemas.microsoft.com/office/drawing/2014/main" id="{D6CEAC0B-97DA-E548-B5CB-628DE9559D5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258979" y="2201552"/>
            <a:ext cx="2693218" cy="3848311"/>
          </a:xfrm>
          <a:prstGeom prst="rect">
            <a:avLst/>
          </a:prstGeom>
        </p:spPr>
      </p:pic>
      <p:sp>
        <p:nvSpPr>
          <p:cNvPr id="7" name="TextBox 6">
            <a:extLst>
              <a:ext uri="{FF2B5EF4-FFF2-40B4-BE49-F238E27FC236}">
                <a16:creationId xmlns:a16="http://schemas.microsoft.com/office/drawing/2014/main" id="{583F187B-3C17-6045-9319-79A611FF5678}"/>
              </a:ext>
            </a:extLst>
          </p:cNvPr>
          <p:cNvSpPr txBox="1"/>
          <p:nvPr/>
        </p:nvSpPr>
        <p:spPr>
          <a:xfrm>
            <a:off x="838200" y="4113754"/>
            <a:ext cx="530352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The report noted that</a:t>
            </a:r>
            <a:r>
              <a:rPr kumimoji="0" lang="en-US" sz="2400" b="0" i="1"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 </a:t>
            </a:r>
            <a:r>
              <a:rPr kumimoji="0" lang="en-US" sz="2400" b="1" i="0" u="none" strike="noStrike" kern="1200" cap="none" spc="0" normalizeH="0" baseline="0" noProof="0" dirty="0">
                <a:ln>
                  <a:noFill/>
                </a:ln>
                <a:solidFill>
                  <a:srgbClr val="5B9BD5"/>
                </a:solidFill>
                <a:effectLst/>
                <a:uLnTx/>
                <a:uFillTx/>
                <a:latin typeface="Source Sans Pro" panose="020B0503030403020204" pitchFamily="34" charset="0"/>
                <a:ea typeface="Source Sans Pro" panose="020B0503030403020204" pitchFamily="34" charset="0"/>
              </a:rPr>
              <a:t>chemistry is one of the least represented disciplines in science museums </a:t>
            </a:r>
          </a:p>
        </p:txBody>
      </p:sp>
    </p:spTree>
    <p:extLst>
      <p:ext uri="{BB962C8B-B14F-4D97-AF65-F5344CB8AC3E}">
        <p14:creationId xmlns:p14="http://schemas.microsoft.com/office/powerpoint/2010/main" val="4025964106"/>
      </p:ext>
    </p:extLst>
  </p:cSld>
  <p:clrMapOvr>
    <a:masterClrMapping/>
  </p:clrMapOvr>
  <mc:AlternateContent xmlns:mc="http://schemas.openxmlformats.org/markup-compatibility/2006" xmlns:p14="http://schemas.microsoft.com/office/powerpoint/2010/main">
    <mc:Choice Requires="p14">
      <p:transition spd="slow" p14:dur="2000" advTm="24400"/>
    </mc:Choice>
    <mc:Fallback xmlns="">
      <p:transition spd="slow" advTm="244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200" dirty="0">
              <a:solidFill>
                <a:prstClr val="black"/>
              </a:solidFill>
              <a:latin typeface="Source Sans Pro" panose="020B0503030403020204" pitchFamily="34" charset="0"/>
              <a:ea typeface="Source Sans Pro" panose="020B0503030403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2200" dirty="0">
              <a:solidFill>
                <a:prstClr val="black"/>
              </a:solidFill>
              <a:latin typeface="Source Sans Pro" panose="020B0503030403020204" pitchFamily="34" charset="0"/>
              <a:ea typeface="Source Sans Pro" panose="020B0503030403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endParaRPr>
          </a:p>
        </p:txBody>
      </p:sp>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18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Tree>
    <p:extLst>
      <p:ext uri="{BB962C8B-B14F-4D97-AF65-F5344CB8AC3E}">
        <p14:creationId xmlns:p14="http://schemas.microsoft.com/office/powerpoint/2010/main" val="2890544432"/>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a:latin typeface="Raleway"/>
              </a:rPr>
              <a:t>Project background</a:t>
            </a:r>
            <a:br>
              <a:rPr lang="en-US" sz="3200" b="1">
                <a:latin typeface="Raleway" panose="020B0503030101060003" pitchFamily="34" charset="77"/>
              </a:rPr>
            </a:br>
            <a:r>
              <a:rPr lang="en-US" sz="4000" b="1">
                <a:latin typeface="Raleway Black"/>
              </a:rPr>
              <a:t>Perceptions of chemistry</a:t>
            </a:r>
            <a:endParaRPr lang="en-US" sz="4000"/>
          </a:p>
        </p:txBody>
      </p:sp>
      <p:pic>
        <p:nvPicPr>
          <p:cNvPr id="4" name="Picture 3">
            <a:extLst>
              <a:ext uri="{FF2B5EF4-FFF2-40B4-BE49-F238E27FC236}">
                <a16:creationId xmlns:a16="http://schemas.microsoft.com/office/drawing/2014/main" id="{8ED11AB3-5321-F945-8D02-3DF34D02C7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5360" y="1970688"/>
            <a:ext cx="2811377" cy="3978453"/>
          </a:xfrm>
          <a:prstGeom prst="rect">
            <a:avLst/>
          </a:prstGeom>
        </p:spPr>
      </p:pic>
      <p:pic>
        <p:nvPicPr>
          <p:cNvPr id="6" name="Picture 5">
            <a:extLst>
              <a:ext uri="{FF2B5EF4-FFF2-40B4-BE49-F238E27FC236}">
                <a16:creationId xmlns:a16="http://schemas.microsoft.com/office/drawing/2014/main" id="{9EE421D6-3510-7348-9CC8-28840DBFDA7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3885" t="58906" r="34090" b="7538"/>
          <a:stretch/>
        </p:blipFill>
        <p:spPr>
          <a:xfrm>
            <a:off x="4480559" y="1414274"/>
            <a:ext cx="6873241" cy="5091282"/>
          </a:xfrm>
          <a:prstGeom prst="rect">
            <a:avLst/>
          </a:prstGeom>
          <a:solidFill>
            <a:schemeClr val="bg1"/>
          </a:solidFill>
        </p:spPr>
      </p:pic>
    </p:spTree>
    <p:extLst>
      <p:ext uri="{BB962C8B-B14F-4D97-AF65-F5344CB8AC3E}">
        <p14:creationId xmlns:p14="http://schemas.microsoft.com/office/powerpoint/2010/main" val="870828744"/>
      </p:ext>
    </p:extLst>
  </p:cSld>
  <p:clrMapOvr>
    <a:masterClrMapping/>
  </p:clrMapOvr>
  <mc:AlternateContent xmlns:mc="http://schemas.openxmlformats.org/markup-compatibility/2006" xmlns:p14="http://schemas.microsoft.com/office/powerpoint/2010/main">
    <mc:Choice Requires="p14">
      <p:transition spd="slow" p14:dur="2000" advTm="41850"/>
    </mc:Choice>
    <mc:Fallback xmlns="">
      <p:transition spd="slow" advTm="4185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pic>
        <p:nvPicPr>
          <p:cNvPr id="8" name="Picture 6" descr="ExSci_Chem_20180530_2096"/>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057015" y="0"/>
            <a:ext cx="5134985"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1"/>
          <p:cNvSpPr txBox="1">
            <a:spLocks/>
          </p:cNvSpPr>
          <p:nvPr/>
        </p:nvSpPr>
        <p:spPr>
          <a:xfrm>
            <a:off x="839788" y="2320545"/>
            <a:ext cx="5345859" cy="390766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spcAft>
                <a:spcPts val="800"/>
              </a:spcAft>
            </a:pPr>
            <a:r>
              <a:rPr lang="en-US" sz="2400">
                <a:latin typeface="Source Sans Pro"/>
                <a:ea typeface="Source Sans Pro"/>
              </a:rPr>
              <a:t>The project aimed to have a strategic impact on publics’ attitudes toward chemistry, specifically, their ​</a:t>
            </a:r>
            <a:endParaRPr lang="en-US">
              <a:latin typeface="Source Sans Pro"/>
              <a:ea typeface="Source Sans Pro"/>
              <a:cs typeface="Calibri" panose="020F0502020204030204"/>
            </a:endParaRPr>
          </a:p>
          <a:p>
            <a:pPr marL="800100" lvl="1" indent="-342900">
              <a:spcAft>
                <a:spcPts val="400"/>
              </a:spcAft>
              <a:buFont typeface="Arial" panose="020B0604020202020204" pitchFamily="34" charset="0"/>
              <a:buChar char="•"/>
            </a:pPr>
            <a:r>
              <a:rPr lang="en-US" sz="2000">
                <a:latin typeface="Source Sans Pro" panose="020B0503030403020204" pitchFamily="34" charset="0"/>
                <a:ea typeface="Source Sans Pro" panose="020B0503030403020204" pitchFamily="34" charset="0"/>
              </a:rPr>
              <a:t>interest in chemistry, ​</a:t>
            </a:r>
          </a:p>
          <a:p>
            <a:pPr marL="800100" lvl="1" indent="-342900">
              <a:spcAft>
                <a:spcPts val="400"/>
              </a:spcAft>
              <a:buFont typeface="Arial" panose="020B0604020202020204" pitchFamily="34" charset="0"/>
              <a:buChar char="•"/>
            </a:pPr>
            <a:r>
              <a:rPr lang="en-US" sz="2000">
                <a:latin typeface="Source Sans Pro" panose="020B0503030403020204" pitchFamily="34" charset="0"/>
                <a:ea typeface="Source Sans Pro" panose="020B0503030403020204" pitchFamily="34" charset="0"/>
              </a:rPr>
              <a:t>understanding and perception of its relevance, and ​</a:t>
            </a:r>
          </a:p>
          <a:p>
            <a:pPr marL="800100" lvl="1" indent="-342900">
              <a:spcAft>
                <a:spcPts val="400"/>
              </a:spcAft>
              <a:buFont typeface="Arial" panose="020B0604020202020204" pitchFamily="34" charset="0"/>
              <a:buChar char="•"/>
            </a:pPr>
            <a:r>
              <a:rPr lang="en-US" sz="2000">
                <a:latin typeface="Source Sans Pro" panose="020B0503030403020204" pitchFamily="34" charset="0"/>
                <a:ea typeface="Source Sans Pro" panose="020B0503030403020204" pitchFamily="34" charset="0"/>
              </a:rPr>
              <a:t>feelings of self-efficacy with respect to it​</a:t>
            </a:r>
          </a:p>
          <a:p>
            <a:pPr>
              <a:spcAft>
                <a:spcPts val="400"/>
              </a:spcAft>
            </a:pPr>
            <a:r>
              <a:rPr lang="en-US" sz="2400">
                <a:latin typeface="Source Sans Pro" panose="020B0503030403020204" pitchFamily="34" charset="0"/>
                <a:ea typeface="Source Sans Pro" panose="020B0503030403020204" pitchFamily="34" charset="0"/>
              </a:rPr>
              <a:t>through the creation of knowledge and educational activities that embody that knowledge.​</a:t>
            </a: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Project background</a:t>
            </a:r>
            <a:br>
              <a:rPr lang="en-US" b="1">
                <a:latin typeface="Raleway" panose="020B0503030101060003" pitchFamily="34" charset="77"/>
              </a:rPr>
            </a:br>
            <a:r>
              <a:rPr lang="en-US" sz="4000" b="1">
                <a:latin typeface="Raleway Black" panose="020B0503030101060003" pitchFamily="34" charset="77"/>
              </a:rPr>
              <a:t>Goals</a:t>
            </a:r>
            <a:endParaRPr lang="en-US" sz="4000"/>
          </a:p>
        </p:txBody>
      </p:sp>
    </p:spTree>
    <p:extLst>
      <p:ext uri="{BB962C8B-B14F-4D97-AF65-F5344CB8AC3E}">
        <p14:creationId xmlns:p14="http://schemas.microsoft.com/office/powerpoint/2010/main" val="1596866825"/>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2" name="Content Placeholder 1"/>
          <p:cNvSpPr>
            <a:spLocks noGrp="1"/>
          </p:cNvSpPr>
          <p:nvPr>
            <p:ph idx="1"/>
          </p:nvPr>
        </p:nvSpPr>
        <p:spPr>
          <a:xfrm>
            <a:off x="838200" y="2055813"/>
            <a:ext cx="6068209" cy="3673301"/>
          </a:xfrm>
        </p:spPr>
        <p:txBody>
          <a:bodyPr vert="horz" lIns="91440" tIns="45720" rIns="91440" bIns="45720" rtlCol="0" anchor="t">
            <a:normAutofit lnSpcReduction="10000"/>
          </a:bodyPr>
          <a:lstStyle/>
          <a:p>
            <a:pPr marL="0" indent="0">
              <a:buNone/>
            </a:pPr>
            <a:r>
              <a:rPr lang="en-US" sz="2400">
                <a:latin typeface="Source Sans Pro" panose="020B0503030403020204" pitchFamily="34" charset="0"/>
                <a:ea typeface="Source Sans Pro" panose="020B0503030403020204" pitchFamily="34" charset="0"/>
              </a:rPr>
              <a:t>Interest is being particularly </a:t>
            </a:r>
            <a:r>
              <a:rPr lang="en-US" sz="2400" i="1">
                <a:latin typeface="Source Sans Pro" panose="020B0503030403020204" pitchFamily="34" charset="0"/>
                <a:ea typeface="Source Sans Pro" panose="020B0503030403020204" pitchFamily="34" charset="0"/>
              </a:rPr>
              <a:t>engaged</a:t>
            </a:r>
            <a:r>
              <a:rPr lang="en-US" sz="2400">
                <a:latin typeface="Source Sans Pro" panose="020B0503030403020204" pitchFamily="34" charset="0"/>
                <a:ea typeface="Source Sans Pro" panose="020B0503030403020204" pitchFamily="34" charset="0"/>
              </a:rPr>
              <a:t> in what the activity is about. </a:t>
            </a:r>
          </a:p>
          <a:p>
            <a:pPr marL="0" indent="0">
              <a:buNone/>
            </a:pPr>
            <a:endParaRPr lang="en-US" sz="2400">
              <a:latin typeface="Source Sans Pro"/>
              <a:ea typeface="Source Sans Pro"/>
            </a:endParaRPr>
          </a:p>
          <a:p>
            <a:pPr marL="0" indent="0">
              <a:buNone/>
            </a:pPr>
            <a:r>
              <a:rPr lang="en-US" sz="2400">
                <a:latin typeface="Source Sans Pro"/>
                <a:ea typeface="Source Sans Pro"/>
              </a:rPr>
              <a:t>These thoughts or feelings could be brief or might lead to longer-term interests.</a:t>
            </a:r>
            <a:endParaRPr lang="en-US">
              <a:latin typeface="Source Sans Pro"/>
              <a:ea typeface="Source Sans Pro"/>
            </a:endParaRPr>
          </a:p>
          <a:p>
            <a:pPr marL="0" indent="0">
              <a:buNone/>
            </a:pPr>
            <a:endParaRPr lang="en-US" sz="2400">
              <a:latin typeface="Source Sans Pro" panose="020B0503030403020204" pitchFamily="34" charset="0"/>
              <a:ea typeface="Source Sans Pro" panose="020B0503030403020204" pitchFamily="34" charset="0"/>
            </a:endParaRPr>
          </a:p>
          <a:p>
            <a:pPr marL="0" indent="0">
              <a:buNone/>
            </a:pPr>
            <a:r>
              <a:rPr lang="en-US" sz="2400">
                <a:latin typeface="Source Sans Pro" panose="020B0503030403020204" pitchFamily="34" charset="0"/>
                <a:ea typeface="Source Sans Pro" panose="020B0503030403020204" pitchFamily="34" charset="0"/>
              </a:rPr>
              <a:t>Interest is a fundamental motivator for learning a subject and drives the learner to engage in informal, lifelong science learning activities.</a:t>
            </a:r>
          </a:p>
          <a:p>
            <a:endParaRPr lang="en-US" sz="2400">
              <a:latin typeface="Source Sans Pro" panose="020B0503030403020204" pitchFamily="34" charset="0"/>
              <a:ea typeface="Source Sans Pro" panose="020B0503030403020204" pitchFamily="34" charset="0"/>
            </a:endParaRPr>
          </a:p>
        </p:txBody>
      </p:sp>
      <p:pic>
        <p:nvPicPr>
          <p:cNvPr id="3074" name="Picture 2" descr="ExSci_Chem_20180219_1548"/>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162800" y="0"/>
            <a:ext cx="5120640" cy="686337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“Chemistry is interesting!”</a:t>
            </a:r>
            <a:br>
              <a:rPr lang="en-US" sz="3200" b="1">
                <a:latin typeface="Raleway" panose="020B0503030101060003" pitchFamily="34" charset="77"/>
              </a:rPr>
            </a:br>
            <a:r>
              <a:rPr lang="en-US" sz="4000" b="1">
                <a:latin typeface="Raleway Black" panose="020B0503030101060003" pitchFamily="34" charset="77"/>
              </a:rPr>
              <a:t>Interest</a:t>
            </a:r>
            <a:endParaRPr lang="en-US" sz="4000"/>
          </a:p>
        </p:txBody>
      </p:sp>
    </p:spTree>
    <p:extLst>
      <p:ext uri="{BB962C8B-B14F-4D97-AF65-F5344CB8AC3E}">
        <p14:creationId xmlns:p14="http://schemas.microsoft.com/office/powerpoint/2010/main" val="2815915825"/>
      </p:ext>
    </p:extLst>
  </p:cSld>
  <p:clrMapOvr>
    <a:masterClrMapping/>
  </p:clrMapOvr>
  <mc:AlternateContent xmlns:mc="http://schemas.openxmlformats.org/markup-compatibility/2006" xmlns:p14="http://schemas.microsoft.com/office/powerpoint/2010/main">
    <mc:Choice Requires="p14">
      <p:transition spd="slow" p14:dur="2000" advTm="38800"/>
    </mc:Choice>
    <mc:Fallback xmlns="">
      <p:transition spd="slow" advTm="388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2" name="Content Placeholder 1"/>
          <p:cNvSpPr>
            <a:spLocks noGrp="1"/>
          </p:cNvSpPr>
          <p:nvPr>
            <p:ph idx="1"/>
          </p:nvPr>
        </p:nvSpPr>
        <p:spPr>
          <a:xfrm>
            <a:off x="838200" y="2331748"/>
            <a:ext cx="6068209" cy="3455277"/>
          </a:xfrm>
        </p:spPr>
        <p:txBody>
          <a:bodyPr>
            <a:normAutofit/>
          </a:bodyPr>
          <a:lstStyle/>
          <a:p>
            <a:pPr marL="0" indent="0">
              <a:buNone/>
            </a:pPr>
            <a:r>
              <a:rPr lang="en-US" sz="2400">
                <a:latin typeface="Source Sans Pro" panose="020B0503030403020204" pitchFamily="34" charset="0"/>
                <a:ea typeface="Source Sans Pro" panose="020B0503030403020204" pitchFamily="34" charset="0"/>
              </a:rPr>
              <a:t>Relevance involves connecting the activity to </a:t>
            </a:r>
            <a:r>
              <a:rPr lang="en-US" sz="2400" i="1">
                <a:latin typeface="Source Sans Pro" panose="020B0503030403020204" pitchFamily="34" charset="0"/>
                <a:ea typeface="Source Sans Pro" panose="020B0503030403020204" pitchFamily="34" charset="0"/>
              </a:rPr>
              <a:t>everyday life </a:t>
            </a:r>
            <a:r>
              <a:rPr lang="en-US" sz="2400">
                <a:latin typeface="Source Sans Pro" panose="020B0503030403020204" pitchFamily="34" charset="0"/>
                <a:ea typeface="Source Sans Pro" panose="020B0503030403020204" pitchFamily="34" charset="0"/>
              </a:rPr>
              <a:t>and showing how chemistry is </a:t>
            </a:r>
            <a:r>
              <a:rPr lang="en-US" sz="2400" i="1">
                <a:latin typeface="Source Sans Pro" panose="020B0503030403020204" pitchFamily="34" charset="0"/>
                <a:ea typeface="Source Sans Pro" panose="020B0503030403020204" pitchFamily="34" charset="0"/>
              </a:rPr>
              <a:t>used</a:t>
            </a:r>
            <a:r>
              <a:rPr lang="en-US" sz="2400">
                <a:latin typeface="Source Sans Pro" panose="020B0503030403020204" pitchFamily="34" charset="0"/>
                <a:ea typeface="Source Sans Pro" panose="020B0503030403020204" pitchFamily="34" charset="0"/>
              </a:rPr>
              <a:t>.​</a:t>
            </a:r>
          </a:p>
          <a:p>
            <a:pPr marL="0" indent="0">
              <a:buNone/>
            </a:pPr>
            <a:endParaRPr lang="en-US" sz="2400">
              <a:latin typeface="Source Sans Pro" panose="020B0503030403020204" pitchFamily="34" charset="0"/>
              <a:ea typeface="Source Sans Pro" panose="020B0503030403020204" pitchFamily="34" charset="0"/>
            </a:endParaRPr>
          </a:p>
          <a:p>
            <a:pPr marL="0" indent="0">
              <a:buNone/>
            </a:pPr>
            <a:r>
              <a:rPr lang="en-US" sz="2400">
                <a:latin typeface="Source Sans Pro" panose="020B0503030403020204" pitchFamily="34" charset="0"/>
                <a:ea typeface="Source Sans Pro" panose="020B0503030403020204" pitchFamily="34" charset="0"/>
              </a:rPr>
              <a:t>​Relevance is a fundamental part of learning experiences – learners often experience positive feelings and become more engaged when they can draw personal connections to the content being learned.</a:t>
            </a:r>
          </a:p>
        </p:txBody>
      </p:sp>
      <p:sp>
        <p:nvSpPr>
          <p:cNvPr id="9"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“Chemistry is connected to my life!”</a:t>
            </a:r>
            <a:br>
              <a:rPr lang="en-US" sz="3200" b="1">
                <a:latin typeface="Raleway" panose="020B0503030101060003" pitchFamily="34" charset="77"/>
              </a:rPr>
            </a:br>
            <a:r>
              <a:rPr lang="en-US" sz="4000" b="1">
                <a:latin typeface="Raleway Black" panose="020B0503030101060003" pitchFamily="34" charset="77"/>
              </a:rPr>
              <a:t>Relevance</a:t>
            </a:r>
            <a:endParaRPr lang="en-US" sz="4000"/>
          </a:p>
        </p:txBody>
      </p:sp>
      <p:pic>
        <p:nvPicPr>
          <p:cNvPr id="6" name="Picture 2" descr="Untitled photo"/>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071360" y="0"/>
            <a:ext cx="5120640" cy="6868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981544"/>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2" name="Content Placeholder 1"/>
          <p:cNvSpPr>
            <a:spLocks noGrp="1"/>
          </p:cNvSpPr>
          <p:nvPr>
            <p:ph idx="1"/>
          </p:nvPr>
        </p:nvSpPr>
        <p:spPr>
          <a:xfrm>
            <a:off x="838200" y="1825625"/>
            <a:ext cx="6068209" cy="4351338"/>
          </a:xfrm>
        </p:spPr>
        <p:txBody>
          <a:bodyPr>
            <a:normAutofit/>
          </a:bodyPr>
          <a:lstStyle/>
          <a:p>
            <a:pPr marL="0" indent="0">
              <a:buNone/>
            </a:pPr>
            <a:endParaRPr lang="en-US" sz="2400">
              <a:latin typeface="Source Sans Pro" panose="020B0503030403020204" pitchFamily="34" charset="0"/>
              <a:ea typeface="Source Sans Pro" panose="020B0503030403020204" pitchFamily="34" charset="0"/>
            </a:endParaRPr>
          </a:p>
          <a:p>
            <a:pPr marL="0" indent="0">
              <a:buNone/>
            </a:pPr>
            <a:endParaRPr lang="en-US" sz="2400">
              <a:latin typeface="Source Sans Pro" panose="020B0503030403020204" pitchFamily="34" charset="0"/>
              <a:ea typeface="Source Sans Pro" panose="020B0503030403020204" pitchFamily="34" charset="0"/>
            </a:endParaRPr>
          </a:p>
          <a:p>
            <a:pPr marL="0" indent="0">
              <a:buNone/>
            </a:pPr>
            <a:r>
              <a:rPr lang="en-US" sz="2400">
                <a:latin typeface="Source Sans Pro" panose="020B0503030403020204" pitchFamily="34" charset="0"/>
                <a:ea typeface="Source Sans Pro" panose="020B0503030403020204" pitchFamily="34" charset="0"/>
              </a:rPr>
              <a:t>Self-efficacy is having a sense of </a:t>
            </a:r>
            <a:r>
              <a:rPr lang="en-US" sz="2400" i="1">
                <a:latin typeface="Source Sans Pro" panose="020B0503030403020204" pitchFamily="34" charset="0"/>
                <a:ea typeface="Source Sans Pro" panose="020B0503030403020204" pitchFamily="34" charset="0"/>
              </a:rPr>
              <a:t>confidence </a:t>
            </a:r>
            <a:r>
              <a:rPr lang="en-US" sz="2400">
                <a:latin typeface="Source Sans Pro" panose="020B0503030403020204" pitchFamily="34" charset="0"/>
                <a:ea typeface="Source Sans Pro" panose="020B0503030403020204" pitchFamily="34" charset="0"/>
              </a:rPr>
              <a:t>and </a:t>
            </a:r>
            <a:r>
              <a:rPr lang="en-US" sz="2400" i="1">
                <a:latin typeface="Source Sans Pro" panose="020B0503030403020204" pitchFamily="34" charset="0"/>
                <a:ea typeface="Source Sans Pro" panose="020B0503030403020204" pitchFamily="34" charset="0"/>
              </a:rPr>
              <a:t>capability</a:t>
            </a:r>
            <a:r>
              <a:rPr lang="en-US" sz="2400">
                <a:latin typeface="Source Sans Pro" panose="020B0503030403020204" pitchFamily="34" charset="0"/>
                <a:ea typeface="Source Sans Pro" panose="020B0503030403020204" pitchFamily="34" charset="0"/>
              </a:rPr>
              <a:t> to learn and use chemistry.​</a:t>
            </a:r>
          </a:p>
          <a:p>
            <a:pPr marL="0" indent="0">
              <a:buNone/>
            </a:pPr>
            <a:endParaRPr lang="en-US" sz="2400">
              <a:latin typeface="Source Sans Pro" panose="020B0503030403020204" pitchFamily="34" charset="0"/>
              <a:ea typeface="Source Sans Pro" panose="020B0503030403020204" pitchFamily="34" charset="0"/>
            </a:endParaRPr>
          </a:p>
          <a:p>
            <a:pPr marL="0" indent="0">
              <a:buNone/>
            </a:pPr>
            <a:r>
              <a:rPr lang="en-US" sz="2400">
                <a:latin typeface="Source Sans Pro" panose="020B0503030403020204" pitchFamily="34" charset="0"/>
                <a:ea typeface="Source Sans Pro" panose="020B0503030403020204" pitchFamily="34" charset="0"/>
              </a:rPr>
              <a:t>​Beliefs in ones’ academic abilities have been shown to impact a variety of academic outcomes, including interest in the subject.​</a:t>
            </a:r>
          </a:p>
        </p:txBody>
      </p:sp>
      <p:pic>
        <p:nvPicPr>
          <p:cNvPr id="5122" name="Picture 2" descr="ExSci_Chem_20180219_1509"/>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7121856" y="0"/>
            <a:ext cx="5070143"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“I can do chemistry!”</a:t>
            </a:r>
            <a:br>
              <a:rPr lang="en-US" sz="3200" b="1">
                <a:latin typeface="Raleway" panose="020B0503030101060003" pitchFamily="34" charset="77"/>
              </a:rPr>
            </a:br>
            <a:r>
              <a:rPr lang="en-US" sz="4000" b="1">
                <a:latin typeface="Raleway Black" panose="020B0503030101060003" pitchFamily="34" charset="77"/>
              </a:rPr>
              <a:t>Self-efficacy</a:t>
            </a:r>
            <a:endParaRPr lang="en-US" sz="4000"/>
          </a:p>
        </p:txBody>
      </p:sp>
    </p:spTree>
    <p:extLst>
      <p:ext uri="{BB962C8B-B14F-4D97-AF65-F5344CB8AC3E}">
        <p14:creationId xmlns:p14="http://schemas.microsoft.com/office/powerpoint/2010/main" val="2657674890"/>
      </p:ext>
    </p:extLst>
  </p:cSld>
  <p:clrMapOvr>
    <a:masterClrMapping/>
  </p:clrMapOvr>
  <mc:AlternateContent xmlns:mc="http://schemas.openxmlformats.org/markup-compatibility/2006" xmlns:p14="http://schemas.microsoft.com/office/powerpoint/2010/main">
    <mc:Choice Requires="p14">
      <p:transition spd="slow" p14:dur="2000" advTm="32000"/>
    </mc:Choice>
    <mc:Fallback xmlns="">
      <p:transition spd="slow" advTm="32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p:nvSpPr>
        <p:spPr>
          <a:xfrm>
            <a:off x="10654748" y="0"/>
            <a:ext cx="1537252" cy="68692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012" y="1308143"/>
            <a:ext cx="9323442" cy="5245990"/>
          </a:xfrm>
          <a:prstGeom prst="rect">
            <a:avLst/>
          </a:prstGeom>
        </p:spPr>
      </p:pic>
      <p:pic>
        <p:nvPicPr>
          <p:cNvPr id="17" name="Picture 16">
            <a:extLst>
              <a:ext uri="{FF2B5EF4-FFF2-40B4-BE49-F238E27FC236}">
                <a16:creationId xmlns:a16="http://schemas.microsoft.com/office/drawing/2014/main" id="{A2784516-07E1-CC41-90E3-037670AD48EE}"/>
              </a:ext>
            </a:extLst>
          </p:cNvPr>
          <p:cNvPicPr>
            <a:picLocks noChangeAspect="1"/>
          </p:cNvPicPr>
          <p:nvPr/>
        </p:nvPicPr>
        <p:blipFill rotWithShape="1">
          <a:blip r:embed="rId5"/>
          <a:srcRect l="26495"/>
          <a:stretch/>
        </p:blipFill>
        <p:spPr>
          <a:xfrm rot="10800000">
            <a:off x="11318102" y="2392709"/>
            <a:ext cx="873897" cy="1280353"/>
          </a:xfrm>
          <a:prstGeom prst="rect">
            <a:avLst/>
          </a:prstGeom>
        </p:spPr>
      </p:pic>
      <p:pic>
        <p:nvPicPr>
          <p:cNvPr id="14" name="Picture 13"/>
          <p:cNvPicPr>
            <a:picLocks noChangeAspect="1"/>
          </p:cNvPicPr>
          <p:nvPr/>
        </p:nvPicPr>
        <p:blipFill rotWithShape="1">
          <a:blip r:embed="rId6"/>
          <a:srcRect b="9203"/>
          <a:stretch/>
        </p:blipFill>
        <p:spPr>
          <a:xfrm>
            <a:off x="9550858" y="3765883"/>
            <a:ext cx="2641142" cy="3103389"/>
          </a:xfrm>
          <a:prstGeom prst="roundRect">
            <a:avLst>
              <a:gd name="adj" fmla="val 8594"/>
            </a:avLst>
          </a:prstGeom>
          <a:solidFill>
            <a:srgbClr val="FFFFFF">
              <a:shade val="85000"/>
            </a:srgbClr>
          </a:solidFill>
          <a:ln>
            <a:noFill/>
          </a:ln>
          <a:effectLst/>
        </p:spPr>
      </p:pic>
      <p:pic>
        <p:nvPicPr>
          <p:cNvPr id="21" name="Picture 20"/>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flipV="1">
            <a:off x="758011" y="1519311"/>
            <a:ext cx="9323442" cy="901229"/>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7513200" y="32796"/>
            <a:ext cx="4411356" cy="2410179"/>
          </a:xfrm>
          <a:prstGeom prst="roundRect">
            <a:avLst>
              <a:gd name="adj" fmla="val 8594"/>
            </a:avLst>
          </a:prstGeom>
          <a:solidFill>
            <a:srgbClr val="FFFFFF">
              <a:shade val="85000"/>
            </a:srgbClr>
          </a:solidFill>
          <a:ln>
            <a:noFill/>
          </a:ln>
          <a:effectLst/>
        </p:spPr>
      </p:pic>
      <p:pic>
        <p:nvPicPr>
          <p:cNvPr id="18" name="Picture 17">
            <a:extLst>
              <a:ext uri="{FF2B5EF4-FFF2-40B4-BE49-F238E27FC236}">
                <a16:creationId xmlns:a16="http://schemas.microsoft.com/office/drawing/2014/main" id="{A2784516-07E1-CC41-90E3-037670AD48EE}"/>
              </a:ext>
            </a:extLst>
          </p:cNvPr>
          <p:cNvPicPr>
            <a:picLocks noChangeAspect="1"/>
          </p:cNvPicPr>
          <p:nvPr/>
        </p:nvPicPr>
        <p:blipFill rotWithShape="1">
          <a:blip r:embed="rId5"/>
          <a:srcRect l="26018" t="67441" r="14274" b="3115"/>
          <a:stretch/>
        </p:blipFill>
        <p:spPr>
          <a:xfrm rot="5400000">
            <a:off x="11648573" y="166437"/>
            <a:ext cx="709863" cy="376989"/>
          </a:xfrm>
          <a:prstGeom prst="rect">
            <a:avLst/>
          </a:prstGeom>
        </p:spPr>
      </p:pic>
      <p:sp>
        <p:nvSpPr>
          <p:cNvPr id="24" name="Title 4">
            <a:extLst>
              <a:ext uri="{FF2B5EF4-FFF2-40B4-BE49-F238E27FC236}">
                <a16:creationId xmlns:a16="http://schemas.microsoft.com/office/drawing/2014/main" id="{8F5CCA55-1401-6244-9B80-7232E1399942}"/>
              </a:ext>
            </a:extLst>
          </p:cNvPr>
          <p:cNvSpPr txBox="1">
            <a:spLocks/>
          </p:cNvSpPr>
          <p:nvPr/>
        </p:nvSpPr>
        <p:spPr>
          <a:xfrm>
            <a:off x="686544" y="11565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a:latin typeface="Raleway"/>
              </a:rPr>
              <a:t>Project background</a:t>
            </a:r>
            <a:br>
              <a:rPr lang="en-US" sz="3200" b="1">
                <a:latin typeface="Raleway" panose="020B0503030101060003" pitchFamily="34" charset="77"/>
              </a:rPr>
            </a:br>
            <a:r>
              <a:rPr lang="en-US" sz="4000" b="1">
                <a:latin typeface="Raleway Black"/>
              </a:rPr>
              <a:t>Design-based research</a:t>
            </a:r>
            <a:endParaRPr lang="en-US" sz="4000">
              <a:latin typeface="Raleway Black"/>
            </a:endParaRPr>
          </a:p>
        </p:txBody>
      </p:sp>
    </p:spTree>
    <p:extLst>
      <p:ext uri="{BB962C8B-B14F-4D97-AF65-F5344CB8AC3E}">
        <p14:creationId xmlns:p14="http://schemas.microsoft.com/office/powerpoint/2010/main" val="1187054771"/>
      </p:ext>
    </p:extLst>
  </p:cSld>
  <p:clrMapOvr>
    <a:masterClrMapping/>
  </p:clrMapOvr>
  <mc:AlternateContent xmlns:mc="http://schemas.openxmlformats.org/markup-compatibility/2006" xmlns:p14="http://schemas.microsoft.com/office/powerpoint/2010/main">
    <mc:Choice Requires="p14">
      <p:transition spd="slow" p14:dur="2000" advTm="68900"/>
    </mc:Choice>
    <mc:Fallback xmlns="">
      <p:transition spd="slow" advTm="68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400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5600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385C8C23C0A94F818BB6E8A9D03D4E" ma:contentTypeVersion="9" ma:contentTypeDescription="Create a new document." ma:contentTypeScope="" ma:versionID="0e2bd69483966854de98c9c295eb182a">
  <xsd:schema xmlns:xsd="http://www.w3.org/2001/XMLSchema" xmlns:xs="http://www.w3.org/2001/XMLSchema" xmlns:p="http://schemas.microsoft.com/office/2006/metadata/properties" xmlns:ns2="b3ca217a-e24d-4608-8aa1-039dcec7fd8e" targetNamespace="http://schemas.microsoft.com/office/2006/metadata/properties" ma:root="true" ma:fieldsID="79d3943bec1f14b78e7df7f0db4b7f7f" ns2:_="">
    <xsd:import namespace="b3ca217a-e24d-4608-8aa1-039dcec7fd8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ca217a-e24d-4608-8aa1-039dcec7fd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E6E33E-B847-4137-BB22-AE673AF298FD}">
  <ds:schemaRefs>
    <ds:schemaRef ds:uri="b3ca217a-e24d-4608-8aa1-039dcec7fd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A31BCAA-4D41-456C-AF83-20FDF94117A7}">
  <ds:schemaRefs>
    <ds:schemaRef ds:uri="b3ca217a-e24d-4608-8aa1-039dcec7fd8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92CF97F-CEB9-4409-A198-BCFF187D743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547</TotalTime>
  <Words>4623</Words>
  <Application>Microsoft Office PowerPoint</Application>
  <PresentationFormat>Widescreen</PresentationFormat>
  <Paragraphs>336</Paragraphs>
  <Slides>30</Slides>
  <Notes>30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Office Theme</vt:lpstr>
      <vt:lpstr>6_Office Theme</vt:lpstr>
      <vt:lpstr>PowerPoint Presentation</vt:lpstr>
      <vt:lpstr>Project Background</vt:lpstr>
      <vt:lpstr>Project background Chemistry in museums</vt:lpstr>
      <vt:lpstr>Project background Perceptions of chemistry</vt:lpstr>
      <vt:lpstr>Project background Goals</vt:lpstr>
      <vt:lpstr>“Chemistry is interesting!” Interest</vt:lpstr>
      <vt:lpstr>“Chemistry is connected to my life!” Relevance</vt:lpstr>
      <vt:lpstr>“I can do chemistry!” Self-efficacy</vt:lpstr>
      <vt:lpstr>PowerPoint Presentation</vt:lpstr>
      <vt:lpstr>Explore Science: Let’s Do Chemistry! kit</vt:lpstr>
      <vt:lpstr>Explore Science: Let’s Do Chemistry! Research-to-Practice Guide</vt:lpstr>
      <vt:lpstr>Research Overview</vt:lpstr>
      <vt:lpstr>Research Overview Research questions</vt:lpstr>
      <vt:lpstr>Research Overview Activity testing and development</vt:lpstr>
      <vt:lpstr>Research Overview Research participant demographics</vt:lpstr>
      <vt:lpstr>Research Overview Research participant demographics</vt:lpstr>
      <vt:lpstr>PowerPoint Presentation</vt:lpstr>
      <vt:lpstr>PowerPoint Presentation</vt:lpstr>
      <vt:lpstr>Workshop Overview</vt:lpstr>
      <vt:lpstr>Workshop Overview Goals and Expectations</vt:lpstr>
      <vt:lpstr>Workshop Overview Module Topics</vt:lpstr>
      <vt:lpstr>Workshop Overview Individual Work</vt:lpstr>
      <vt:lpstr>Workshop Overview Online Session</vt:lpstr>
      <vt:lpstr>Workshop Overview Next Steps &amp; Activities</vt:lpstr>
      <vt:lpstr>Workshop Overview Participant Stories</vt:lpstr>
      <vt:lpstr>Welcome Module Credits</vt:lpstr>
      <vt:lpstr>PowerPoint Presentation</vt:lpstr>
      <vt:lpstr>PowerPoint Presentation</vt:lpstr>
      <vt:lpstr>Section Header Slide Title</vt:lpstr>
      <vt:lpstr>Section Header Slide Title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Maletz</dc:creator>
  <cp:lastModifiedBy>Allison Anderson</cp:lastModifiedBy>
  <cp:revision>51</cp:revision>
  <dcterms:created xsi:type="dcterms:W3CDTF">2020-10-02T21:30:17Z</dcterms:created>
  <dcterms:modified xsi:type="dcterms:W3CDTF">2020-12-17T19:35:48Z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0x01010042385C8C23C0A94F818BB6E8A9D03D4E</vt:lpwstr>
  </property>
</Properties>
</file>