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8" r:id="rId4"/>
    <p:sldMasterId id="2147483749" r:id="rId5"/>
    <p:sldMasterId id="2147483750" r:id="rId6"/>
    <p:sldMasterId id="2147483751" r:id="rId7"/>
    <p:sldMasterId id="2147483752"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Lst>
  <p:sldSz cy="5143500" cx="9144000"/>
  <p:notesSz cx="6858000" cy="9144000"/>
  <p:embeddedFontLst>
    <p:embeddedFont>
      <p:font typeface="Dosis"/>
      <p:bold r:id="rId78"/>
    </p:embeddedFont>
    <p:embeddedFont>
      <p:font typeface="Nunito SemiBold"/>
      <p:regular r:id="rId79"/>
      <p:bold r:id="rId80"/>
      <p:italic r:id="rId81"/>
      <p:boldItalic r:id="rId82"/>
    </p:embeddedFont>
    <p:embeddedFont>
      <p:font typeface="Play"/>
      <p:regular r:id="rId83"/>
      <p:bold r:id="rId84"/>
    </p:embeddedFont>
    <p:embeddedFont>
      <p:font typeface="Dosis ExtraBold"/>
      <p:bold r:id="rId85"/>
    </p:embeddedFont>
    <p:embeddedFont>
      <p:font typeface="Proxima Nova"/>
      <p:regular r:id="rId86"/>
      <p:bold r:id="rId87"/>
      <p:italic r:id="rId88"/>
      <p:boldItalic r:id="rId89"/>
    </p:embeddedFont>
    <p:embeddedFont>
      <p:font typeface="Nunito"/>
      <p:regular r:id="rId90"/>
      <p:bold r:id="rId91"/>
      <p:italic r:id="rId92"/>
      <p:boldItalic r:id="rId93"/>
    </p:embeddedFont>
    <p:embeddedFont>
      <p:font typeface="Nunito Medium"/>
      <p:regular r:id="rId94"/>
      <p:bold r:id="rId95"/>
      <p:italic r:id="rId96"/>
      <p:boldItalic r:id="rId97"/>
    </p:embeddedFont>
    <p:embeddedFont>
      <p:font typeface="Nunito ExtraBold"/>
      <p:bold r:id="rId98"/>
      <p:boldItalic r:id="rId99"/>
    </p:embeddedFont>
    <p:embeddedFont>
      <p:font typeface="Nunito Black"/>
      <p:bold r:id="rId100"/>
      <p:boldItalic r:id="rId10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101" Type="http://schemas.openxmlformats.org/officeDocument/2006/relationships/font" Target="fonts/NunitoBlack-boldItalic.fntdata"/><Relationship Id="rId100" Type="http://schemas.openxmlformats.org/officeDocument/2006/relationships/font" Target="fonts/NunitoBlack-bold.fntdata"/><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95" Type="http://schemas.openxmlformats.org/officeDocument/2006/relationships/font" Target="fonts/NunitoMedium-bold.fntdata"/><Relationship Id="rId94" Type="http://schemas.openxmlformats.org/officeDocument/2006/relationships/font" Target="fonts/NunitoMedium-regular.fntdata"/><Relationship Id="rId97" Type="http://schemas.openxmlformats.org/officeDocument/2006/relationships/font" Target="fonts/NunitoMedium-boldItalic.fntdata"/><Relationship Id="rId96" Type="http://schemas.openxmlformats.org/officeDocument/2006/relationships/font" Target="fonts/NunitoMedium-italic.fntdata"/><Relationship Id="rId11" Type="http://schemas.openxmlformats.org/officeDocument/2006/relationships/slide" Target="slides/slide2.xml"/><Relationship Id="rId99" Type="http://schemas.openxmlformats.org/officeDocument/2006/relationships/font" Target="fonts/NunitoExtraBold-boldItalic.fntdata"/><Relationship Id="rId10" Type="http://schemas.openxmlformats.org/officeDocument/2006/relationships/slide" Target="slides/slide1.xml"/><Relationship Id="rId98" Type="http://schemas.openxmlformats.org/officeDocument/2006/relationships/font" Target="fonts/NunitoExtraBold-bold.fntdata"/><Relationship Id="rId13" Type="http://schemas.openxmlformats.org/officeDocument/2006/relationships/slide" Target="slides/slide4.xml"/><Relationship Id="rId12" Type="http://schemas.openxmlformats.org/officeDocument/2006/relationships/slide" Target="slides/slide3.xml"/><Relationship Id="rId91" Type="http://schemas.openxmlformats.org/officeDocument/2006/relationships/font" Target="fonts/Nunito-bold.fntdata"/><Relationship Id="rId90" Type="http://schemas.openxmlformats.org/officeDocument/2006/relationships/font" Target="fonts/Nunito-regular.fntdata"/><Relationship Id="rId93" Type="http://schemas.openxmlformats.org/officeDocument/2006/relationships/font" Target="fonts/Nunito-boldItalic.fntdata"/><Relationship Id="rId92" Type="http://schemas.openxmlformats.org/officeDocument/2006/relationships/font" Target="fonts/Nunito-italic.fntdata"/><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 Id="rId84" Type="http://schemas.openxmlformats.org/officeDocument/2006/relationships/font" Target="fonts/Play-bold.fntdata"/><Relationship Id="rId83" Type="http://schemas.openxmlformats.org/officeDocument/2006/relationships/font" Target="fonts/Play-regular.fntdata"/><Relationship Id="rId86" Type="http://schemas.openxmlformats.org/officeDocument/2006/relationships/font" Target="fonts/ProximaNova-regular.fntdata"/><Relationship Id="rId85" Type="http://schemas.openxmlformats.org/officeDocument/2006/relationships/font" Target="fonts/DosisExtraBold-bold.fntdata"/><Relationship Id="rId88" Type="http://schemas.openxmlformats.org/officeDocument/2006/relationships/font" Target="fonts/ProximaNova-italic.fntdata"/><Relationship Id="rId87" Type="http://schemas.openxmlformats.org/officeDocument/2006/relationships/font" Target="fonts/ProximaNova-bold.fntdata"/><Relationship Id="rId89" Type="http://schemas.openxmlformats.org/officeDocument/2006/relationships/font" Target="fonts/ProximaNova-boldItalic.fntdata"/><Relationship Id="rId80" Type="http://schemas.openxmlformats.org/officeDocument/2006/relationships/font" Target="fonts/NunitoSemiBold-bold.fntdata"/><Relationship Id="rId82" Type="http://schemas.openxmlformats.org/officeDocument/2006/relationships/font" Target="fonts/NunitoSemiBold-boldItalic.fntdata"/><Relationship Id="rId81" Type="http://schemas.openxmlformats.org/officeDocument/2006/relationships/font" Target="fonts/NunitoSemi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64.xml"/><Relationship Id="rId72" Type="http://schemas.openxmlformats.org/officeDocument/2006/relationships/slide" Target="slides/slide63.xml"/><Relationship Id="rId75" Type="http://schemas.openxmlformats.org/officeDocument/2006/relationships/slide" Target="slides/slide66.xml"/><Relationship Id="rId74" Type="http://schemas.openxmlformats.org/officeDocument/2006/relationships/slide" Target="slides/slide65.xml"/><Relationship Id="rId77" Type="http://schemas.openxmlformats.org/officeDocument/2006/relationships/slide" Target="slides/slide68.xml"/><Relationship Id="rId76" Type="http://schemas.openxmlformats.org/officeDocument/2006/relationships/slide" Target="slides/slide67.xml"/><Relationship Id="rId79" Type="http://schemas.openxmlformats.org/officeDocument/2006/relationships/font" Target="fonts/NunitoSemiBold-regular.fntdata"/><Relationship Id="rId78" Type="http://schemas.openxmlformats.org/officeDocument/2006/relationships/font" Target="fonts/Dosis-bold.fntdata"/><Relationship Id="rId71" Type="http://schemas.openxmlformats.org/officeDocument/2006/relationships/slide" Target="slides/slide62.xml"/><Relationship Id="rId70" Type="http://schemas.openxmlformats.org/officeDocument/2006/relationships/slide" Target="slides/slide61.xml"/><Relationship Id="rId62" Type="http://schemas.openxmlformats.org/officeDocument/2006/relationships/slide" Target="slides/slide53.xml"/><Relationship Id="rId61" Type="http://schemas.openxmlformats.org/officeDocument/2006/relationships/slide" Target="slides/slide52.xml"/><Relationship Id="rId64" Type="http://schemas.openxmlformats.org/officeDocument/2006/relationships/slide" Target="slides/slide55.xml"/><Relationship Id="rId63" Type="http://schemas.openxmlformats.org/officeDocument/2006/relationships/slide" Target="slides/slide54.xml"/><Relationship Id="rId66" Type="http://schemas.openxmlformats.org/officeDocument/2006/relationships/slide" Target="slides/slide57.xml"/><Relationship Id="rId65" Type="http://schemas.openxmlformats.org/officeDocument/2006/relationships/slide" Target="slides/slide56.xml"/><Relationship Id="rId68" Type="http://schemas.openxmlformats.org/officeDocument/2006/relationships/slide" Target="slides/slide59.xml"/><Relationship Id="rId67" Type="http://schemas.openxmlformats.org/officeDocument/2006/relationships/slide" Target="slides/slide58.xml"/><Relationship Id="rId60" Type="http://schemas.openxmlformats.org/officeDocument/2006/relationships/slide" Target="slides/slide51.xml"/><Relationship Id="rId69" Type="http://schemas.openxmlformats.org/officeDocument/2006/relationships/slide" Target="slides/slide6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slide" Target="slides/slide46.xml"/><Relationship Id="rId54" Type="http://schemas.openxmlformats.org/officeDocument/2006/relationships/slide" Target="slides/slide45.xml"/><Relationship Id="rId57" Type="http://schemas.openxmlformats.org/officeDocument/2006/relationships/slide" Target="slides/slide48.xml"/><Relationship Id="rId56" Type="http://schemas.openxmlformats.org/officeDocument/2006/relationships/slide" Target="slides/slide47.xml"/><Relationship Id="rId59" Type="http://schemas.openxmlformats.org/officeDocument/2006/relationships/slide" Target="slides/slide50.xml"/><Relationship Id="rId58"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meo.com/877268398"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12565b3493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12565b3493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1ff94d49d32_0_6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1ff94d49d32_0_6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[1:10]</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I’m going to start our session with an overview of STEM learning ecosystems and what they are, and then share some of what we learned through the SciAct STEM Ecosystems Project.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this project we have been using the lens of learning ecosystems to think about and depict our work. Learning ecosystems use the concept of a natural ecosystem to describe how organizations, projects, and people can work together toward the common goal of supporting STEM learning across their community. In our project, we looked specifically at how STEM learning ecosystems can be intentionally designed to broaden participation and support authentic learning in STEM. Our findings pull together literature reviews, conversations with members of these ecosystems, and team discussions, all of which helped us identify strategies that ecosystems use to engage their local audiences.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This is a picture of a generalized STEM learning ecosystem. It highlights some of the many different people and organizations who might participate in STEM learning and shows that learning can take place in many different settings and stages of life.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6efabf9ea9_0_285:notes"/>
          <p:cNvSpPr/>
          <p:nvPr>
            <p:ph idx="2" type="sldImg"/>
          </p:nvPr>
        </p:nvSpPr>
        <p:spPr>
          <a:xfrm>
            <a:off x="719864" y="685800"/>
            <a:ext cx="5418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7" name="Google Shape;607;g26efabf9ea9_0_2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[0:40]</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In our project, we talked to people from four projects, </a:t>
            </a:r>
            <a:r>
              <a:rPr lang="en">
                <a:solidFill>
                  <a:schemeClr val="dk1"/>
                </a:solidFill>
              </a:rPr>
              <a:t>Arctic</a:t>
            </a:r>
            <a:r>
              <a:rPr lang="en">
                <a:solidFill>
                  <a:schemeClr val="dk1"/>
                </a:solidFill>
              </a:rPr>
              <a:t> &amp; Earth Signs in Alaska, Rural Activation and Innovation Network in Arizona, the Smoky Mountain STEM collaborative in North Carolina, and Learning Ecosystems Northeast across multiple states in that region. </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800"/>
              </a:spcBef>
              <a:spcAft>
                <a:spcPts val="1200"/>
              </a:spcAft>
              <a:buClr>
                <a:schemeClr val="dk1"/>
              </a:buClr>
              <a:buSzPts val="1100"/>
              <a:buFont typeface="Arial"/>
              <a:buNone/>
            </a:pPr>
            <a:r>
              <a:rPr lang="en">
                <a:solidFill>
                  <a:schemeClr val="dk1"/>
                </a:solidFill>
              </a:rPr>
              <a:t>All four of these projects primarily work in rural contexts, and three of them were originally funded by the NASA Science Activation program to expand access to NASA data and experts, the fourth was initially funded by NSF and now has funding support from NASA. They all coordinate place-based learning for their communities, whether that is helping to build new resources, adapt existing resources or opportunities, or connect people to existing resources.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6efabf9ea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26efabf9ea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https://vimeo.com/877268398</a:t>
            </a:r>
            <a:endParaRPr/>
          </a:p>
          <a:p>
            <a:pPr indent="0" lvl="0" marL="0" rtl="0" algn="l">
              <a:spcBef>
                <a:spcPts val="0"/>
              </a:spcBef>
              <a:spcAft>
                <a:spcPts val="0"/>
              </a:spcAft>
              <a:buNone/>
            </a:pPr>
            <a:r>
              <a:rPr lang="en"/>
              <a:t>[2 min] From this project, we have </a:t>
            </a:r>
            <a:r>
              <a:rPr lang="en"/>
              <a:t>created</a:t>
            </a:r>
            <a:r>
              <a:rPr lang="en"/>
              <a:t> a series of short videos introducing ecosystems and the strategies we learned about through the project. I’m going to share just one of these videos, as it very nicely defines STEM learning ecosystems. This, and all of our videos that also contain a lot of rich, real-world examples, will be linked at the end of today’s presentation.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1ff94d49d32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1ff94d49d32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[0:30]</a:t>
            </a:r>
            <a:endParaRPr/>
          </a:p>
          <a:p>
            <a:pPr indent="0" lvl="0" marL="0" rtl="0" algn="l">
              <a:spcBef>
                <a:spcPts val="0"/>
              </a:spcBef>
              <a:spcAft>
                <a:spcPts val="0"/>
              </a:spcAft>
              <a:buNone/>
            </a:pPr>
            <a:r>
              <a:rPr lang="en"/>
              <a:t>Our first big finding strove to align literature with practical experience, and is used to describe </a:t>
            </a:r>
            <a:r>
              <a:rPr lang="en"/>
              <a:t>what an effective STEM learning ecosystem is. </a:t>
            </a:r>
            <a:endParaRPr/>
          </a:p>
          <a:p>
            <a:pPr indent="0" lvl="0" marL="0" rtl="0" algn="l">
              <a:spcBef>
                <a:spcPts val="0"/>
              </a:spcBef>
              <a:spcAft>
                <a:spcPts val="0"/>
              </a:spcAft>
              <a:buClr>
                <a:schemeClr val="dk1"/>
              </a:buClr>
              <a:buSzPts val="1100"/>
              <a:buFont typeface="Arial"/>
              <a:buNone/>
            </a:pPr>
            <a:r>
              <a:rPr lang="en">
                <a:solidFill>
                  <a:schemeClr val="dk1"/>
                </a:solidFill>
              </a:rPr>
              <a:t>[Read Finding]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27320eb77d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27320eb77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[2:00]</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have also created simplified illustrations to communicate the importance of partnerships and place for the four STEM learning ecosystems that participated in our project. These represent the different ways the projects have used ecosystem structure, intentionally adapting the structure to respond to their community’s priorities, building on their assets, and creating equitable opportunities to participate in STEM.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Here are some examples of how each one is responding to priorities in their community: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Arctic &amp; Earth SIGNs is located in Alaska, and builds on previous work with GLOBE. They are focused on braiding </a:t>
            </a:r>
            <a:r>
              <a:rPr lang="en">
                <a:solidFill>
                  <a:schemeClr val="dk1"/>
                </a:solidFill>
              </a:rPr>
              <a:t>Indigenous</a:t>
            </a:r>
            <a:r>
              <a:rPr lang="en">
                <a:solidFill>
                  <a:schemeClr val="dk1"/>
                </a:solidFill>
              </a:rPr>
              <a:t> and western science around locally relevant topics.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LENE is seeding local ecosystems across New England and New York, and does work around supporting educators</a:t>
            </a:r>
            <a:r>
              <a:rPr lang="en">
                <a:solidFill>
                  <a:schemeClr val="dk1"/>
                </a:solidFill>
              </a:rPr>
              <a:t> to engage</a:t>
            </a:r>
            <a:r>
              <a:rPr lang="en">
                <a:solidFill>
                  <a:schemeClr val="dk1"/>
                </a:solidFill>
              </a:rPr>
              <a:t> audiences with place-based learning experiences, and Ali will be sharing more about that particular project today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SMSC is located in North Carolina, and does work creating pathways for people underrepresented in STEM to excel in higher education and careers.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RAIN is in Arizona, and they respond to local context through building hyper-local ecosystems across the state, with a shared goal to of growing a STEM-connected workforce and provide opportunities for communities across rural AZ to engage with STEM learning.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1ff94d49d32_0_7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1ff94d49d32_0_7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One of the areas were interested in was understanding the work these projects did to support broadening participation, which ultimately meant we looked at it through the lens of diversity, equity, </a:t>
            </a:r>
            <a:r>
              <a:rPr lang="en">
                <a:solidFill>
                  <a:schemeClr val="dk1"/>
                </a:solidFill>
              </a:rPr>
              <a:t>accessibility</a:t>
            </a:r>
            <a:r>
              <a:rPr lang="en">
                <a:solidFill>
                  <a:schemeClr val="dk1"/>
                </a:solidFill>
              </a:rPr>
              <a:t>, inclusion, and belonging. Just so we are on the same page, I want to share the definitions we are using </a:t>
            </a:r>
            <a:r>
              <a:rPr lang="en">
                <a:solidFill>
                  <a:schemeClr val="dk1"/>
                </a:solidFill>
              </a:rPr>
              <a:t>around</a:t>
            </a:r>
            <a:r>
              <a:rPr lang="en">
                <a:solidFill>
                  <a:schemeClr val="dk1"/>
                </a:solidFill>
              </a:rPr>
              <a:t> DEAIB, most of which were drawn from an article by Garibay and Olson.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a:t>
            </a:r>
            <a:r>
              <a:rPr lang="en"/>
              <a:t>iversity, Equity, Accessibility, and Inclusion definitions drawn from Garibay &amp; Olson (2020).</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Garibay, C. &amp; Olson, J. (2020). </a:t>
            </a:r>
            <a:r>
              <a:rPr i="1" lang="en"/>
              <a:t>CCLI National Landscape Study: The state of DEAI practices in museums.</a:t>
            </a:r>
            <a:r>
              <a:rPr lang="en"/>
              <a:t> Cultural Competence Learning Institute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7320eb77da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27320eb77da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Definition from Garibay, C. &amp; Olson, J. (2020). </a:t>
            </a:r>
            <a:r>
              <a:rPr i="1" lang="en">
                <a:solidFill>
                  <a:schemeClr val="dk1"/>
                </a:solidFill>
              </a:rPr>
              <a:t>CCLI National Landscape Study: The state of DEAI practices in museums.</a:t>
            </a:r>
            <a:r>
              <a:rPr lang="en">
                <a:solidFill>
                  <a:schemeClr val="dk1"/>
                </a:solidFill>
              </a:rPr>
              <a:t> Cultural Competence Learning Institute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7320eb77da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27320eb77da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Definition from Garibay, C. &amp; Olson, J. (2020). </a:t>
            </a:r>
            <a:r>
              <a:rPr i="1" lang="en">
                <a:solidFill>
                  <a:schemeClr val="dk1"/>
                </a:solidFill>
              </a:rPr>
              <a:t>CCLI National Landscape Study: The state of DEAI practices in museums.</a:t>
            </a:r>
            <a:r>
              <a:rPr lang="en">
                <a:solidFill>
                  <a:schemeClr val="dk1"/>
                </a:solidFill>
              </a:rPr>
              <a:t> Cultural Competence Learning Institute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7320eb77da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7320eb77da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Definition from Garibay, C. &amp; Olson, J. (2020). </a:t>
            </a:r>
            <a:r>
              <a:rPr i="1" lang="en">
                <a:solidFill>
                  <a:schemeClr val="dk1"/>
                </a:solidFill>
              </a:rPr>
              <a:t>CCLI National Landscape Study: The state of DEAI practices in museums.</a:t>
            </a:r>
            <a:r>
              <a:rPr lang="en">
                <a:solidFill>
                  <a:schemeClr val="dk1"/>
                </a:solidFill>
              </a:rPr>
              <a:t> Cultural Competence Learning Institute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7320eb77da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27320eb77da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Definition from Garibay, C. &amp; Olson, J. (2020). </a:t>
            </a:r>
            <a:r>
              <a:rPr i="1" lang="en">
                <a:solidFill>
                  <a:schemeClr val="dk1"/>
                </a:solidFill>
              </a:rPr>
              <a:t>CCLI National Landscape Study: The state of DEAI practices in museums.</a:t>
            </a:r>
            <a:r>
              <a:rPr lang="en">
                <a:solidFill>
                  <a:schemeClr val="dk1"/>
                </a:solidFill>
              </a:rPr>
              <a:t> Cultural Competence Learning Institute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c75afc062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c75afc062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7320eb77da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27320eb77da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Definition developed by the SciAct STEM Ecosystem project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1ff94d49d32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1ff94d49d32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So, within the context of STEM learning ecosystems, we saw that the projects </a:t>
            </a:r>
            <a:r>
              <a:rPr lang="en">
                <a:solidFill>
                  <a:schemeClr val="dk1"/>
                </a:solidFill>
              </a:rPr>
              <a:t>designed to broaden STEM participation center diversity, equity, accessibility, and inclusion to create a sense of belonging.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Findings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1ff94d49d32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1ff94d49d32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ALLISON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know that these </a:t>
            </a:r>
            <a:r>
              <a:rPr lang="en">
                <a:solidFill>
                  <a:schemeClr val="dk1"/>
                </a:solidFill>
              </a:rPr>
              <a:t>are not unique to ecosystems, in fact can be applied to any similar partnership; however are </a:t>
            </a:r>
            <a:r>
              <a:rPr lang="en">
                <a:solidFill>
                  <a:schemeClr val="dk1"/>
                </a:solidFill>
              </a:rPr>
              <a:t>very </a:t>
            </a:r>
            <a:r>
              <a:rPr lang="en">
                <a:solidFill>
                  <a:schemeClr val="dk1"/>
                </a:solidFill>
              </a:rPr>
              <a:t>important to the supporting relationships within the context of ecosystems.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 when thinking about the key idea from the last slide, we see that: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organizational structures and culture that the main project team cultivates impacts their work with partners and public audiences. And centering DEAIB at an organizational level means prioritizing flexibility and respecting both individuals and organizations.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Healthy relationships are important for any partnership, but when centering DEAIB it is important to commit the time necessary to build genuine relationships and making people feel they belong. Fostering strong relationships means showing up, being actively engaged, and being part of the communities they are working with.</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When centering DEAIB in a learning ecosystem, being open and sharing access to people, organizations, information, programming, and other resources is important not only to reaching public audiences, but also to supporting open organizational cultures and building mutually beneficial relationships.  Openly sharing resources can support </a:t>
            </a:r>
            <a:r>
              <a:rPr lang="en">
                <a:solidFill>
                  <a:schemeClr val="dk1"/>
                </a:solidFill>
              </a:rPr>
              <a:t>non-transactional</a:t>
            </a:r>
            <a:r>
              <a:rPr lang="en">
                <a:solidFill>
                  <a:schemeClr val="dk1"/>
                </a:solidFill>
              </a:rPr>
              <a:t> relationships, where all groups in  and encourage multi-directional learning.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All of our projects do their work through sustained funding and commitment of people to maintain relationships and the work they do, in order to build momentum and continuing to provide opportunities for learners.</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[Learning Ecosystem Northeast has embraced an organizational culture that prioritizes flexibility in communication and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dbd62860f8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2dbd62860f8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ALLISON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One example of how building relationships and sharing resources can look in action, </a:t>
            </a:r>
            <a:r>
              <a:rPr lang="en">
                <a:solidFill>
                  <a:schemeClr val="dk1"/>
                </a:solidFill>
              </a:rPr>
              <a:t> example we have is from Smoky Mountains STEM Collaborative, reflecting on how they work to build relationships by continually showing up in the community. This can mean starting through one-off events or programs, and then continually showing up at events in the community and interacting with people. They shared an example about how doing some drop-in activities with Boys &amp; Girls Club, which then developed into a relationship where they helped support a robotics club together.</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1ff94d49d32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1ff94d49d32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And the last key idea I want to share is about relevant engagement with</a:t>
            </a:r>
            <a:r>
              <a:rPr lang="en">
                <a:solidFill>
                  <a:schemeClr val="dk1"/>
                </a:solidFill>
              </a:rPr>
              <a:t> their communities.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Providing opportunities for authentic STEM engagement starts with understanding what is relevant to learners and their community, then connecting content and experts through experiences that actively engage those learners.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1ff94d49d32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1ff94d49d32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When we first started to look at authentic STEM learning, we artificially broke that into three areas: what content is included, how that content is shared, and why the content matters. And while we talk about those areas separately, they are really deeply interconnected - so we think of them as perspectives for approaching “authentic” engagement, not separate ways to create an authentic experience.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Starting with Relevance, we consider why the content is being shared. Particularly when the focus is on broadening participation and expanding access to STEM, it is </a:t>
            </a:r>
            <a:r>
              <a:rPr lang="en">
                <a:solidFill>
                  <a:schemeClr val="dk1"/>
                </a:solidFill>
              </a:rPr>
              <a:t>important</a:t>
            </a:r>
            <a:r>
              <a:rPr lang="en">
                <a:solidFill>
                  <a:schemeClr val="dk1"/>
                </a:solidFill>
              </a:rPr>
              <a:t> to connect learners to relevant experiences through consideration of personal identities, community identities, and cultural perspectives. This helps </a:t>
            </a:r>
            <a:r>
              <a:rPr lang="en">
                <a:solidFill>
                  <a:schemeClr val="dk1"/>
                </a:solidFill>
              </a:rPr>
              <a:t>promote</a:t>
            </a:r>
            <a:r>
              <a:rPr lang="en">
                <a:solidFill>
                  <a:schemeClr val="dk1"/>
                </a:solidFill>
              </a:rPr>
              <a:t> a sense of belonging and fostering inclusion.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1ff94d49d32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1ff94d49d32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Next, looking at what content is included, STEM content includes community observations, generated by participants through</a:t>
            </a:r>
            <a:r>
              <a:rPr lang="en">
                <a:solidFill>
                  <a:schemeClr val="dk1"/>
                </a:solidFill>
              </a:rPr>
              <a:t> citizen or community science projects</a:t>
            </a:r>
            <a:r>
              <a:rPr lang="en">
                <a:solidFill>
                  <a:schemeClr val="dk1"/>
                </a:solidFill>
              </a:rPr>
              <a:t> or observations over time, scientific data or assets from trusted organizations like NASA or NOAA. Content also include the experts, whether that is someone who is formally recognized as a scientist,</a:t>
            </a:r>
            <a:r>
              <a:rPr lang="en">
                <a:solidFill>
                  <a:schemeClr val="dk1"/>
                </a:solidFill>
              </a:rPr>
              <a:t> </a:t>
            </a:r>
            <a:r>
              <a:rPr lang="en">
                <a:solidFill>
                  <a:schemeClr val="dk1"/>
                </a:solidFill>
              </a:rPr>
              <a:t>or</a:t>
            </a:r>
            <a:r>
              <a:rPr lang="en">
                <a:solidFill>
                  <a:schemeClr val="dk1"/>
                </a:solidFill>
              </a:rPr>
              <a:t> people who have deep expertise in a topic area, like Indigenous Elders, fishermen, and farmers working closely with the land.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1ff94d49d32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1ff94d49d32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And lastly, how is that content being shared. People in the ecosystems we worked with emphasized the importance of recognizing what people already bring to the table and constructing learning experiences that build on their knowledge. Experienced should be designed to support active learning, encourage dialogue, and build on community strengths, which often can look like hands-on or applied learning.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2dbd62860f8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2dbd62860f8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ALLISON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our second example, the Arctic &amp; Earth SIGNs project intentionally designs for generational and cultural diversity though their framework. Their work embraces multiple ways on knowing, braiding together Indigenous knowledge and western science. In this framework, they start by recognizing and honoring Indigenous knowledge.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I’m going to wrap up here, and pass you to Ali to hear about some STEM learning ecosystems in practice. </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2dd6e7e6d7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2dd6e7e6d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12565b34930_1_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12565b34930_1_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6efabf9ea9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26efabf9ea9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8f5f8a2cae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g28f5f8a2cae_0_3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28f5f8a2cae_0_1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g28f5f8a2cae_0_11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28f5f8a2cae_0_1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g28f5f8a2cae_0_12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28f5f8a2cae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g28f5f8a2cae_0_1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28f5f8a2cae_0_1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g28f5f8a2cae_0_13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28f5f8a2cae_0_1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of doing work together…..</a:t>
            </a:r>
            <a:endParaRPr/>
          </a:p>
        </p:txBody>
      </p:sp>
      <p:sp>
        <p:nvSpPr>
          <p:cNvPr id="823" name="Google Shape;823;g28f5f8a2cae_0_14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26efabf9ea9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26efabf9ea9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These images provide an opportunity for a group to reflect on and share what they feel best</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represents learning. This activity can help professionals recognize that learning takes many</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forms and occurs in different settings across a person’s lifetime.</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Group size: Activity is ideal for a group of 8-10 people per deck of cards, but can be used with as few as 2 People.</a:t>
            </a:r>
            <a:endParaRPr sz="1400">
              <a:solidFill>
                <a:schemeClr val="dk1"/>
              </a:solidFill>
            </a:endParaRPr>
          </a:p>
          <a:p>
            <a:pPr indent="0" lvl="0" marL="0" rtl="0" algn="l">
              <a:lnSpc>
                <a:spcPct val="115000"/>
              </a:lnSpc>
              <a:spcBef>
                <a:spcPts val="0"/>
              </a:spcBef>
              <a:spcAft>
                <a:spcPts val="0"/>
              </a:spcAft>
              <a:buNone/>
            </a:pPr>
            <a:r>
              <a:rPr lang="en" sz="1400">
                <a:solidFill>
                  <a:schemeClr val="dk1"/>
                </a:solidFill>
              </a:rPr>
              <a:t>This icebreaker-style activity is intended to help professionals articulate what learning looks like</a:t>
            </a:r>
            <a:endParaRPr sz="1400">
              <a:solidFill>
                <a:schemeClr val="dk1"/>
              </a:solidFill>
            </a:endParaRPr>
          </a:p>
          <a:p>
            <a:pPr indent="0" lvl="0" marL="0" rtl="0" algn="l">
              <a:lnSpc>
                <a:spcPct val="115000"/>
              </a:lnSpc>
              <a:spcBef>
                <a:spcPts val="0"/>
              </a:spcBef>
              <a:spcAft>
                <a:spcPts val="0"/>
              </a:spcAft>
              <a:buNone/>
            </a:pPr>
            <a:r>
              <a:rPr lang="en" sz="1400">
                <a:solidFill>
                  <a:schemeClr val="dk1"/>
                </a:solidFill>
              </a:rPr>
              <a:t>and where and when it takes place. This can help surface different understandings and goals</a:t>
            </a:r>
            <a:endParaRPr sz="1400">
              <a:solidFill>
                <a:schemeClr val="dk1"/>
              </a:solidFill>
            </a:endParaRPr>
          </a:p>
          <a:p>
            <a:pPr indent="0" lvl="0" marL="0" rtl="0" algn="l">
              <a:lnSpc>
                <a:spcPct val="115000"/>
              </a:lnSpc>
              <a:spcBef>
                <a:spcPts val="0"/>
              </a:spcBef>
              <a:spcAft>
                <a:spcPts val="0"/>
              </a:spcAft>
              <a:buNone/>
            </a:pPr>
            <a:r>
              <a:rPr lang="en" sz="1400">
                <a:solidFill>
                  <a:schemeClr val="dk1"/>
                </a:solidFill>
              </a:rPr>
              <a:t>that inform how professionals approach their engagement and education work. You can use this</a:t>
            </a:r>
            <a:endParaRPr sz="1400">
              <a:solidFill>
                <a:schemeClr val="dk1"/>
              </a:solidFill>
            </a:endParaRPr>
          </a:p>
          <a:p>
            <a:pPr indent="0" lvl="0" marL="0" rtl="0" algn="l">
              <a:lnSpc>
                <a:spcPct val="115000"/>
              </a:lnSpc>
              <a:spcBef>
                <a:spcPts val="0"/>
              </a:spcBef>
              <a:spcAft>
                <a:spcPts val="0"/>
              </a:spcAft>
              <a:buNone/>
            </a:pPr>
            <a:r>
              <a:rPr lang="en" sz="1400">
                <a:solidFill>
                  <a:schemeClr val="dk1"/>
                </a:solidFill>
              </a:rPr>
              <a:t>activity in a variety of settings. For example, use the activity at internal project meetings to help</a:t>
            </a:r>
            <a:endParaRPr sz="1400">
              <a:solidFill>
                <a:schemeClr val="dk1"/>
              </a:solidFill>
            </a:endParaRPr>
          </a:p>
          <a:p>
            <a:pPr indent="0" lvl="0" marL="0" rtl="0" algn="l">
              <a:lnSpc>
                <a:spcPct val="115000"/>
              </a:lnSpc>
              <a:spcBef>
                <a:spcPts val="0"/>
              </a:spcBef>
              <a:spcAft>
                <a:spcPts val="0"/>
              </a:spcAft>
              <a:buNone/>
            </a:pPr>
            <a:r>
              <a:rPr lang="en" sz="1400">
                <a:solidFill>
                  <a:schemeClr val="dk1"/>
                </a:solidFill>
              </a:rPr>
              <a:t>teams achieve a common vision and understanding. Or at events where multiple projects,</a:t>
            </a:r>
            <a:endParaRPr sz="1400">
              <a:solidFill>
                <a:schemeClr val="dk1"/>
              </a:solidFill>
            </a:endParaRPr>
          </a:p>
          <a:p>
            <a:pPr indent="0" lvl="0" marL="0" rtl="0" algn="l">
              <a:lnSpc>
                <a:spcPct val="115000"/>
              </a:lnSpc>
              <a:spcBef>
                <a:spcPts val="0"/>
              </a:spcBef>
              <a:spcAft>
                <a:spcPts val="0"/>
              </a:spcAft>
              <a:buNone/>
            </a:pPr>
            <a:r>
              <a:rPr lang="en" sz="1400">
                <a:solidFill>
                  <a:schemeClr val="dk1"/>
                </a:solidFill>
              </a:rPr>
              <a:t>organizations, or initiatives are sharing what they do and why.</a:t>
            </a:r>
            <a:endParaRPr sz="1400">
              <a:solidFill>
                <a:schemeClr val="dk1"/>
              </a:solidFill>
            </a:endParaRPr>
          </a:p>
          <a:p>
            <a:pPr indent="0" lvl="0" marL="0" rtl="0" algn="l">
              <a:lnSpc>
                <a:spcPct val="115000"/>
              </a:lnSpc>
              <a:spcBef>
                <a:spcPts val="0"/>
              </a:spcBef>
              <a:spcAft>
                <a:spcPts val="0"/>
              </a:spcAft>
              <a:buNone/>
            </a:pPr>
            <a:r>
              <a:rPr lang="en" sz="1400">
                <a:solidFill>
                  <a:schemeClr val="dk1"/>
                </a:solidFill>
              </a:rPr>
              <a:t>Introduce the activity by explaining that its purpose is to provide a way to reflect on and share</a:t>
            </a:r>
            <a:endParaRPr sz="1400">
              <a:solidFill>
                <a:schemeClr val="dk1"/>
              </a:solidFill>
            </a:endParaRPr>
          </a:p>
          <a:p>
            <a:pPr indent="0" lvl="0" marL="0" rtl="0" algn="l">
              <a:lnSpc>
                <a:spcPct val="115000"/>
              </a:lnSpc>
              <a:spcBef>
                <a:spcPts val="0"/>
              </a:spcBef>
              <a:spcAft>
                <a:spcPts val="0"/>
              </a:spcAft>
              <a:buNone/>
            </a:pPr>
            <a:r>
              <a:rPr lang="en" sz="1400">
                <a:solidFill>
                  <a:schemeClr val="dk1"/>
                </a:solidFill>
              </a:rPr>
              <a:t>different perspectives on learning. Participants can choose a printed photo card or pull up an</a:t>
            </a:r>
            <a:endParaRPr sz="1400">
              <a:solidFill>
                <a:schemeClr val="dk1"/>
              </a:solidFill>
            </a:endParaRPr>
          </a:p>
          <a:p>
            <a:pPr indent="0" lvl="0" marL="0" rtl="0" algn="l">
              <a:lnSpc>
                <a:spcPct val="115000"/>
              </a:lnSpc>
              <a:spcBef>
                <a:spcPts val="0"/>
              </a:spcBef>
              <a:spcAft>
                <a:spcPts val="0"/>
              </a:spcAft>
              <a:buNone/>
            </a:pPr>
            <a:r>
              <a:rPr lang="en" sz="1400">
                <a:solidFill>
                  <a:schemeClr val="dk1"/>
                </a:solidFill>
              </a:rPr>
              <a:t>image of their choosing on their phone. Emphasize there are no right or wrong answers in this</a:t>
            </a:r>
            <a:endParaRPr sz="1400">
              <a:solidFill>
                <a:schemeClr val="dk1"/>
              </a:solidFill>
            </a:endParaRPr>
          </a:p>
          <a:p>
            <a:pPr indent="0" lvl="0" marL="0" rtl="0" algn="l">
              <a:lnSpc>
                <a:spcPct val="115000"/>
              </a:lnSpc>
              <a:spcBef>
                <a:spcPts val="0"/>
              </a:spcBef>
              <a:spcAft>
                <a:spcPts val="0"/>
              </a:spcAft>
              <a:buNone/>
            </a:pPr>
            <a:r>
              <a:rPr lang="en" sz="1400">
                <a:solidFill>
                  <a:schemeClr val="dk1"/>
                </a:solidFill>
              </a:rPr>
              <a:t>activity. Be sure to allow time for participants to share and discuss their ideas.</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sz="14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2c75afc062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3" name="Google Shape;843;g2c75afc062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2db5d0d3512_1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8" name="Google Shape;848;g2db5d0d3512_1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cb65cc575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2cb65cc575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2db5d0d3512_1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7" name="Google Shape;857;g2db5d0d3512_1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2db5d0d3512_1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5" name="Google Shape;865;g2db5d0d3512_1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2c75afc062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2c75afc062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daf893e038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7" name="Google Shape;877;g2daf893e038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2daf893e038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4" name="Google Shape;884;g2daf893e038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2daf893e038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5" name="Google Shape;895;g2daf893e038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2daf893e038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2" name="Google Shape;902;g2daf893e038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2daf893e038_0_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g2daf893e038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2daf893e038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3" name="Google Shape;923;g2daf893e038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2daf893e038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4" name="Google Shape;934;g2daf893e038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6efabf9ea9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26efabf9ea9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2daf893e038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2" name="Google Shape;942;g2daf893e038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2daf893e038_0_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0" name="Google Shape;950;g2daf893e038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2daf893e038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8" name="Google Shape;958;g2daf893e038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2daf893e038_0_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6" name="Google Shape;966;g2daf893e038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2daf893e038_0_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9" name="Google Shape;979;g2daf893e038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2daf893e038_0_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g2daf893e038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2daf893e038_0_1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g2daf893e038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2daf893e038_0_1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g2daf893e038_0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2daf893e038_0_1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g2daf893e038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2daf893e038_0_12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g2daf893e038_0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6efabf9ea9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26efabf9ea9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2dda955da9f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g2dda955da9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2daf893e038_0_1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g2daf893e038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g2daf893e038_0_1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g2daf893e038_0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2daf893e038_0_1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g2daf893e038_0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2daf893e038_0_1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g2daf893e038_0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26efabf9ea9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1" name="Google Shape;1061;g26efabf9ea9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26efabf9ea9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1" name="Google Shape;1071;g26efabf9ea9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12565b34930_1_7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12565b34930_1_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Image Credit:</a:t>
            </a:r>
            <a:r>
              <a:rPr lang="en">
                <a:solidFill>
                  <a:schemeClr val="dk1"/>
                </a:solidFill>
              </a:rPr>
              <a:t> NISE Network</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Image Description: </a:t>
            </a:r>
            <a:r>
              <a:rPr lang="en">
                <a:solidFill>
                  <a:schemeClr val="dk1"/>
                </a:solidFill>
              </a:rPr>
              <a:t>Large group of professionals attending conference seated at tables listening to speaker and watching slideshow.</a:t>
            </a:r>
            <a:endParaRPr>
              <a:solidFill>
                <a:schemeClr val="dk1"/>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26efabf9ea9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26efabf9ea9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c75afc062b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2c75afc062b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6efabf9ea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26efabf9ea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c75afc062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2c75afc062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 Id="rId4" Type="http://schemas.openxmlformats.org/officeDocument/2006/relationships/image" Target="../media/image10.jpg"/><Relationship Id="rId5" Type="http://schemas.openxmlformats.org/officeDocument/2006/relationships/image" Target="../media/image3.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 Id="rId4" Type="http://schemas.openxmlformats.org/officeDocument/2006/relationships/image" Target="../media/image10.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1.png"/><Relationship Id="rId4" Type="http://schemas.openxmlformats.org/officeDocument/2006/relationships/image" Target="../media/image10.jpg"/><Relationship Id="rId5" Type="http://schemas.openxmlformats.org/officeDocument/2006/relationships/image" Target="../media/image3.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 Id="rId3" Type="http://schemas.openxmlformats.org/officeDocument/2006/relationships/image" Target="../media/image20.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 Id="rId3" Type="http://schemas.openxmlformats.org/officeDocument/2006/relationships/image" Target="../media/image20.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 Id="rId3" Type="http://schemas.openxmlformats.org/officeDocument/2006/relationships/image" Target="../media/image20.png"/><Relationship Id="rId4" Type="http://schemas.openxmlformats.org/officeDocument/2006/relationships/image" Target="../media/image22.png"/><Relationship Id="rId5" Type="http://schemas.openxmlformats.org/officeDocument/2006/relationships/image" Target="../media/image35.jp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 with standard text">
  <p:cSld name="CUSTOM_7">
    <p:spTree>
      <p:nvGrpSpPr>
        <p:cNvPr id="9" name="Shape 9"/>
        <p:cNvGrpSpPr/>
        <p:nvPr/>
      </p:nvGrpSpPr>
      <p:grpSpPr>
        <a:xfrm>
          <a:off x="0" y="0"/>
          <a:ext cx="0" cy="0"/>
          <a:chOff x="0" y="0"/>
          <a:chExt cx="0" cy="0"/>
        </a:xfrm>
      </p:grpSpPr>
      <p:sp>
        <p:nvSpPr>
          <p:cNvPr id="10" name="Google Shape;10;p2"/>
          <p:cNvSpPr/>
          <p:nvPr/>
        </p:nvSpPr>
        <p:spPr>
          <a:xfrm>
            <a:off x="-8100" y="0"/>
            <a:ext cx="9185700" cy="13869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11" name="Google Shape;11;p2"/>
          <p:cNvSpPr/>
          <p:nvPr/>
        </p:nvSpPr>
        <p:spPr>
          <a:xfrm flipH="1" rot="10800000">
            <a:off x="-14200" y="5009100"/>
            <a:ext cx="9185700" cy="134400"/>
          </a:xfrm>
          <a:prstGeom prst="rect">
            <a:avLst/>
          </a:prstGeom>
          <a:solidFill>
            <a:srgbClr val="3CB4E7"/>
          </a:solidFill>
          <a:ln cap="flat" cmpd="sng" w="9525">
            <a:solidFill>
              <a:srgbClr val="3CB4E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 name="Google Shape;12;p2"/>
          <p:cNvPicPr preferRelativeResize="0"/>
          <p:nvPr/>
        </p:nvPicPr>
        <p:blipFill>
          <a:blip r:embed="rId2">
            <a:alphaModFix/>
          </a:blip>
          <a:stretch>
            <a:fillRect/>
          </a:stretch>
        </p:blipFill>
        <p:spPr>
          <a:xfrm>
            <a:off x="362425" y="1841100"/>
            <a:ext cx="1466375" cy="1114550"/>
          </a:xfrm>
          <a:prstGeom prst="rect">
            <a:avLst/>
          </a:prstGeom>
          <a:noFill/>
          <a:ln>
            <a:noFill/>
          </a:ln>
        </p:spPr>
      </p:pic>
      <p:pic>
        <p:nvPicPr>
          <p:cNvPr id="13" name="Google Shape;13;p2"/>
          <p:cNvPicPr preferRelativeResize="0"/>
          <p:nvPr/>
        </p:nvPicPr>
        <p:blipFill>
          <a:blip r:embed="rId3">
            <a:alphaModFix/>
          </a:blip>
          <a:stretch>
            <a:fillRect/>
          </a:stretch>
        </p:blipFill>
        <p:spPr>
          <a:xfrm>
            <a:off x="362424" y="3175700"/>
            <a:ext cx="1540454" cy="1293002"/>
          </a:xfrm>
          <a:prstGeom prst="rect">
            <a:avLst/>
          </a:prstGeom>
          <a:noFill/>
          <a:ln>
            <a:noFill/>
          </a:ln>
        </p:spPr>
      </p:pic>
      <p:sp>
        <p:nvSpPr>
          <p:cNvPr id="14" name="Google Shape;14;p2"/>
          <p:cNvSpPr txBox="1"/>
          <p:nvPr/>
        </p:nvSpPr>
        <p:spPr>
          <a:xfrm>
            <a:off x="94850" y="0"/>
            <a:ext cx="66969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chemeClr val="lt1"/>
                </a:solidFill>
                <a:latin typeface="Calibri"/>
                <a:ea typeface="Calibri"/>
                <a:cs typeface="Calibri"/>
                <a:sym typeface="Calibri"/>
              </a:rPr>
              <a:t>Earth &amp; Space Project-Based </a:t>
            </a:r>
            <a:endParaRPr b="1" sz="3600">
              <a:solidFill>
                <a:schemeClr val="lt1"/>
              </a:solidFill>
              <a:latin typeface="Calibri"/>
              <a:ea typeface="Calibri"/>
              <a:cs typeface="Calibri"/>
              <a:sym typeface="Calibri"/>
            </a:endParaRPr>
          </a:p>
          <a:p>
            <a:pPr indent="0" lvl="0" marL="0" rtl="0" algn="l">
              <a:spcBef>
                <a:spcPts val="0"/>
              </a:spcBef>
              <a:spcAft>
                <a:spcPts val="0"/>
              </a:spcAft>
              <a:buNone/>
            </a:pPr>
            <a:r>
              <a:rPr b="1" lang="en" sz="3600">
                <a:solidFill>
                  <a:schemeClr val="lt1"/>
                </a:solidFill>
                <a:latin typeface="Calibri"/>
                <a:ea typeface="Calibri"/>
                <a:cs typeface="Calibri"/>
                <a:sym typeface="Calibri"/>
              </a:rPr>
              <a:t>Professional Learning Community</a:t>
            </a:r>
            <a:endParaRPr sz="3600">
              <a:solidFill>
                <a:schemeClr val="lt1"/>
              </a:solidFill>
              <a:latin typeface="Calibri"/>
              <a:ea typeface="Calibri"/>
              <a:cs typeface="Calibri"/>
              <a:sym typeface="Calibri"/>
            </a:endParaRPr>
          </a:p>
        </p:txBody>
      </p:sp>
      <p:sp>
        <p:nvSpPr>
          <p:cNvPr id="15" name="Google Shape;15;p2"/>
          <p:cNvSpPr txBox="1"/>
          <p:nvPr/>
        </p:nvSpPr>
        <p:spPr>
          <a:xfrm>
            <a:off x="2739450" y="2229750"/>
            <a:ext cx="5851800" cy="256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007C91"/>
                </a:solidFill>
                <a:latin typeface="Calibri"/>
                <a:ea typeface="Calibri"/>
                <a:cs typeface="Calibri"/>
                <a:sym typeface="Calibri"/>
              </a:rPr>
              <a:t>Welcome! </a:t>
            </a:r>
            <a:endParaRPr b="1" sz="1000">
              <a:solidFill>
                <a:srgbClr val="007C91"/>
              </a:solidFill>
              <a:latin typeface="Calibri"/>
              <a:ea typeface="Calibri"/>
              <a:cs typeface="Calibri"/>
              <a:sym typeface="Calibri"/>
            </a:endParaRPr>
          </a:p>
          <a:p>
            <a:pPr indent="0" lvl="0" marL="0" rtl="0" algn="l">
              <a:lnSpc>
                <a:spcPct val="115000"/>
              </a:lnSpc>
              <a:spcBef>
                <a:spcPts val="0"/>
              </a:spcBef>
              <a:spcAft>
                <a:spcPts val="0"/>
              </a:spcAft>
              <a:buNone/>
            </a:pPr>
            <a:r>
              <a:rPr b="1" lang="en" sz="1800">
                <a:solidFill>
                  <a:schemeClr val="dk1"/>
                </a:solidFill>
                <a:latin typeface="Calibri"/>
                <a:ea typeface="Calibri"/>
                <a:cs typeface="Calibri"/>
                <a:sym typeface="Calibri"/>
              </a:rPr>
              <a:t>As we wait to get started with today’s online session: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Wave!</a:t>
            </a:r>
            <a:r>
              <a:rPr lang="en" sz="1800">
                <a:solidFill>
                  <a:schemeClr val="dk1"/>
                </a:solidFill>
                <a:latin typeface="Calibri"/>
                <a:ea typeface="Calibri"/>
                <a:cs typeface="Calibri"/>
                <a:sym typeface="Calibri"/>
              </a:rPr>
              <a:t> Please turn on your camera if you can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Introduce yourself!</a:t>
            </a:r>
            <a:r>
              <a:rPr lang="en" sz="1800">
                <a:solidFill>
                  <a:schemeClr val="dk1"/>
                </a:solidFill>
                <a:latin typeface="Calibri"/>
                <a:ea typeface="Calibri"/>
                <a:cs typeface="Calibri"/>
                <a:sym typeface="Calibri"/>
              </a:rPr>
              <a:t> Type your name, institution and location into the chat</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Questions? </a:t>
            </a:r>
            <a:r>
              <a:rPr lang="en" sz="1800">
                <a:solidFill>
                  <a:schemeClr val="dk1"/>
                </a:solidFill>
                <a:latin typeface="Calibri"/>
                <a:ea typeface="Calibri"/>
                <a:cs typeface="Calibri"/>
                <a:sym typeface="Calibri"/>
              </a:rPr>
              <a:t>Feel free to type any questions you have into the chat</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Recording:</a:t>
            </a:r>
            <a:r>
              <a:rPr lang="en" sz="1800">
                <a:solidFill>
                  <a:schemeClr val="dk1"/>
                </a:solidFill>
                <a:latin typeface="Calibri"/>
                <a:ea typeface="Calibri"/>
                <a:cs typeface="Calibri"/>
                <a:sym typeface="Calibri"/>
              </a:rPr>
              <a:t> Portions of this meeting will be recorded</a:t>
            </a:r>
            <a:endParaRPr sz="1800">
              <a:solidFill>
                <a:schemeClr val="dk1"/>
              </a:solidFill>
              <a:latin typeface="Calibri"/>
              <a:ea typeface="Calibri"/>
              <a:cs typeface="Calibri"/>
              <a:sym typeface="Calibri"/>
            </a:endParaRPr>
          </a:p>
        </p:txBody>
      </p:sp>
      <p:sp>
        <p:nvSpPr>
          <p:cNvPr id="16" name="Google Shape;16;p2"/>
          <p:cNvSpPr txBox="1"/>
          <p:nvPr>
            <p:ph idx="1" type="subTitle"/>
          </p:nvPr>
        </p:nvSpPr>
        <p:spPr>
          <a:xfrm>
            <a:off x="2663550" y="1527600"/>
            <a:ext cx="5927700" cy="6318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b="1"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p:cSld name="CUSTOM_3">
    <p:bg>
      <p:bgPr>
        <a:solidFill>
          <a:srgbClr val="007C91"/>
        </a:solidFill>
      </p:bgPr>
    </p:bg>
    <p:spTree>
      <p:nvGrpSpPr>
        <p:cNvPr id="66" name="Shape 66"/>
        <p:cNvGrpSpPr/>
        <p:nvPr/>
      </p:nvGrpSpPr>
      <p:grpSpPr>
        <a:xfrm>
          <a:off x="0" y="0"/>
          <a:ext cx="0" cy="0"/>
          <a:chOff x="0" y="0"/>
          <a:chExt cx="0" cy="0"/>
        </a:xfrm>
      </p:grpSpPr>
      <p:sp>
        <p:nvSpPr>
          <p:cNvPr id="67" name="Google Shape;67;p11"/>
          <p:cNvSpPr txBox="1"/>
          <p:nvPr>
            <p:ph type="title"/>
          </p:nvPr>
        </p:nvSpPr>
        <p:spPr>
          <a:xfrm>
            <a:off x="357800" y="1972925"/>
            <a:ext cx="8520600" cy="8211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4000"/>
              <a:buNone/>
              <a:defRPr b="1" sz="4000">
                <a:solidFill>
                  <a:schemeClr val="lt1"/>
                </a:solidFill>
              </a:defRPr>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p:txBody>
      </p:sp>
      <p:pic>
        <p:nvPicPr>
          <p:cNvPr id="68" name="Google Shape;68;p11"/>
          <p:cNvPicPr preferRelativeResize="0"/>
          <p:nvPr/>
        </p:nvPicPr>
        <p:blipFill>
          <a:blip r:embed="rId2">
            <a:alphaModFix/>
          </a:blip>
          <a:stretch>
            <a:fillRect/>
          </a:stretch>
        </p:blipFill>
        <p:spPr>
          <a:xfrm>
            <a:off x="87838" y="4372600"/>
            <a:ext cx="856925" cy="651325"/>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6" name="Shape 536"/>
        <p:cNvGrpSpPr/>
        <p:nvPr/>
      </p:nvGrpSpPr>
      <p:grpSpPr>
        <a:xfrm>
          <a:off x="0" y="0"/>
          <a:ext cx="0" cy="0"/>
          <a:chOff x="0" y="0"/>
          <a:chExt cx="0" cy="0"/>
        </a:xfrm>
      </p:grpSpPr>
      <p:sp>
        <p:nvSpPr>
          <p:cNvPr id="537" name="Google Shape;537;p10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38" name="Google Shape;538;p10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39" name="Google Shape;539;p10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1">
  <p:cSld name="CUSTOM_3_2">
    <p:bg>
      <p:bgPr>
        <a:solidFill>
          <a:srgbClr val="007C91"/>
        </a:solidFill>
      </p:bgPr>
    </p:bg>
    <p:spTree>
      <p:nvGrpSpPr>
        <p:cNvPr id="69" name="Shape 69"/>
        <p:cNvGrpSpPr/>
        <p:nvPr/>
      </p:nvGrpSpPr>
      <p:grpSpPr>
        <a:xfrm>
          <a:off x="0" y="0"/>
          <a:ext cx="0" cy="0"/>
          <a:chOff x="0" y="0"/>
          <a:chExt cx="0" cy="0"/>
        </a:xfrm>
      </p:grpSpPr>
      <p:sp>
        <p:nvSpPr>
          <p:cNvPr id="70" name="Google Shape;70;p12"/>
          <p:cNvSpPr txBox="1"/>
          <p:nvPr>
            <p:ph type="title"/>
          </p:nvPr>
        </p:nvSpPr>
        <p:spPr>
          <a:xfrm>
            <a:off x="357800" y="1972925"/>
            <a:ext cx="8520600" cy="821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000"/>
              <a:buNone/>
              <a:defRPr b="1" sz="4000">
                <a:solidFill>
                  <a:schemeClr val="l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Room/Poll Indicator Slide">
  <p:cSld name="CUSTOM_3_1">
    <p:bg>
      <p:bgPr>
        <a:solidFill>
          <a:srgbClr val="8A297E"/>
        </a:solidFill>
      </p:bgPr>
    </p:bg>
    <p:spTree>
      <p:nvGrpSpPr>
        <p:cNvPr id="71" name="Shape 71"/>
        <p:cNvGrpSpPr/>
        <p:nvPr/>
      </p:nvGrpSpPr>
      <p:grpSpPr>
        <a:xfrm>
          <a:off x="0" y="0"/>
          <a:ext cx="0" cy="0"/>
          <a:chOff x="0" y="0"/>
          <a:chExt cx="0" cy="0"/>
        </a:xfrm>
      </p:grpSpPr>
      <p:sp>
        <p:nvSpPr>
          <p:cNvPr id="72" name="Google Shape;72;p13"/>
          <p:cNvSpPr txBox="1"/>
          <p:nvPr>
            <p:ph type="title"/>
          </p:nvPr>
        </p:nvSpPr>
        <p:spPr>
          <a:xfrm>
            <a:off x="357800" y="1972925"/>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000"/>
              <a:buNone/>
              <a:defRPr b="1" sz="4000">
                <a:solidFill>
                  <a:schemeClr val="l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pic>
        <p:nvPicPr>
          <p:cNvPr id="73" name="Google Shape;73;p13"/>
          <p:cNvPicPr preferRelativeResize="0"/>
          <p:nvPr/>
        </p:nvPicPr>
        <p:blipFill>
          <a:blip r:embed="rId2">
            <a:alphaModFix/>
          </a:blip>
          <a:stretch>
            <a:fillRect/>
          </a:stretch>
        </p:blipFill>
        <p:spPr>
          <a:xfrm>
            <a:off x="87838" y="4372600"/>
            <a:ext cx="856925" cy="6513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Room Instructions / Poll Slide">
  <p:cSld name="CUSTOM_3_1_2">
    <p:bg>
      <p:bgPr>
        <a:solidFill>
          <a:schemeClr val="lt1"/>
        </a:solidFill>
      </p:bgPr>
    </p:bg>
    <p:spTree>
      <p:nvGrpSpPr>
        <p:cNvPr id="74" name="Shape 74"/>
        <p:cNvGrpSpPr/>
        <p:nvPr/>
      </p:nvGrpSpPr>
      <p:grpSpPr>
        <a:xfrm>
          <a:off x="0" y="0"/>
          <a:ext cx="0" cy="0"/>
          <a:chOff x="0" y="0"/>
          <a:chExt cx="0" cy="0"/>
        </a:xfrm>
      </p:grpSpPr>
      <p:sp>
        <p:nvSpPr>
          <p:cNvPr id="75" name="Google Shape;75;p14"/>
          <p:cNvSpPr/>
          <p:nvPr/>
        </p:nvSpPr>
        <p:spPr>
          <a:xfrm>
            <a:off x="-14100" y="-76200"/>
            <a:ext cx="9172200" cy="1029900"/>
          </a:xfrm>
          <a:prstGeom prst="rect">
            <a:avLst/>
          </a:prstGeom>
          <a:solidFill>
            <a:srgbClr val="8A297E"/>
          </a:solidFill>
          <a:ln cap="flat" cmpd="sng" w="9525">
            <a:solidFill>
              <a:srgbClr val="8A29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txBox="1"/>
          <p:nvPr>
            <p:ph idx="1" type="body"/>
          </p:nvPr>
        </p:nvSpPr>
        <p:spPr>
          <a:xfrm>
            <a:off x="456175" y="2249975"/>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77" name="Google Shape;77;p14"/>
          <p:cNvSpPr txBox="1"/>
          <p:nvPr>
            <p:ph type="title"/>
          </p:nvPr>
        </p:nvSpPr>
        <p:spPr>
          <a:xfrm>
            <a:off x="215500" y="20827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200"/>
              <a:buNone/>
              <a:defRPr b="1" sz="3200">
                <a:solidFill>
                  <a:schemeClr val="l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
        <p:nvSpPr>
          <p:cNvPr id="78" name="Google Shape;78;p14"/>
          <p:cNvSpPr txBox="1"/>
          <p:nvPr>
            <p:ph idx="2" type="subTitle"/>
          </p:nvPr>
        </p:nvSpPr>
        <p:spPr>
          <a:xfrm>
            <a:off x="304800" y="1334825"/>
            <a:ext cx="5991000" cy="746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b="1"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Credit Slide">
  <p:cSld name="CUSTOM_4">
    <p:spTree>
      <p:nvGrpSpPr>
        <p:cNvPr id="79" name="Shape 79"/>
        <p:cNvGrpSpPr/>
        <p:nvPr/>
      </p:nvGrpSpPr>
      <p:grpSpPr>
        <a:xfrm>
          <a:off x="0" y="0"/>
          <a:ext cx="0" cy="0"/>
          <a:chOff x="0" y="0"/>
          <a:chExt cx="0" cy="0"/>
        </a:xfrm>
      </p:grpSpPr>
      <p:sp>
        <p:nvSpPr>
          <p:cNvPr id="80" name="Google Shape;80;p15"/>
          <p:cNvSpPr/>
          <p:nvPr/>
        </p:nvSpPr>
        <p:spPr>
          <a:xfrm>
            <a:off x="0" y="1"/>
            <a:ext cx="9144000" cy="8007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SzPts val="1400"/>
              <a:buFont typeface="Calibri"/>
              <a:buNone/>
            </a:pPr>
            <a:r>
              <a:t/>
            </a:r>
            <a:endParaRPr b="0" i="0" sz="1400" u="none" cap="none" strike="noStrike">
              <a:solidFill>
                <a:srgbClr val="FFFFFF"/>
              </a:solidFill>
              <a:highlight>
                <a:srgbClr val="007C91"/>
              </a:highlight>
              <a:latin typeface="Calibri"/>
              <a:ea typeface="Calibri"/>
              <a:cs typeface="Calibri"/>
              <a:sym typeface="Calibri"/>
            </a:endParaRPr>
          </a:p>
        </p:txBody>
      </p:sp>
      <p:sp>
        <p:nvSpPr>
          <p:cNvPr id="81" name="Google Shape;81;p15"/>
          <p:cNvSpPr/>
          <p:nvPr/>
        </p:nvSpPr>
        <p:spPr>
          <a:xfrm>
            <a:off x="2101000" y="4440383"/>
            <a:ext cx="5823600" cy="415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This material is based upon work supported by NASA under cooperative agreement award numbers NNX16AC67A and 80NSSC18M0061. Any opinions, findings, and conclusions or recommendations expressed in this material are those of the author(s) and do not necessarily reflect the view of the National Aeronautics and Space Administration (NASA).</a:t>
            </a:r>
            <a:endParaRPr sz="1400">
              <a:solidFill>
                <a:srgbClr val="000000"/>
              </a:solidFill>
              <a:latin typeface="Calibri"/>
              <a:ea typeface="Calibri"/>
              <a:cs typeface="Calibri"/>
              <a:sym typeface="Calibri"/>
            </a:endParaRPr>
          </a:p>
        </p:txBody>
      </p:sp>
      <p:pic>
        <p:nvPicPr>
          <p:cNvPr id="82" name="Google Shape;82;p15"/>
          <p:cNvPicPr preferRelativeResize="0"/>
          <p:nvPr/>
        </p:nvPicPr>
        <p:blipFill rotWithShape="1">
          <a:blip r:embed="rId2">
            <a:alphaModFix/>
          </a:blip>
          <a:srcRect b="0" l="0" r="0" t="0"/>
          <a:stretch/>
        </p:blipFill>
        <p:spPr>
          <a:xfrm>
            <a:off x="1069012" y="4269080"/>
            <a:ext cx="911714" cy="728003"/>
          </a:xfrm>
          <a:prstGeom prst="rect">
            <a:avLst/>
          </a:prstGeom>
          <a:noFill/>
          <a:ln>
            <a:noFill/>
          </a:ln>
        </p:spPr>
      </p:pic>
      <p:sp>
        <p:nvSpPr>
          <p:cNvPr id="83" name="Google Shape;83;p15"/>
          <p:cNvSpPr txBox="1"/>
          <p:nvPr/>
        </p:nvSpPr>
        <p:spPr>
          <a:xfrm>
            <a:off x="1143002" y="121841"/>
            <a:ext cx="6858000" cy="623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rgbClr val="FFFFFF"/>
              </a:buClr>
              <a:buSzPts val="3300"/>
              <a:buFont typeface="Century Gothic"/>
              <a:buNone/>
            </a:pPr>
            <a:r>
              <a:rPr b="1" i="0" lang="en" sz="3600" u="none" cap="none" strike="noStrike">
                <a:solidFill>
                  <a:srgbClr val="FFFFFF"/>
                </a:solidFill>
                <a:latin typeface="Calibri"/>
                <a:ea typeface="Calibri"/>
                <a:cs typeface="Calibri"/>
                <a:sym typeface="Calibri"/>
              </a:rPr>
              <a:t>Thank You</a:t>
            </a:r>
            <a:endParaRPr i="0" sz="3600" u="none" cap="none" strike="noStrike">
              <a:solidFill>
                <a:srgbClr val="FFFFFF"/>
              </a:solidFill>
              <a:latin typeface="Calibri"/>
              <a:ea typeface="Calibri"/>
              <a:cs typeface="Calibri"/>
              <a:sym typeface="Calibri"/>
            </a:endParaRPr>
          </a:p>
        </p:txBody>
      </p:sp>
      <p:pic>
        <p:nvPicPr>
          <p:cNvPr descr="Screen Shot 2020-06-26 at 3.34.10 PM.png" id="84" name="Google Shape;84;p15"/>
          <p:cNvPicPr preferRelativeResize="0"/>
          <p:nvPr/>
        </p:nvPicPr>
        <p:blipFill rotWithShape="1">
          <a:blip r:embed="rId3">
            <a:alphaModFix/>
          </a:blip>
          <a:srcRect b="0" l="0" r="0" t="0"/>
          <a:stretch/>
        </p:blipFill>
        <p:spPr>
          <a:xfrm>
            <a:off x="2171699" y="820763"/>
            <a:ext cx="6972299" cy="3380787"/>
          </a:xfrm>
          <a:prstGeom prst="rect">
            <a:avLst/>
          </a:prstGeom>
          <a:noFill/>
          <a:ln>
            <a:noFill/>
          </a:ln>
        </p:spPr>
      </p:pic>
      <p:pic>
        <p:nvPicPr>
          <p:cNvPr id="85" name="Google Shape;85;p15"/>
          <p:cNvPicPr preferRelativeResize="0"/>
          <p:nvPr/>
        </p:nvPicPr>
        <p:blipFill rotWithShape="1">
          <a:blip r:embed="rId4">
            <a:alphaModFix/>
          </a:blip>
          <a:srcRect b="0" l="0" r="0" t="0"/>
          <a:stretch/>
        </p:blipFill>
        <p:spPr>
          <a:xfrm>
            <a:off x="0" y="820762"/>
            <a:ext cx="2157412" cy="3372807"/>
          </a:xfrm>
          <a:prstGeom prst="rect">
            <a:avLst/>
          </a:prstGeom>
          <a:noFill/>
          <a:ln>
            <a:noFill/>
          </a:ln>
        </p:spPr>
      </p:pic>
      <p:pic>
        <p:nvPicPr>
          <p:cNvPr id="86" name="Google Shape;86;p15"/>
          <p:cNvPicPr preferRelativeResize="0"/>
          <p:nvPr/>
        </p:nvPicPr>
        <p:blipFill>
          <a:blip r:embed="rId5">
            <a:alphaModFix/>
          </a:blip>
          <a:stretch>
            <a:fillRect/>
          </a:stretch>
        </p:blipFill>
        <p:spPr>
          <a:xfrm>
            <a:off x="375275" y="4376963"/>
            <a:ext cx="646124" cy="54232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Credit Slide 1">
  <p:cSld name="CUSTOM_4_1">
    <p:spTree>
      <p:nvGrpSpPr>
        <p:cNvPr id="87" name="Shape 87"/>
        <p:cNvGrpSpPr/>
        <p:nvPr/>
      </p:nvGrpSpPr>
      <p:grpSpPr>
        <a:xfrm>
          <a:off x="0" y="0"/>
          <a:ext cx="0" cy="0"/>
          <a:chOff x="0" y="0"/>
          <a:chExt cx="0" cy="0"/>
        </a:xfrm>
      </p:grpSpPr>
      <p:sp>
        <p:nvSpPr>
          <p:cNvPr id="88" name="Google Shape;88;p16"/>
          <p:cNvSpPr/>
          <p:nvPr/>
        </p:nvSpPr>
        <p:spPr>
          <a:xfrm>
            <a:off x="0" y="1"/>
            <a:ext cx="9144000" cy="8007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SzPts val="1400"/>
              <a:buFont typeface="Calibri"/>
              <a:buNone/>
            </a:pPr>
            <a:r>
              <a:t/>
            </a:r>
            <a:endParaRPr b="0" i="0" sz="1400" u="none" cap="none" strike="noStrike">
              <a:solidFill>
                <a:srgbClr val="FFFFFF"/>
              </a:solidFill>
              <a:highlight>
                <a:srgbClr val="007C91"/>
              </a:highlight>
              <a:latin typeface="Calibri"/>
              <a:ea typeface="Calibri"/>
              <a:cs typeface="Calibri"/>
              <a:sym typeface="Calibri"/>
            </a:endParaRPr>
          </a:p>
        </p:txBody>
      </p:sp>
      <p:pic>
        <p:nvPicPr>
          <p:cNvPr id="89" name="Google Shape;89;p16"/>
          <p:cNvPicPr preferRelativeResize="0"/>
          <p:nvPr/>
        </p:nvPicPr>
        <p:blipFill rotWithShape="1">
          <a:blip r:embed="rId2">
            <a:alphaModFix/>
          </a:blip>
          <a:srcRect b="0" l="0" r="0" t="0"/>
          <a:stretch/>
        </p:blipFill>
        <p:spPr>
          <a:xfrm>
            <a:off x="78412" y="4269080"/>
            <a:ext cx="911714" cy="728003"/>
          </a:xfrm>
          <a:prstGeom prst="rect">
            <a:avLst/>
          </a:prstGeom>
          <a:noFill/>
          <a:ln>
            <a:noFill/>
          </a:ln>
        </p:spPr>
      </p:pic>
      <p:sp>
        <p:nvSpPr>
          <p:cNvPr id="90" name="Google Shape;90;p16"/>
          <p:cNvSpPr txBox="1"/>
          <p:nvPr/>
        </p:nvSpPr>
        <p:spPr>
          <a:xfrm>
            <a:off x="1143002" y="121841"/>
            <a:ext cx="6858000" cy="623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rgbClr val="FFFFFF"/>
              </a:buClr>
              <a:buSzPts val="3300"/>
              <a:buFont typeface="Century Gothic"/>
              <a:buNone/>
            </a:pPr>
            <a:r>
              <a:rPr b="1" i="0" lang="en" sz="3600" u="none" cap="none" strike="noStrike">
                <a:solidFill>
                  <a:srgbClr val="FFFFFF"/>
                </a:solidFill>
                <a:latin typeface="Calibri"/>
                <a:ea typeface="Calibri"/>
                <a:cs typeface="Calibri"/>
                <a:sym typeface="Calibri"/>
              </a:rPr>
              <a:t>Thank You</a:t>
            </a:r>
            <a:endParaRPr i="0" sz="3600" u="none" cap="none" strike="noStrike">
              <a:solidFill>
                <a:srgbClr val="FFFFFF"/>
              </a:solidFill>
              <a:latin typeface="Calibri"/>
              <a:ea typeface="Calibri"/>
              <a:cs typeface="Calibri"/>
              <a:sym typeface="Calibri"/>
            </a:endParaRPr>
          </a:p>
        </p:txBody>
      </p:sp>
      <p:pic>
        <p:nvPicPr>
          <p:cNvPr descr="Screen Shot 2020-06-26 at 3.34.10 PM.png" id="91" name="Google Shape;91;p16"/>
          <p:cNvPicPr preferRelativeResize="0"/>
          <p:nvPr/>
        </p:nvPicPr>
        <p:blipFill rotWithShape="1">
          <a:blip r:embed="rId3">
            <a:alphaModFix/>
          </a:blip>
          <a:srcRect b="0" l="0" r="0" t="0"/>
          <a:stretch/>
        </p:blipFill>
        <p:spPr>
          <a:xfrm>
            <a:off x="2171699" y="820763"/>
            <a:ext cx="6972299" cy="3380787"/>
          </a:xfrm>
          <a:prstGeom prst="rect">
            <a:avLst/>
          </a:prstGeom>
          <a:noFill/>
          <a:ln>
            <a:noFill/>
          </a:ln>
        </p:spPr>
      </p:pic>
      <p:pic>
        <p:nvPicPr>
          <p:cNvPr id="92" name="Google Shape;92;p16"/>
          <p:cNvPicPr preferRelativeResize="0"/>
          <p:nvPr/>
        </p:nvPicPr>
        <p:blipFill rotWithShape="1">
          <a:blip r:embed="rId4">
            <a:alphaModFix/>
          </a:blip>
          <a:srcRect b="0" l="0" r="0" t="0"/>
          <a:stretch/>
        </p:blipFill>
        <p:spPr>
          <a:xfrm>
            <a:off x="0" y="820762"/>
            <a:ext cx="2157412" cy="337280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1">
    <p:spTree>
      <p:nvGrpSpPr>
        <p:cNvPr id="93" name="Shape 93"/>
        <p:cNvGrpSpPr/>
        <p:nvPr/>
      </p:nvGrpSpPr>
      <p:grpSpPr>
        <a:xfrm>
          <a:off x="0" y="0"/>
          <a:ext cx="0" cy="0"/>
          <a:chOff x="0" y="0"/>
          <a:chExt cx="0" cy="0"/>
        </a:xfrm>
      </p:grpSpPr>
      <p:sp>
        <p:nvSpPr>
          <p:cNvPr id="94" name="Google Shape;94;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CUSTOM_6">
    <p:spTree>
      <p:nvGrpSpPr>
        <p:cNvPr id="95" name="Shape 95"/>
        <p:cNvGrpSpPr/>
        <p:nvPr/>
      </p:nvGrpSpPr>
      <p:grpSpPr>
        <a:xfrm>
          <a:off x="0" y="0"/>
          <a:ext cx="0" cy="0"/>
          <a:chOff x="0" y="0"/>
          <a:chExt cx="0" cy="0"/>
        </a:xfrm>
      </p:grpSpPr>
      <p:sp>
        <p:nvSpPr>
          <p:cNvPr id="96" name="Google Shape;96;p18"/>
          <p:cNvSpPr txBox="1"/>
          <p:nvPr>
            <p:ph idx="1" type="body"/>
          </p:nvPr>
        </p:nvSpPr>
        <p:spPr>
          <a:xfrm>
            <a:off x="445675" y="1756000"/>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97" name="Google Shape;97;p18"/>
          <p:cNvSpPr txBox="1"/>
          <p:nvPr>
            <p:ph type="title"/>
          </p:nvPr>
        </p:nvSpPr>
        <p:spPr>
          <a:xfrm>
            <a:off x="388500" y="303225"/>
            <a:ext cx="7703700" cy="710700"/>
          </a:xfrm>
          <a:prstGeom prst="rect">
            <a:avLst/>
          </a:prstGeom>
        </p:spPr>
        <p:txBody>
          <a:bodyPr anchorCtr="0" anchor="t" bIns="91425" lIns="91425" spcFirstLastPara="1" rIns="91425" wrap="square" tIns="91425">
            <a:normAutofit/>
          </a:bodyPr>
          <a:lstStyle>
            <a:lvl1pPr lvl="0">
              <a:spcBef>
                <a:spcPts val="0"/>
              </a:spcBef>
              <a:spcAft>
                <a:spcPts val="0"/>
              </a:spcAft>
              <a:buClr>
                <a:srgbClr val="007C91"/>
              </a:buClr>
              <a:buSzPts val="3600"/>
              <a:buNone/>
              <a:defRPr sz="3600">
                <a:solidFill>
                  <a:srgbClr val="007C9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8" name="Google Shape;98;p18"/>
          <p:cNvSpPr txBox="1"/>
          <p:nvPr>
            <p:ph idx="2" type="subTitle"/>
          </p:nvPr>
        </p:nvSpPr>
        <p:spPr>
          <a:xfrm>
            <a:off x="388500" y="1156000"/>
            <a:ext cx="5570400" cy="6000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b="1"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3">
  <p:cSld name="CUSTOM_10">
    <p:spTree>
      <p:nvGrpSpPr>
        <p:cNvPr id="99" name="Shape 99"/>
        <p:cNvGrpSpPr/>
        <p:nvPr/>
      </p:nvGrpSpPr>
      <p:grpSpPr>
        <a:xfrm>
          <a:off x="0" y="0"/>
          <a:ext cx="0" cy="0"/>
          <a:chOff x="0" y="0"/>
          <a:chExt cx="0" cy="0"/>
        </a:xfrm>
      </p:grpSpPr>
      <p:sp>
        <p:nvSpPr>
          <p:cNvPr id="100" name="Google Shape;100;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007C91"/>
              </a:buClr>
              <a:buSzPts val="3200"/>
              <a:buNone/>
              <a:defRPr sz="3200">
                <a:solidFill>
                  <a:srgbClr val="007C9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1" name="Google Shape;101;p19"/>
          <p:cNvSpPr/>
          <p:nvPr/>
        </p:nvSpPr>
        <p:spPr>
          <a:xfrm>
            <a:off x="0" y="0"/>
            <a:ext cx="223200" cy="51435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cxnSp>
        <p:nvCxnSpPr>
          <p:cNvPr id="102" name="Google Shape;102;p19"/>
          <p:cNvCxnSpPr/>
          <p:nvPr/>
        </p:nvCxnSpPr>
        <p:spPr>
          <a:xfrm>
            <a:off x="356250" y="1193400"/>
            <a:ext cx="8583900" cy="34500"/>
          </a:xfrm>
          <a:prstGeom prst="straightConnector1">
            <a:avLst/>
          </a:prstGeom>
          <a:noFill/>
          <a:ln cap="flat" cmpd="sng" w="9525">
            <a:solidFill>
              <a:srgbClr val="595959"/>
            </a:solidFill>
            <a:prstDash val="solid"/>
            <a:round/>
            <a:headEnd len="med" w="med" type="none"/>
            <a:tailEnd len="med" w="med" type="none"/>
          </a:ln>
        </p:spPr>
      </p:cxnSp>
      <p:sp>
        <p:nvSpPr>
          <p:cNvPr id="103" name="Google Shape;103;p19"/>
          <p:cNvSpPr txBox="1"/>
          <p:nvPr>
            <p:ph idx="1" type="body"/>
          </p:nvPr>
        </p:nvSpPr>
        <p:spPr>
          <a:xfrm>
            <a:off x="519250" y="1903150"/>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104" name="Google Shape;104;p19"/>
          <p:cNvSpPr txBox="1"/>
          <p:nvPr>
            <p:ph idx="2" type="subTitle"/>
          </p:nvPr>
        </p:nvSpPr>
        <p:spPr>
          <a:xfrm>
            <a:off x="462075" y="1303150"/>
            <a:ext cx="5570400" cy="6000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3 no line">
  <p:cSld name="CUSTOM_10_2">
    <p:spTree>
      <p:nvGrpSpPr>
        <p:cNvPr id="105" name="Shape 105"/>
        <p:cNvGrpSpPr/>
        <p:nvPr/>
      </p:nvGrpSpPr>
      <p:grpSpPr>
        <a:xfrm>
          <a:off x="0" y="0"/>
          <a:ext cx="0" cy="0"/>
          <a:chOff x="0" y="0"/>
          <a:chExt cx="0" cy="0"/>
        </a:xfrm>
      </p:grpSpPr>
      <p:sp>
        <p:nvSpPr>
          <p:cNvPr id="106" name="Google Shape;106;p2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200"/>
              <a:buNone/>
              <a:defRPr sz="3200">
                <a:solidFill>
                  <a:srgbClr val="007C9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7" name="Google Shape;107;p20"/>
          <p:cNvSpPr/>
          <p:nvPr/>
        </p:nvSpPr>
        <p:spPr>
          <a:xfrm>
            <a:off x="0" y="0"/>
            <a:ext cx="223200" cy="51435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108" name="Google Shape;108;p20"/>
          <p:cNvSpPr txBox="1"/>
          <p:nvPr>
            <p:ph idx="1" type="body"/>
          </p:nvPr>
        </p:nvSpPr>
        <p:spPr>
          <a:xfrm>
            <a:off x="519250" y="1903150"/>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109" name="Google Shape;109;p20"/>
          <p:cNvSpPr txBox="1"/>
          <p:nvPr>
            <p:ph idx="2" type="subTitle"/>
          </p:nvPr>
        </p:nvSpPr>
        <p:spPr>
          <a:xfrm>
            <a:off x="462075" y="1303150"/>
            <a:ext cx="5570400" cy="6000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with placeholder text">
  <p:cSld name="CUSTOM_7_1">
    <p:spTree>
      <p:nvGrpSpPr>
        <p:cNvPr id="17" name="Shape 17"/>
        <p:cNvGrpSpPr/>
        <p:nvPr/>
      </p:nvGrpSpPr>
      <p:grpSpPr>
        <a:xfrm>
          <a:off x="0" y="0"/>
          <a:ext cx="0" cy="0"/>
          <a:chOff x="0" y="0"/>
          <a:chExt cx="0" cy="0"/>
        </a:xfrm>
      </p:grpSpPr>
      <p:sp>
        <p:nvSpPr>
          <p:cNvPr id="18" name="Google Shape;18;p3"/>
          <p:cNvSpPr/>
          <p:nvPr/>
        </p:nvSpPr>
        <p:spPr>
          <a:xfrm>
            <a:off x="-8100" y="0"/>
            <a:ext cx="9144000" cy="13869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19" name="Google Shape;19;p3"/>
          <p:cNvSpPr/>
          <p:nvPr/>
        </p:nvSpPr>
        <p:spPr>
          <a:xfrm flipH="1" rot="10800000">
            <a:off x="8100" y="5009094"/>
            <a:ext cx="9127800" cy="134400"/>
          </a:xfrm>
          <a:prstGeom prst="rect">
            <a:avLst/>
          </a:prstGeom>
          <a:solidFill>
            <a:srgbClr val="3CB4E7"/>
          </a:solidFill>
          <a:ln cap="flat" cmpd="sng" w="9525">
            <a:solidFill>
              <a:srgbClr val="3CB4E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 name="Google Shape;20;p3"/>
          <p:cNvPicPr preferRelativeResize="0"/>
          <p:nvPr/>
        </p:nvPicPr>
        <p:blipFill>
          <a:blip r:embed="rId2">
            <a:alphaModFix/>
          </a:blip>
          <a:stretch>
            <a:fillRect/>
          </a:stretch>
        </p:blipFill>
        <p:spPr>
          <a:xfrm>
            <a:off x="362426" y="1841100"/>
            <a:ext cx="1677151" cy="1274775"/>
          </a:xfrm>
          <a:prstGeom prst="rect">
            <a:avLst/>
          </a:prstGeom>
          <a:noFill/>
          <a:ln>
            <a:noFill/>
          </a:ln>
        </p:spPr>
      </p:pic>
      <p:pic>
        <p:nvPicPr>
          <p:cNvPr id="21" name="Google Shape;21;p3"/>
          <p:cNvPicPr preferRelativeResize="0"/>
          <p:nvPr/>
        </p:nvPicPr>
        <p:blipFill>
          <a:blip r:embed="rId3">
            <a:alphaModFix/>
          </a:blip>
          <a:stretch>
            <a:fillRect/>
          </a:stretch>
        </p:blipFill>
        <p:spPr>
          <a:xfrm>
            <a:off x="209276" y="3192076"/>
            <a:ext cx="1983452" cy="1664817"/>
          </a:xfrm>
          <a:prstGeom prst="rect">
            <a:avLst/>
          </a:prstGeom>
          <a:noFill/>
          <a:ln>
            <a:noFill/>
          </a:ln>
        </p:spPr>
      </p:pic>
      <p:sp>
        <p:nvSpPr>
          <p:cNvPr id="22" name="Google Shape;22;p3"/>
          <p:cNvSpPr txBox="1"/>
          <p:nvPr/>
        </p:nvSpPr>
        <p:spPr>
          <a:xfrm>
            <a:off x="1422900" y="699050"/>
            <a:ext cx="649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3" name="Google Shape;23;p3"/>
          <p:cNvSpPr txBox="1"/>
          <p:nvPr>
            <p:ph type="title"/>
          </p:nvPr>
        </p:nvSpPr>
        <p:spPr>
          <a:xfrm>
            <a:off x="295400" y="202950"/>
            <a:ext cx="8422500" cy="9921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3"/>
          <p:cNvSpPr txBox="1"/>
          <p:nvPr>
            <p:ph idx="1" type="subTitle"/>
          </p:nvPr>
        </p:nvSpPr>
        <p:spPr>
          <a:xfrm>
            <a:off x="2663550" y="1527600"/>
            <a:ext cx="5851800" cy="6318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b="1" sz="2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 name="Google Shape;25;p3"/>
          <p:cNvSpPr txBox="1"/>
          <p:nvPr>
            <p:ph idx="2" type="body"/>
          </p:nvPr>
        </p:nvSpPr>
        <p:spPr>
          <a:xfrm>
            <a:off x="2807700" y="2257550"/>
            <a:ext cx="5851800" cy="2599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Slide Text 1">
  <p:cSld name="CUSTOM_10_1">
    <p:spTree>
      <p:nvGrpSpPr>
        <p:cNvPr id="110" name="Shape 110"/>
        <p:cNvGrpSpPr/>
        <p:nvPr/>
      </p:nvGrpSpPr>
      <p:grpSpPr>
        <a:xfrm>
          <a:off x="0" y="0"/>
          <a:ext cx="0" cy="0"/>
          <a:chOff x="0" y="0"/>
          <a:chExt cx="0" cy="0"/>
        </a:xfrm>
      </p:grpSpPr>
      <p:sp>
        <p:nvSpPr>
          <p:cNvPr id="111" name="Google Shape;111;p2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8A297E"/>
              </a:buClr>
              <a:buSzPts val="3200"/>
              <a:buNone/>
              <a:defRPr sz="3200">
                <a:solidFill>
                  <a:srgbClr val="8A297E"/>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2" name="Google Shape;112;p21"/>
          <p:cNvSpPr/>
          <p:nvPr/>
        </p:nvSpPr>
        <p:spPr>
          <a:xfrm>
            <a:off x="8100" y="0"/>
            <a:ext cx="223200" cy="5143500"/>
          </a:xfrm>
          <a:prstGeom prst="rect">
            <a:avLst/>
          </a:prstGeom>
          <a:solidFill>
            <a:srgbClr val="8A297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3" name="Google Shape;113;p21"/>
          <p:cNvCxnSpPr/>
          <p:nvPr/>
        </p:nvCxnSpPr>
        <p:spPr>
          <a:xfrm>
            <a:off x="356250" y="1193400"/>
            <a:ext cx="8583900" cy="34500"/>
          </a:xfrm>
          <a:prstGeom prst="straightConnector1">
            <a:avLst/>
          </a:prstGeom>
          <a:noFill/>
          <a:ln cap="flat" cmpd="sng" w="9525">
            <a:solidFill>
              <a:srgbClr val="595959"/>
            </a:solidFill>
            <a:prstDash val="solid"/>
            <a:round/>
            <a:headEnd len="med" w="med" type="none"/>
            <a:tailEnd len="med" w="med" type="none"/>
          </a:ln>
        </p:spPr>
      </p:cxnSp>
      <p:sp>
        <p:nvSpPr>
          <p:cNvPr id="114" name="Google Shape;114;p21"/>
          <p:cNvSpPr txBox="1"/>
          <p:nvPr>
            <p:ph idx="1" type="body"/>
          </p:nvPr>
        </p:nvSpPr>
        <p:spPr>
          <a:xfrm>
            <a:off x="456175" y="1928013"/>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115" name="Google Shape;115;p21"/>
          <p:cNvSpPr txBox="1"/>
          <p:nvPr>
            <p:ph idx="2" type="subTitle"/>
          </p:nvPr>
        </p:nvSpPr>
        <p:spPr>
          <a:xfrm>
            <a:off x="399000" y="1328013"/>
            <a:ext cx="5570400" cy="6000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6" name="Shape 116"/>
        <p:cNvGrpSpPr/>
        <p:nvPr/>
      </p:nvGrpSpPr>
      <p:grpSpPr>
        <a:xfrm>
          <a:off x="0" y="0"/>
          <a:ext cx="0" cy="0"/>
          <a:chOff x="0" y="0"/>
          <a:chExt cx="0" cy="0"/>
        </a:xfrm>
      </p:grpSpPr>
      <p:sp>
        <p:nvSpPr>
          <p:cNvPr id="117" name="Google Shape;117;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8" name="Google Shape;118;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9" name="Google Shape;119;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0" name="Shape 120"/>
        <p:cNvGrpSpPr/>
        <p:nvPr/>
      </p:nvGrpSpPr>
      <p:grpSpPr>
        <a:xfrm>
          <a:off x="0" y="0"/>
          <a:ext cx="0" cy="0"/>
          <a:chOff x="0" y="0"/>
          <a:chExt cx="0" cy="0"/>
        </a:xfrm>
      </p:grpSpPr>
      <p:sp>
        <p:nvSpPr>
          <p:cNvPr id="121" name="Google Shape;121;p2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2" name="Google Shape;122;p23"/>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123" name="Google Shape;123;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24" name="Google Shape;124;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25" name="Google Shape;125;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UTHEAST Slide 1">
  <p:cSld name="CUSTOM_10_1_1_1">
    <p:spTree>
      <p:nvGrpSpPr>
        <p:cNvPr id="126" name="Shape 126"/>
        <p:cNvGrpSpPr/>
        <p:nvPr/>
      </p:nvGrpSpPr>
      <p:grpSpPr>
        <a:xfrm>
          <a:off x="0" y="0"/>
          <a:ext cx="0" cy="0"/>
          <a:chOff x="0" y="0"/>
          <a:chExt cx="0" cy="0"/>
        </a:xfrm>
      </p:grpSpPr>
      <p:sp>
        <p:nvSpPr>
          <p:cNvPr id="127" name="Google Shape;127;p24"/>
          <p:cNvSpPr txBox="1"/>
          <p:nvPr>
            <p:ph type="title"/>
          </p:nvPr>
        </p:nvSpPr>
        <p:spPr>
          <a:xfrm>
            <a:off x="311700" y="85275"/>
            <a:ext cx="8520600" cy="10233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200"/>
              <a:buNone/>
              <a:defRPr sz="3200">
                <a:solidFill>
                  <a:srgbClr val="007C9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8" name="Google Shape;128;p24"/>
          <p:cNvSpPr/>
          <p:nvPr/>
        </p:nvSpPr>
        <p:spPr>
          <a:xfrm>
            <a:off x="8100" y="0"/>
            <a:ext cx="223200" cy="5143500"/>
          </a:xfrm>
          <a:prstGeom prst="rect">
            <a:avLst/>
          </a:prstGeom>
          <a:solidFill>
            <a:srgbClr val="A8D27F"/>
          </a:solidFill>
          <a:ln cap="flat" cmpd="sng" w="9525">
            <a:solidFill>
              <a:srgbClr val="A8D2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9" name="Google Shape;129;p24"/>
          <p:cNvCxnSpPr/>
          <p:nvPr/>
        </p:nvCxnSpPr>
        <p:spPr>
          <a:xfrm>
            <a:off x="356250" y="1193400"/>
            <a:ext cx="8583900" cy="34500"/>
          </a:xfrm>
          <a:prstGeom prst="straightConnector1">
            <a:avLst/>
          </a:prstGeom>
          <a:noFill/>
          <a:ln cap="flat" cmpd="sng" w="9525">
            <a:solidFill>
              <a:srgbClr val="595959"/>
            </a:solidFill>
            <a:prstDash val="solid"/>
            <a:round/>
            <a:headEnd len="med" w="med" type="none"/>
            <a:tailEnd len="med" w="med" type="none"/>
          </a:ln>
        </p:spPr>
      </p:cxnSp>
      <p:sp>
        <p:nvSpPr>
          <p:cNvPr id="130" name="Google Shape;130;p24"/>
          <p:cNvSpPr txBox="1"/>
          <p:nvPr/>
        </p:nvSpPr>
        <p:spPr>
          <a:xfrm rot="-5400000">
            <a:off x="-2216100" y="2447850"/>
            <a:ext cx="4671600" cy="24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Calibri"/>
                <a:ea typeface="Calibri"/>
                <a:cs typeface="Calibri"/>
                <a:sym typeface="Calibri"/>
              </a:rPr>
              <a:t>SOUTHEAST REGION</a:t>
            </a:r>
            <a:endParaRPr b="1" sz="1100">
              <a:latin typeface="Calibri"/>
              <a:ea typeface="Calibri"/>
              <a:cs typeface="Calibri"/>
              <a:sym typeface="Calibri"/>
            </a:endParaRPr>
          </a:p>
        </p:txBody>
      </p:sp>
      <p:sp>
        <p:nvSpPr>
          <p:cNvPr id="131" name="Google Shape;131;p24"/>
          <p:cNvSpPr txBox="1"/>
          <p:nvPr>
            <p:ph idx="2" type="title"/>
          </p:nvPr>
        </p:nvSpPr>
        <p:spPr>
          <a:xfrm>
            <a:off x="511675" y="1582425"/>
            <a:ext cx="4169400" cy="559200"/>
          </a:xfrm>
          <a:prstGeom prst="rect">
            <a:avLst/>
          </a:prstGeom>
          <a:ln cap="flat" cmpd="sng" w="19050">
            <a:solidFill>
              <a:srgbClr val="A8D27F"/>
            </a:solidFill>
            <a:prstDash val="solid"/>
            <a:round/>
            <a:headEnd len="sm" w="sm" type="none"/>
            <a:tailEnd len="sm" w="sm" type="none"/>
          </a:ln>
        </p:spPr>
        <p:txBody>
          <a:bodyPr anchorCtr="0" anchor="t" bIns="91425" lIns="91425" spcFirstLastPara="1" rIns="91425" wrap="square" tIns="91425">
            <a:normAutofit/>
          </a:bodyPr>
          <a:lstStyle>
            <a:lvl1pPr lvl="0" rtl="0">
              <a:spcBef>
                <a:spcPts val="0"/>
              </a:spcBef>
              <a:spcAft>
                <a:spcPts val="0"/>
              </a:spcAft>
              <a:buSzPts val="1800"/>
              <a:buNone/>
              <a:defRPr b="0"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2" name="Google Shape;132;p24"/>
          <p:cNvSpPr txBox="1"/>
          <p:nvPr>
            <p:ph idx="3" type="title"/>
          </p:nvPr>
        </p:nvSpPr>
        <p:spPr>
          <a:xfrm>
            <a:off x="511675" y="2496150"/>
            <a:ext cx="4169400" cy="1881600"/>
          </a:xfrm>
          <a:prstGeom prst="rect">
            <a:avLst/>
          </a:prstGeom>
          <a:ln cap="flat" cmpd="sng" w="19050">
            <a:solidFill>
              <a:srgbClr val="A8D27F"/>
            </a:solidFill>
            <a:prstDash val="solid"/>
            <a:round/>
            <a:headEnd len="sm" w="sm" type="none"/>
            <a:tailEnd len="sm" w="sm" type="none"/>
          </a:ln>
        </p:spPr>
        <p:txBody>
          <a:bodyPr anchorCtr="0" anchor="t" bIns="91425" lIns="91425" spcFirstLastPara="1" rIns="91425" wrap="square" tIns="91425">
            <a:normAutofit/>
          </a:bodyPr>
          <a:lstStyle>
            <a:lvl1pPr lvl="0" rtl="0">
              <a:spcBef>
                <a:spcPts val="0"/>
              </a:spcBef>
              <a:spcAft>
                <a:spcPts val="0"/>
              </a:spcAft>
              <a:buSzPts val="1800"/>
              <a:buNone/>
              <a:defRPr b="0"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ST Slide 1">
  <p:cSld name="CUSTOM_10_1_1_3">
    <p:spTree>
      <p:nvGrpSpPr>
        <p:cNvPr id="133" name="Shape 133"/>
        <p:cNvGrpSpPr/>
        <p:nvPr/>
      </p:nvGrpSpPr>
      <p:grpSpPr>
        <a:xfrm>
          <a:off x="0" y="0"/>
          <a:ext cx="0" cy="0"/>
          <a:chOff x="0" y="0"/>
          <a:chExt cx="0" cy="0"/>
        </a:xfrm>
      </p:grpSpPr>
      <p:sp>
        <p:nvSpPr>
          <p:cNvPr id="134" name="Google Shape;134;p25"/>
          <p:cNvSpPr txBox="1"/>
          <p:nvPr>
            <p:ph type="title"/>
          </p:nvPr>
        </p:nvSpPr>
        <p:spPr>
          <a:xfrm>
            <a:off x="311700" y="85275"/>
            <a:ext cx="8520600" cy="10233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200"/>
              <a:buNone/>
              <a:defRPr sz="3200">
                <a:solidFill>
                  <a:srgbClr val="007C9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5" name="Google Shape;135;p25"/>
          <p:cNvSpPr/>
          <p:nvPr/>
        </p:nvSpPr>
        <p:spPr>
          <a:xfrm>
            <a:off x="8100" y="0"/>
            <a:ext cx="223200" cy="5143500"/>
          </a:xfrm>
          <a:prstGeom prst="rect">
            <a:avLst/>
          </a:prstGeom>
          <a:solidFill>
            <a:srgbClr val="91C3AD"/>
          </a:solidFill>
          <a:ln cap="flat" cmpd="sng" w="9525">
            <a:solidFill>
              <a:srgbClr val="91C3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6" name="Google Shape;136;p25"/>
          <p:cNvCxnSpPr/>
          <p:nvPr/>
        </p:nvCxnSpPr>
        <p:spPr>
          <a:xfrm>
            <a:off x="356250" y="1193400"/>
            <a:ext cx="8583900" cy="34500"/>
          </a:xfrm>
          <a:prstGeom prst="straightConnector1">
            <a:avLst/>
          </a:prstGeom>
          <a:noFill/>
          <a:ln cap="flat" cmpd="sng" w="9525">
            <a:solidFill>
              <a:srgbClr val="595959"/>
            </a:solidFill>
            <a:prstDash val="solid"/>
            <a:round/>
            <a:headEnd len="med" w="med" type="none"/>
            <a:tailEnd len="med" w="med" type="none"/>
          </a:ln>
        </p:spPr>
      </p:cxnSp>
      <p:sp>
        <p:nvSpPr>
          <p:cNvPr id="137" name="Google Shape;137;p25"/>
          <p:cNvSpPr txBox="1"/>
          <p:nvPr/>
        </p:nvSpPr>
        <p:spPr>
          <a:xfrm rot="-5400000">
            <a:off x="-2216100" y="2447850"/>
            <a:ext cx="4671600" cy="24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Calibri"/>
                <a:ea typeface="Calibri"/>
                <a:cs typeface="Calibri"/>
                <a:sym typeface="Calibri"/>
              </a:rPr>
              <a:t>WEST REGION</a:t>
            </a:r>
            <a:endParaRPr b="1" sz="1100">
              <a:latin typeface="Calibri"/>
              <a:ea typeface="Calibri"/>
              <a:cs typeface="Calibri"/>
              <a:sym typeface="Calibri"/>
            </a:endParaRPr>
          </a:p>
        </p:txBody>
      </p:sp>
      <p:sp>
        <p:nvSpPr>
          <p:cNvPr id="138" name="Google Shape;138;p25"/>
          <p:cNvSpPr txBox="1"/>
          <p:nvPr>
            <p:ph idx="2" type="title"/>
          </p:nvPr>
        </p:nvSpPr>
        <p:spPr>
          <a:xfrm>
            <a:off x="511675" y="1582425"/>
            <a:ext cx="4169400" cy="559200"/>
          </a:xfrm>
          <a:prstGeom prst="rect">
            <a:avLst/>
          </a:prstGeom>
          <a:ln cap="flat" cmpd="sng" w="19050">
            <a:solidFill>
              <a:srgbClr val="91C3AD"/>
            </a:solidFill>
            <a:prstDash val="solid"/>
            <a:round/>
            <a:headEnd len="sm" w="sm" type="none"/>
            <a:tailEnd len="sm" w="sm" type="none"/>
          </a:ln>
        </p:spPr>
        <p:txBody>
          <a:bodyPr anchorCtr="0" anchor="t" bIns="91425" lIns="91425" spcFirstLastPara="1" rIns="91425" wrap="square" tIns="91425">
            <a:normAutofit/>
          </a:bodyPr>
          <a:lstStyle>
            <a:lvl1pPr lvl="0" rtl="0">
              <a:spcBef>
                <a:spcPts val="0"/>
              </a:spcBef>
              <a:spcAft>
                <a:spcPts val="0"/>
              </a:spcAft>
              <a:buSzPts val="1800"/>
              <a:buNone/>
              <a:defRPr b="0"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9" name="Google Shape;139;p25"/>
          <p:cNvSpPr txBox="1"/>
          <p:nvPr>
            <p:ph idx="3" type="title"/>
          </p:nvPr>
        </p:nvSpPr>
        <p:spPr>
          <a:xfrm>
            <a:off x="511675" y="2496150"/>
            <a:ext cx="4169400" cy="1881600"/>
          </a:xfrm>
          <a:prstGeom prst="rect">
            <a:avLst/>
          </a:prstGeom>
          <a:ln cap="flat" cmpd="sng" w="19050">
            <a:solidFill>
              <a:srgbClr val="91C3AD"/>
            </a:solidFill>
            <a:prstDash val="solid"/>
            <a:round/>
            <a:headEnd len="sm" w="sm" type="none"/>
            <a:tailEnd len="sm" w="sm" type="none"/>
          </a:ln>
        </p:spPr>
        <p:txBody>
          <a:bodyPr anchorCtr="0" anchor="t" bIns="91425" lIns="91425" spcFirstLastPara="1" rIns="91425" wrap="square" tIns="91425">
            <a:normAutofit/>
          </a:bodyPr>
          <a:lstStyle>
            <a:lvl1pPr lvl="0" rtl="0">
              <a:spcBef>
                <a:spcPts val="0"/>
              </a:spcBef>
              <a:spcAft>
                <a:spcPts val="0"/>
              </a:spcAft>
              <a:buSzPts val="1800"/>
              <a:buNone/>
              <a:defRPr b="0"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0" name="Shape 140"/>
        <p:cNvGrpSpPr/>
        <p:nvPr/>
      </p:nvGrpSpPr>
      <p:grpSpPr>
        <a:xfrm>
          <a:off x="0" y="0"/>
          <a:ext cx="0" cy="0"/>
          <a:chOff x="0" y="0"/>
          <a:chExt cx="0" cy="0"/>
        </a:xfrm>
      </p:grpSpPr>
      <p:sp>
        <p:nvSpPr>
          <p:cNvPr id="141" name="Google Shape;141;p2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2" name="Google Shape;142;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3" name="Google Shape;143;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44" name="Shape 144"/>
        <p:cNvGrpSpPr/>
        <p:nvPr/>
      </p:nvGrpSpPr>
      <p:grpSpPr>
        <a:xfrm>
          <a:off x="0" y="0"/>
          <a:ext cx="0" cy="0"/>
          <a:chOff x="0" y="0"/>
          <a:chExt cx="0" cy="0"/>
        </a:xfrm>
      </p:grpSpPr>
      <p:sp>
        <p:nvSpPr>
          <p:cNvPr id="145" name="Google Shape;145;p27"/>
          <p:cNvSpPr txBox="1"/>
          <p:nvPr>
            <p:ph type="title"/>
          </p:nvPr>
        </p:nvSpPr>
        <p:spPr>
          <a:xfrm>
            <a:off x="3676453" y="828108"/>
            <a:ext cx="5008500" cy="4845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Font typeface="Proxima Nova"/>
              <a:buNone/>
              <a:defRPr b="1">
                <a:latin typeface="Proxima Nova"/>
                <a:ea typeface="Proxima Nova"/>
                <a:cs typeface="Proxima Nova"/>
                <a:sym typeface="Proxima Nova"/>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46" name="Google Shape;146;p27"/>
          <p:cNvSpPr txBox="1"/>
          <p:nvPr>
            <p:ph idx="1" type="body"/>
          </p:nvPr>
        </p:nvSpPr>
        <p:spPr>
          <a:xfrm>
            <a:off x="3676454" y="2018841"/>
            <a:ext cx="5008500" cy="12174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800"/>
              </a:spcBef>
              <a:spcAft>
                <a:spcPts val="0"/>
              </a:spcAft>
              <a:buClr>
                <a:schemeClr val="dk1"/>
              </a:buClr>
              <a:buSzPts val="1400"/>
              <a:buFont typeface="Proxima Nova"/>
              <a:buChar char="●"/>
              <a:defRPr>
                <a:latin typeface="Proxima Nova"/>
                <a:ea typeface="Proxima Nova"/>
                <a:cs typeface="Proxima Nova"/>
                <a:sym typeface="Proxima Nova"/>
              </a:defRPr>
            </a:lvl1pPr>
            <a:lvl2pPr indent="-317500" lvl="1" marL="914400" rtl="0" algn="l">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2pPr>
            <a:lvl3pPr indent="-317500" lvl="2" marL="1371600" rtl="0" algn="l">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3pPr>
            <a:lvl4pPr indent="-317500" lvl="3" marL="1828800" rtl="0" algn="l">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4pPr>
            <a:lvl5pPr indent="-317500" lvl="4" marL="2286000" rtl="0" algn="l">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5pPr>
            <a:lvl6pPr indent="-317500" lvl="5" marL="2743200" rtl="0" algn="l">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6pPr>
            <a:lvl7pPr indent="-317500" lvl="6" marL="3200400" rtl="0" algn="l">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7pPr>
            <a:lvl8pPr indent="-317500" lvl="7" marL="3657600" rtl="0" algn="l">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8pPr>
            <a:lvl9pPr indent="-317500" lvl="8" marL="4114800" rtl="0" algn="l">
              <a:lnSpc>
                <a:spcPct val="90000"/>
              </a:lnSpc>
              <a:spcBef>
                <a:spcPts val="1200"/>
              </a:spcBef>
              <a:spcAft>
                <a:spcPts val="1200"/>
              </a:spcAft>
              <a:buClr>
                <a:schemeClr val="dk1"/>
              </a:buClr>
              <a:buSzPts val="1400"/>
              <a:buFont typeface="Proxima Nova"/>
              <a:buChar char="■"/>
              <a:defRPr>
                <a:latin typeface="Proxima Nova"/>
                <a:ea typeface="Proxima Nova"/>
                <a:cs typeface="Proxima Nova"/>
                <a:sym typeface="Proxima Nova"/>
              </a:defRPr>
            </a:lvl9pPr>
          </a:lstStyle>
          <a:p/>
        </p:txBody>
      </p:sp>
      <p:sp>
        <p:nvSpPr>
          <p:cNvPr id="147" name="Google Shape;147;p27"/>
          <p:cNvSpPr txBox="1"/>
          <p:nvPr>
            <p:ph idx="10" type="dt"/>
          </p:nvPr>
        </p:nvSpPr>
        <p:spPr>
          <a:xfrm>
            <a:off x="70111" y="4816754"/>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2D538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48" name="Google Shape;148;p27"/>
          <p:cNvSpPr txBox="1"/>
          <p:nvPr>
            <p:ph idx="11" type="ftr"/>
          </p:nvPr>
        </p:nvSpPr>
        <p:spPr>
          <a:xfrm>
            <a:off x="3028950" y="4816754"/>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2D538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49" name="Google Shape;149;p27"/>
          <p:cNvSpPr txBox="1"/>
          <p:nvPr>
            <p:ph idx="12" type="sldNum"/>
          </p:nvPr>
        </p:nvSpPr>
        <p:spPr>
          <a:xfrm>
            <a:off x="6973625" y="48167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2D538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2D538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2D538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2D538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2D538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2D538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2D538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2D538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2D538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Welcome with logos 2">
  <p:cSld name="CUSTOM_7_1_4">
    <p:spTree>
      <p:nvGrpSpPr>
        <p:cNvPr id="150" name="Shape 150"/>
        <p:cNvGrpSpPr/>
        <p:nvPr/>
      </p:nvGrpSpPr>
      <p:grpSpPr>
        <a:xfrm>
          <a:off x="0" y="0"/>
          <a:ext cx="0" cy="0"/>
          <a:chOff x="0" y="0"/>
          <a:chExt cx="0" cy="0"/>
        </a:xfrm>
      </p:grpSpPr>
      <p:sp>
        <p:nvSpPr>
          <p:cNvPr id="151" name="Google Shape;151;p28"/>
          <p:cNvSpPr/>
          <p:nvPr/>
        </p:nvSpPr>
        <p:spPr>
          <a:xfrm>
            <a:off x="-8100" y="0"/>
            <a:ext cx="9144000" cy="9150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152" name="Google Shape;152;p28"/>
          <p:cNvSpPr txBox="1"/>
          <p:nvPr/>
        </p:nvSpPr>
        <p:spPr>
          <a:xfrm>
            <a:off x="1422900" y="699050"/>
            <a:ext cx="649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53" name="Google Shape;153;p28"/>
          <p:cNvSpPr txBox="1"/>
          <p:nvPr>
            <p:ph type="title"/>
          </p:nvPr>
        </p:nvSpPr>
        <p:spPr>
          <a:xfrm>
            <a:off x="170400" y="96300"/>
            <a:ext cx="7208400" cy="6375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400"/>
              <a:buNone/>
              <a:defRPr sz="34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showMasterSp="0">
  <p:cSld name="4_Title and Content">
    <p:bg>
      <p:bgPr>
        <a:solidFill>
          <a:srgbClr val="2A5396"/>
        </a:solidFill>
      </p:bgPr>
    </p:bg>
    <p:spTree>
      <p:nvGrpSpPr>
        <p:cNvPr id="154" name="Shape 154"/>
        <p:cNvGrpSpPr/>
        <p:nvPr/>
      </p:nvGrpSpPr>
      <p:grpSpPr>
        <a:xfrm>
          <a:off x="0" y="0"/>
          <a:ext cx="0" cy="0"/>
          <a:chOff x="0" y="0"/>
          <a:chExt cx="0" cy="0"/>
        </a:xfrm>
      </p:grpSpPr>
      <p:grpSp>
        <p:nvGrpSpPr>
          <p:cNvPr id="155" name="Google Shape;155;p29"/>
          <p:cNvGrpSpPr/>
          <p:nvPr/>
        </p:nvGrpSpPr>
        <p:grpSpPr>
          <a:xfrm>
            <a:off x="-13625" y="-7666"/>
            <a:ext cx="9157411" cy="5151917"/>
            <a:chOff x="0" y="-2662"/>
            <a:chExt cx="12192000" cy="6859162"/>
          </a:xfrm>
        </p:grpSpPr>
        <p:sp>
          <p:nvSpPr>
            <p:cNvPr id="156" name="Google Shape;156;p29"/>
            <p:cNvSpPr/>
            <p:nvPr/>
          </p:nvSpPr>
          <p:spPr>
            <a:xfrm>
              <a:off x="0" y="0"/>
              <a:ext cx="12192000" cy="6856500"/>
            </a:xfrm>
            <a:prstGeom prst="rect">
              <a:avLst/>
            </a:prstGeom>
            <a:solidFill>
              <a:srgbClr val="3A385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sp>
          <p:nvSpPr>
            <p:cNvPr id="157" name="Google Shape;157;p29"/>
            <p:cNvSpPr/>
            <p:nvPr/>
          </p:nvSpPr>
          <p:spPr>
            <a:xfrm>
              <a:off x="0" y="-2662"/>
              <a:ext cx="12189000" cy="6856500"/>
            </a:xfrm>
            <a:prstGeom prst="rect">
              <a:avLst/>
            </a:prstGeom>
            <a:gradFill>
              <a:gsLst>
                <a:gs pos="0">
                  <a:srgbClr val="615179"/>
                </a:gs>
                <a:gs pos="18000">
                  <a:srgbClr val="615179"/>
                </a:gs>
                <a:gs pos="58999">
                  <a:srgbClr val="294C86"/>
                </a:gs>
                <a:gs pos="95000">
                  <a:srgbClr val="59A6D5"/>
                </a:gs>
                <a:gs pos="100000">
                  <a:srgbClr val="59A6D5"/>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grpSp>
      <p:grpSp>
        <p:nvGrpSpPr>
          <p:cNvPr id="158" name="Google Shape;158;p29"/>
          <p:cNvGrpSpPr/>
          <p:nvPr/>
        </p:nvGrpSpPr>
        <p:grpSpPr>
          <a:xfrm>
            <a:off x="388422" y="-14421"/>
            <a:ext cx="3471257" cy="5167960"/>
            <a:chOff x="3308351" y="2370138"/>
            <a:chExt cx="2760662" cy="4110037"/>
          </a:xfrm>
        </p:grpSpPr>
        <p:sp>
          <p:nvSpPr>
            <p:cNvPr id="159" name="Google Shape;159;p29"/>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29578F"/>
                </a:gs>
                <a:gs pos="74000">
                  <a:srgbClr val="63B8E9"/>
                </a:gs>
                <a:gs pos="83000">
                  <a:srgbClr val="63B8E9"/>
                </a:gs>
                <a:gs pos="100000">
                  <a:srgbClr val="63B8E9"/>
                </a:gs>
              </a:gsLst>
              <a:lin ang="10800025"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60" name="Google Shape;160;p29"/>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gradFill>
              <a:gsLst>
                <a:gs pos="0">
                  <a:srgbClr val="29578F"/>
                </a:gs>
                <a:gs pos="74000">
                  <a:srgbClr val="63B8E9"/>
                </a:gs>
                <a:gs pos="83000">
                  <a:srgbClr val="63B8E9"/>
                </a:gs>
                <a:gs pos="100000">
                  <a:srgbClr val="63B8E9"/>
                </a:gs>
              </a:gsLst>
              <a:lin ang="10800025"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61" name="Google Shape;161;p29"/>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29578F"/>
                </a:gs>
                <a:gs pos="74000">
                  <a:srgbClr val="63B8E9"/>
                </a:gs>
                <a:gs pos="83000">
                  <a:srgbClr val="63B8E9"/>
                </a:gs>
                <a:gs pos="100000">
                  <a:srgbClr val="63B8E9"/>
                </a:gs>
              </a:gsLst>
              <a:lin ang="10800025"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162" name="Google Shape;162;p29"/>
          <p:cNvSpPr/>
          <p:nvPr/>
        </p:nvSpPr>
        <p:spPr>
          <a:xfrm>
            <a:off x="-18079" y="120238"/>
            <a:ext cx="9180300" cy="4729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63" name="Google Shape;163;p29"/>
          <p:cNvSpPr txBox="1"/>
          <p:nvPr>
            <p:ph type="title"/>
          </p:nvPr>
        </p:nvSpPr>
        <p:spPr>
          <a:xfrm>
            <a:off x="4058239" y="620359"/>
            <a:ext cx="4626900" cy="9003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3000"/>
              <a:buFont typeface="Proxima Nova"/>
              <a:buNone/>
              <a:defRPr b="1">
                <a:latin typeface="Proxima Nova"/>
                <a:ea typeface="Proxima Nova"/>
                <a:cs typeface="Proxima Nova"/>
                <a:sym typeface="Proxima Nova"/>
              </a:defRPr>
            </a:lvl1pPr>
            <a:lvl2pPr lvl="1" rtl="0" algn="l">
              <a:lnSpc>
                <a:spcPct val="100000"/>
              </a:lnSpc>
              <a:spcBef>
                <a:spcPts val="0"/>
              </a:spcBef>
              <a:spcAft>
                <a:spcPts val="0"/>
              </a:spcAft>
              <a:buSzPts val="2800"/>
              <a:buFont typeface="Proxima Nova"/>
              <a:buNone/>
              <a:defRPr b="1">
                <a:latin typeface="Proxima Nova"/>
                <a:ea typeface="Proxima Nova"/>
                <a:cs typeface="Proxima Nova"/>
                <a:sym typeface="Proxima Nova"/>
              </a:defRPr>
            </a:lvl2pPr>
            <a:lvl3pPr lvl="2" rtl="0" algn="l">
              <a:lnSpc>
                <a:spcPct val="100000"/>
              </a:lnSpc>
              <a:spcBef>
                <a:spcPts val="0"/>
              </a:spcBef>
              <a:spcAft>
                <a:spcPts val="0"/>
              </a:spcAft>
              <a:buSzPts val="2800"/>
              <a:buFont typeface="Proxima Nova"/>
              <a:buNone/>
              <a:defRPr b="1">
                <a:latin typeface="Proxima Nova"/>
                <a:ea typeface="Proxima Nova"/>
                <a:cs typeface="Proxima Nova"/>
                <a:sym typeface="Proxima Nova"/>
              </a:defRPr>
            </a:lvl3pPr>
            <a:lvl4pPr lvl="3" rtl="0" algn="l">
              <a:lnSpc>
                <a:spcPct val="100000"/>
              </a:lnSpc>
              <a:spcBef>
                <a:spcPts val="0"/>
              </a:spcBef>
              <a:spcAft>
                <a:spcPts val="0"/>
              </a:spcAft>
              <a:buSzPts val="2800"/>
              <a:buFont typeface="Proxima Nova"/>
              <a:buNone/>
              <a:defRPr b="1">
                <a:latin typeface="Proxima Nova"/>
                <a:ea typeface="Proxima Nova"/>
                <a:cs typeface="Proxima Nova"/>
                <a:sym typeface="Proxima Nova"/>
              </a:defRPr>
            </a:lvl4pPr>
            <a:lvl5pPr lvl="4" rtl="0" algn="l">
              <a:lnSpc>
                <a:spcPct val="100000"/>
              </a:lnSpc>
              <a:spcBef>
                <a:spcPts val="0"/>
              </a:spcBef>
              <a:spcAft>
                <a:spcPts val="0"/>
              </a:spcAft>
              <a:buSzPts val="2800"/>
              <a:buFont typeface="Proxima Nova"/>
              <a:buNone/>
              <a:defRPr b="1">
                <a:latin typeface="Proxima Nova"/>
                <a:ea typeface="Proxima Nova"/>
                <a:cs typeface="Proxima Nova"/>
                <a:sym typeface="Proxima Nova"/>
              </a:defRPr>
            </a:lvl5pPr>
            <a:lvl6pPr lvl="5" rtl="0" algn="l">
              <a:lnSpc>
                <a:spcPct val="100000"/>
              </a:lnSpc>
              <a:spcBef>
                <a:spcPts val="0"/>
              </a:spcBef>
              <a:spcAft>
                <a:spcPts val="0"/>
              </a:spcAft>
              <a:buSzPts val="2800"/>
              <a:buFont typeface="Proxima Nova"/>
              <a:buNone/>
              <a:defRPr b="1">
                <a:latin typeface="Proxima Nova"/>
                <a:ea typeface="Proxima Nova"/>
                <a:cs typeface="Proxima Nova"/>
                <a:sym typeface="Proxima Nova"/>
              </a:defRPr>
            </a:lvl6pPr>
            <a:lvl7pPr lvl="6" rtl="0" algn="l">
              <a:lnSpc>
                <a:spcPct val="100000"/>
              </a:lnSpc>
              <a:spcBef>
                <a:spcPts val="0"/>
              </a:spcBef>
              <a:spcAft>
                <a:spcPts val="0"/>
              </a:spcAft>
              <a:buSzPts val="2800"/>
              <a:buFont typeface="Proxima Nova"/>
              <a:buNone/>
              <a:defRPr b="1">
                <a:latin typeface="Proxima Nova"/>
                <a:ea typeface="Proxima Nova"/>
                <a:cs typeface="Proxima Nova"/>
                <a:sym typeface="Proxima Nova"/>
              </a:defRPr>
            </a:lvl7pPr>
            <a:lvl8pPr lvl="7" rtl="0" algn="l">
              <a:lnSpc>
                <a:spcPct val="100000"/>
              </a:lnSpc>
              <a:spcBef>
                <a:spcPts val="0"/>
              </a:spcBef>
              <a:spcAft>
                <a:spcPts val="0"/>
              </a:spcAft>
              <a:buSzPts val="2800"/>
              <a:buFont typeface="Proxima Nova"/>
              <a:buNone/>
              <a:defRPr b="1">
                <a:latin typeface="Proxima Nova"/>
                <a:ea typeface="Proxima Nova"/>
                <a:cs typeface="Proxima Nova"/>
                <a:sym typeface="Proxima Nova"/>
              </a:defRPr>
            </a:lvl8pPr>
            <a:lvl9pPr lvl="8" rtl="0" algn="l">
              <a:lnSpc>
                <a:spcPct val="100000"/>
              </a:lnSpc>
              <a:spcBef>
                <a:spcPts val="0"/>
              </a:spcBef>
              <a:spcAft>
                <a:spcPts val="0"/>
              </a:spcAft>
              <a:buSzPts val="2800"/>
              <a:buFont typeface="Proxima Nova"/>
              <a:buNone/>
              <a:defRPr b="1">
                <a:latin typeface="Proxima Nova"/>
                <a:ea typeface="Proxima Nova"/>
                <a:cs typeface="Proxima Nova"/>
                <a:sym typeface="Proxima Nova"/>
              </a:defRPr>
            </a:lvl9pPr>
          </a:lstStyle>
          <a:p/>
        </p:txBody>
      </p:sp>
      <p:sp>
        <p:nvSpPr>
          <p:cNvPr id="164" name="Google Shape;164;p29"/>
          <p:cNvSpPr txBox="1"/>
          <p:nvPr>
            <p:ph idx="1" type="body"/>
          </p:nvPr>
        </p:nvSpPr>
        <p:spPr>
          <a:xfrm>
            <a:off x="4058239" y="1730813"/>
            <a:ext cx="4626900" cy="12174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800"/>
              </a:spcBef>
              <a:spcAft>
                <a:spcPts val="0"/>
              </a:spcAft>
              <a:buClr>
                <a:schemeClr val="dk1"/>
              </a:buClr>
              <a:buSzPts val="1400"/>
              <a:buFont typeface="Proxima Nova"/>
              <a:buChar char="●"/>
              <a:defRPr>
                <a:latin typeface="Proxima Nova"/>
                <a:ea typeface="Proxima Nova"/>
                <a:cs typeface="Proxima Nova"/>
                <a:sym typeface="Proxima Nova"/>
              </a:defRPr>
            </a:lvl1pPr>
            <a:lvl2pPr indent="-317500" lvl="1" marL="914400" rtl="0" algn="l">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2pPr>
            <a:lvl3pPr indent="-317500" lvl="2" marL="1371600" rtl="0" algn="l">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3pPr>
            <a:lvl4pPr indent="-317500" lvl="3" marL="1828800" rtl="0" algn="l">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4pPr>
            <a:lvl5pPr indent="-317500" lvl="4" marL="2286000" rtl="0" algn="l">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5pPr>
            <a:lvl6pPr indent="-317500" lvl="5" marL="2743200" rtl="0" algn="l">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6pPr>
            <a:lvl7pPr indent="-317500" lvl="6" marL="3200400" rtl="0" algn="l">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7pPr>
            <a:lvl8pPr indent="-317500" lvl="7" marL="3657600" rtl="0" algn="l">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8pPr>
            <a:lvl9pPr indent="-317500" lvl="8" marL="4114800" rtl="0" algn="l">
              <a:lnSpc>
                <a:spcPct val="90000"/>
              </a:lnSpc>
              <a:spcBef>
                <a:spcPts val="1200"/>
              </a:spcBef>
              <a:spcAft>
                <a:spcPts val="1200"/>
              </a:spcAft>
              <a:buClr>
                <a:schemeClr val="dk1"/>
              </a:buClr>
              <a:buSzPts val="1400"/>
              <a:buFont typeface="Proxima Nova"/>
              <a:buChar char="■"/>
              <a:defRPr>
                <a:latin typeface="Proxima Nova"/>
                <a:ea typeface="Proxima Nova"/>
                <a:cs typeface="Proxima Nova"/>
                <a:sym typeface="Proxima Nova"/>
              </a:defRPr>
            </a:lvl9pPr>
          </a:lstStyle>
          <a:p/>
        </p:txBody>
      </p:sp>
      <p:sp>
        <p:nvSpPr>
          <p:cNvPr id="165" name="Google Shape;165;p29"/>
          <p:cNvSpPr txBox="1"/>
          <p:nvPr>
            <p:ph idx="10" type="dt"/>
          </p:nvPr>
        </p:nvSpPr>
        <p:spPr>
          <a:xfrm>
            <a:off x="112975" y="4818125"/>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A1D8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66" name="Google Shape;166;p29"/>
          <p:cNvSpPr txBox="1"/>
          <p:nvPr>
            <p:ph idx="11" type="ftr"/>
          </p:nvPr>
        </p:nvSpPr>
        <p:spPr>
          <a:xfrm>
            <a:off x="3071814" y="48181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A1D8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67" name="Google Shape;167;p29"/>
          <p:cNvSpPr txBox="1"/>
          <p:nvPr>
            <p:ph idx="12" type="sldNum"/>
          </p:nvPr>
        </p:nvSpPr>
        <p:spPr>
          <a:xfrm>
            <a:off x="6980864" y="48167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A1D8F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A1D8F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A1D8F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A1D8F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A1D8F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A1D8F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A1D8F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A1D8F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A1D8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p:cSld name="TITLE_AND_BODY_1">
    <p:bg>
      <p:bgPr>
        <a:solidFill>
          <a:srgbClr val="FFFFFF"/>
        </a:solidFill>
      </p:bgPr>
    </p:bg>
    <p:spTree>
      <p:nvGrpSpPr>
        <p:cNvPr id="168" name="Shape 168"/>
        <p:cNvGrpSpPr/>
        <p:nvPr/>
      </p:nvGrpSpPr>
      <p:grpSpPr>
        <a:xfrm>
          <a:off x="0" y="0"/>
          <a:ext cx="0" cy="0"/>
          <a:chOff x="0" y="0"/>
          <a:chExt cx="0" cy="0"/>
        </a:xfrm>
      </p:grpSpPr>
      <p:sp>
        <p:nvSpPr>
          <p:cNvPr id="169" name="Google Shape;169;p30"/>
          <p:cNvSpPr txBox="1"/>
          <p:nvPr>
            <p:ph idx="1" type="body"/>
          </p:nvPr>
        </p:nvSpPr>
        <p:spPr>
          <a:xfrm>
            <a:off x="486854" y="1847850"/>
            <a:ext cx="8198700" cy="1445100"/>
          </a:xfrm>
          <a:prstGeom prst="rect">
            <a:avLst/>
          </a:prstGeom>
          <a:noFill/>
          <a:ln>
            <a:noFill/>
          </a:ln>
        </p:spPr>
        <p:txBody>
          <a:bodyPr anchorCtr="0" anchor="ctr" bIns="34275" lIns="68575" spcFirstLastPara="1" rIns="68575" wrap="square" tIns="34275">
            <a:normAutofit/>
          </a:bodyPr>
          <a:lstStyle>
            <a:lvl1pPr indent="-228600" lvl="0" marL="457200" rtl="0" algn="ctr">
              <a:lnSpc>
                <a:spcPct val="90000"/>
              </a:lnSpc>
              <a:spcBef>
                <a:spcPts val="800"/>
              </a:spcBef>
              <a:spcAft>
                <a:spcPts val="0"/>
              </a:spcAft>
              <a:buClr>
                <a:schemeClr val="dk1"/>
              </a:buClr>
              <a:buSzPts val="3800"/>
              <a:buNone/>
              <a:defRPr b="1" sz="3800">
                <a:latin typeface="Calibri"/>
                <a:ea typeface="Calibri"/>
                <a:cs typeface="Calibri"/>
                <a:sym typeface="Calibri"/>
              </a:defRPr>
            </a:lvl1pPr>
            <a:lvl2pPr indent="-228600" lvl="1" marL="914400" rtl="0" algn="ctr">
              <a:lnSpc>
                <a:spcPct val="90000"/>
              </a:lnSpc>
              <a:spcBef>
                <a:spcPts val="400"/>
              </a:spcBef>
              <a:spcAft>
                <a:spcPts val="0"/>
              </a:spcAft>
              <a:buClr>
                <a:schemeClr val="dk1"/>
              </a:buClr>
              <a:buSzPts val="3800"/>
              <a:buNone/>
              <a:defRPr b="1" sz="3800">
                <a:latin typeface="Calibri"/>
                <a:ea typeface="Calibri"/>
                <a:cs typeface="Calibri"/>
                <a:sym typeface="Calibri"/>
              </a:defRPr>
            </a:lvl2pPr>
            <a:lvl3pPr indent="-228600" lvl="2" marL="1371600" rtl="0" algn="ctr">
              <a:lnSpc>
                <a:spcPct val="90000"/>
              </a:lnSpc>
              <a:spcBef>
                <a:spcPts val="400"/>
              </a:spcBef>
              <a:spcAft>
                <a:spcPts val="0"/>
              </a:spcAft>
              <a:buClr>
                <a:schemeClr val="dk1"/>
              </a:buClr>
              <a:buSzPts val="3800"/>
              <a:buNone/>
              <a:defRPr b="1" sz="3800">
                <a:latin typeface="Calibri"/>
                <a:ea typeface="Calibri"/>
                <a:cs typeface="Calibri"/>
                <a:sym typeface="Calibri"/>
              </a:defRPr>
            </a:lvl3pPr>
            <a:lvl4pPr indent="-228600" lvl="3" marL="1828800" rtl="0" algn="ctr">
              <a:lnSpc>
                <a:spcPct val="90000"/>
              </a:lnSpc>
              <a:spcBef>
                <a:spcPts val="400"/>
              </a:spcBef>
              <a:spcAft>
                <a:spcPts val="0"/>
              </a:spcAft>
              <a:buClr>
                <a:schemeClr val="dk1"/>
              </a:buClr>
              <a:buSzPts val="3800"/>
              <a:buNone/>
              <a:defRPr b="1" sz="3800">
                <a:latin typeface="Calibri"/>
                <a:ea typeface="Calibri"/>
                <a:cs typeface="Calibri"/>
                <a:sym typeface="Calibri"/>
              </a:defRPr>
            </a:lvl4pPr>
            <a:lvl5pPr indent="-228600" lvl="4" marL="2286000" rtl="0" algn="ctr">
              <a:lnSpc>
                <a:spcPct val="90000"/>
              </a:lnSpc>
              <a:spcBef>
                <a:spcPts val="400"/>
              </a:spcBef>
              <a:spcAft>
                <a:spcPts val="0"/>
              </a:spcAft>
              <a:buClr>
                <a:schemeClr val="dk1"/>
              </a:buClr>
              <a:buSzPts val="3800"/>
              <a:buNone/>
              <a:defRPr b="1" sz="3800">
                <a:latin typeface="Calibri"/>
                <a:ea typeface="Calibri"/>
                <a:cs typeface="Calibri"/>
                <a:sym typeface="Calibri"/>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70" name="Google Shape;170;p30"/>
          <p:cNvSpPr txBox="1"/>
          <p:nvPr>
            <p:ph idx="12" type="sldNum"/>
          </p:nvPr>
        </p:nvSpPr>
        <p:spPr>
          <a:xfrm>
            <a:off x="157734" y="4732734"/>
            <a:ext cx="4710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Play"/>
                <a:ea typeface="Play"/>
                <a:cs typeface="Play"/>
                <a:sym typeface="Play"/>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Play"/>
                <a:ea typeface="Play"/>
                <a:cs typeface="Play"/>
                <a:sym typeface="Play"/>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Play"/>
                <a:ea typeface="Play"/>
                <a:cs typeface="Play"/>
                <a:sym typeface="Play"/>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Play"/>
                <a:ea typeface="Play"/>
                <a:cs typeface="Play"/>
                <a:sym typeface="Play"/>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Play"/>
                <a:ea typeface="Play"/>
                <a:cs typeface="Play"/>
                <a:sym typeface="Play"/>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Play"/>
                <a:ea typeface="Play"/>
                <a:cs typeface="Play"/>
                <a:sym typeface="Play"/>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Play"/>
                <a:ea typeface="Play"/>
                <a:cs typeface="Play"/>
                <a:sym typeface="Play"/>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Play"/>
                <a:ea typeface="Play"/>
                <a:cs typeface="Play"/>
                <a:sym typeface="Play"/>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Play"/>
                <a:ea typeface="Play"/>
                <a:cs typeface="Play"/>
                <a:sym typeface="Play"/>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p:cSld name="CUSTOM_2">
    <p:spTree>
      <p:nvGrpSpPr>
        <p:cNvPr id="26" name="Shape 26"/>
        <p:cNvGrpSpPr/>
        <p:nvPr/>
      </p:nvGrpSpPr>
      <p:grpSpPr>
        <a:xfrm>
          <a:off x="0" y="0"/>
          <a:ext cx="0" cy="0"/>
          <a:chOff x="0" y="0"/>
          <a:chExt cx="0" cy="0"/>
        </a:xfrm>
      </p:grpSpPr>
      <p:sp>
        <p:nvSpPr>
          <p:cNvPr id="27" name="Google Shape;27;p4"/>
          <p:cNvSpPr/>
          <p:nvPr/>
        </p:nvSpPr>
        <p:spPr>
          <a:xfrm>
            <a:off x="0" y="0"/>
            <a:ext cx="9144000" cy="11154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28" name="Google Shape;28;p4"/>
          <p:cNvSpPr txBox="1"/>
          <p:nvPr>
            <p:ph type="title"/>
          </p:nvPr>
        </p:nvSpPr>
        <p:spPr>
          <a:xfrm>
            <a:off x="275375" y="168175"/>
            <a:ext cx="7367700" cy="809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4"/>
          <p:cNvSpPr txBox="1"/>
          <p:nvPr>
            <p:ph idx="1" type="body"/>
          </p:nvPr>
        </p:nvSpPr>
        <p:spPr>
          <a:xfrm>
            <a:off x="456175" y="1928013"/>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30" name="Google Shape;30;p4"/>
          <p:cNvSpPr txBox="1"/>
          <p:nvPr>
            <p:ph idx="2" type="subTitle"/>
          </p:nvPr>
        </p:nvSpPr>
        <p:spPr>
          <a:xfrm>
            <a:off x="399000" y="1328013"/>
            <a:ext cx="5570400" cy="6000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orange">
  <p:cSld name="section divider orange">
    <p:bg>
      <p:bgPr>
        <a:solidFill>
          <a:srgbClr val="F1583A"/>
        </a:solidFill>
      </p:bgPr>
    </p:bg>
    <p:spTree>
      <p:nvGrpSpPr>
        <p:cNvPr id="171" name="Shape 171"/>
        <p:cNvGrpSpPr/>
        <p:nvPr/>
      </p:nvGrpSpPr>
      <p:grpSpPr>
        <a:xfrm>
          <a:off x="0" y="0"/>
          <a:ext cx="0" cy="0"/>
          <a:chOff x="0" y="0"/>
          <a:chExt cx="0" cy="0"/>
        </a:xfrm>
      </p:grpSpPr>
      <p:sp>
        <p:nvSpPr>
          <p:cNvPr id="172" name="Google Shape;172;p31"/>
          <p:cNvSpPr txBox="1"/>
          <p:nvPr>
            <p:ph idx="1" type="body"/>
          </p:nvPr>
        </p:nvSpPr>
        <p:spPr>
          <a:xfrm>
            <a:off x="628650" y="2009180"/>
            <a:ext cx="7886700" cy="1125300"/>
          </a:xfrm>
          <a:prstGeom prst="rect">
            <a:avLst/>
          </a:prstGeom>
          <a:noFill/>
          <a:ln>
            <a:noFill/>
          </a:ln>
        </p:spPr>
        <p:txBody>
          <a:bodyPr anchorCtr="0" anchor="t" bIns="34275" lIns="68575" spcFirstLastPara="1" rIns="68575" wrap="square" tIns="34275">
            <a:noAutofit/>
          </a:bodyPr>
          <a:lstStyle>
            <a:lvl1pPr indent="-228600" lvl="0" marL="457200" rtl="0" algn="ctr">
              <a:lnSpc>
                <a:spcPct val="90000"/>
              </a:lnSpc>
              <a:spcBef>
                <a:spcPts val="800"/>
              </a:spcBef>
              <a:spcAft>
                <a:spcPts val="0"/>
              </a:spcAft>
              <a:buSzPts val="2100"/>
              <a:buNone/>
              <a:defRPr b="1" i="0" sz="4500">
                <a:solidFill>
                  <a:schemeClr val="lt1"/>
                </a:solidFill>
                <a:latin typeface="Play"/>
                <a:ea typeface="Play"/>
                <a:cs typeface="Play"/>
                <a:sym typeface="Play"/>
              </a:defRPr>
            </a:lvl1pPr>
            <a:lvl2pPr indent="-228600" lvl="1" marL="914400" rtl="0" algn="l">
              <a:lnSpc>
                <a:spcPct val="90000"/>
              </a:lnSpc>
              <a:spcBef>
                <a:spcPts val="400"/>
              </a:spcBef>
              <a:spcAft>
                <a:spcPts val="0"/>
              </a:spcAft>
              <a:buSzPts val="1800"/>
              <a:buNone/>
              <a:defRPr sz="1500">
                <a:solidFill>
                  <a:srgbClr val="888888"/>
                </a:solidFill>
              </a:defRPr>
            </a:lvl2pPr>
            <a:lvl3pPr indent="-228600" lvl="2" marL="1371600" rtl="0" algn="l">
              <a:lnSpc>
                <a:spcPct val="90000"/>
              </a:lnSpc>
              <a:spcBef>
                <a:spcPts val="400"/>
              </a:spcBef>
              <a:spcAft>
                <a:spcPts val="0"/>
              </a:spcAft>
              <a:buSzPts val="1500"/>
              <a:buNone/>
              <a:defRPr sz="1400">
                <a:solidFill>
                  <a:srgbClr val="888888"/>
                </a:solidFill>
              </a:defRPr>
            </a:lvl3pPr>
            <a:lvl4pPr indent="-228600" lvl="3" marL="1828800" rtl="0" algn="l">
              <a:lnSpc>
                <a:spcPct val="90000"/>
              </a:lnSpc>
              <a:spcBef>
                <a:spcPts val="400"/>
              </a:spcBef>
              <a:spcAft>
                <a:spcPts val="0"/>
              </a:spcAft>
              <a:buSzPts val="1400"/>
              <a:buNone/>
              <a:defRPr sz="1200">
                <a:solidFill>
                  <a:srgbClr val="888888"/>
                </a:solidFill>
              </a:defRPr>
            </a:lvl4pPr>
            <a:lvl5pPr indent="-228600" lvl="4" marL="2286000" rtl="0" algn="l">
              <a:lnSpc>
                <a:spcPct val="90000"/>
              </a:lnSpc>
              <a:spcBef>
                <a:spcPts val="400"/>
              </a:spcBef>
              <a:spcAft>
                <a:spcPts val="0"/>
              </a:spcAft>
              <a:buSzPts val="1400"/>
              <a:buNone/>
              <a:defRPr sz="1200">
                <a:solidFill>
                  <a:srgbClr val="888888"/>
                </a:solidFill>
              </a:defRPr>
            </a:lvl5pPr>
            <a:lvl6pPr indent="-228600" lvl="5" marL="2743200" rtl="0" algn="l">
              <a:lnSpc>
                <a:spcPct val="90000"/>
              </a:lnSpc>
              <a:spcBef>
                <a:spcPts val="400"/>
              </a:spcBef>
              <a:spcAft>
                <a:spcPts val="0"/>
              </a:spcAft>
              <a:buSzPts val="1400"/>
              <a:buNone/>
              <a:defRPr sz="1200">
                <a:solidFill>
                  <a:srgbClr val="888888"/>
                </a:solidFill>
              </a:defRPr>
            </a:lvl6pPr>
            <a:lvl7pPr indent="-228600" lvl="6" marL="3200400" rtl="0" algn="l">
              <a:lnSpc>
                <a:spcPct val="90000"/>
              </a:lnSpc>
              <a:spcBef>
                <a:spcPts val="400"/>
              </a:spcBef>
              <a:spcAft>
                <a:spcPts val="0"/>
              </a:spcAft>
              <a:buSzPts val="1400"/>
              <a:buNone/>
              <a:defRPr sz="1200">
                <a:solidFill>
                  <a:srgbClr val="888888"/>
                </a:solidFill>
              </a:defRPr>
            </a:lvl7pPr>
            <a:lvl8pPr indent="-228600" lvl="7" marL="3657600" rtl="0" algn="l">
              <a:lnSpc>
                <a:spcPct val="90000"/>
              </a:lnSpc>
              <a:spcBef>
                <a:spcPts val="400"/>
              </a:spcBef>
              <a:spcAft>
                <a:spcPts val="0"/>
              </a:spcAft>
              <a:buSzPts val="1400"/>
              <a:buNone/>
              <a:defRPr sz="1200">
                <a:solidFill>
                  <a:srgbClr val="888888"/>
                </a:solidFill>
              </a:defRPr>
            </a:lvl8pPr>
            <a:lvl9pPr indent="-228600" lvl="8" marL="4114800" rtl="0" algn="l">
              <a:lnSpc>
                <a:spcPct val="90000"/>
              </a:lnSpc>
              <a:spcBef>
                <a:spcPts val="400"/>
              </a:spcBef>
              <a:spcAft>
                <a:spcPts val="0"/>
              </a:spcAft>
              <a:buSzPts val="1400"/>
              <a:buNone/>
              <a:defRPr sz="1200">
                <a:solidFill>
                  <a:srgbClr val="888888"/>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Centered">
  <p:cSld name="Title and Content, Centered">
    <p:spTree>
      <p:nvGrpSpPr>
        <p:cNvPr id="173" name="Shape 173"/>
        <p:cNvGrpSpPr/>
        <p:nvPr/>
      </p:nvGrpSpPr>
      <p:grpSpPr>
        <a:xfrm>
          <a:off x="0" y="0"/>
          <a:ext cx="0" cy="0"/>
          <a:chOff x="0" y="0"/>
          <a:chExt cx="0" cy="0"/>
        </a:xfrm>
      </p:grpSpPr>
      <p:sp>
        <p:nvSpPr>
          <p:cNvPr id="174" name="Google Shape;174;p32"/>
          <p:cNvSpPr txBox="1"/>
          <p:nvPr>
            <p:ph type="title"/>
          </p:nvPr>
        </p:nvSpPr>
        <p:spPr>
          <a:xfrm>
            <a:off x="629841" y="410767"/>
            <a:ext cx="7884300" cy="5403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accent4"/>
              </a:buClr>
              <a:buSzPts val="3000"/>
              <a:buFont typeface="Play"/>
              <a:buNone/>
              <a:defRPr sz="3000">
                <a:solidFill>
                  <a:schemeClr val="accent4"/>
                </a:solidFill>
                <a:latin typeface="Play"/>
                <a:ea typeface="Play"/>
                <a:cs typeface="Play"/>
                <a:sym typeface="Play"/>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5" name="Google Shape;175;p32"/>
          <p:cNvSpPr txBox="1"/>
          <p:nvPr>
            <p:ph idx="1" type="body"/>
          </p:nvPr>
        </p:nvSpPr>
        <p:spPr>
          <a:xfrm>
            <a:off x="629841" y="951093"/>
            <a:ext cx="7884300" cy="313200"/>
          </a:xfrm>
          <a:prstGeom prst="rect">
            <a:avLst/>
          </a:prstGeom>
          <a:noFill/>
          <a:ln>
            <a:noFill/>
          </a:ln>
        </p:spPr>
        <p:txBody>
          <a:bodyPr anchorCtr="0" anchor="b" bIns="34275" lIns="68575" spcFirstLastPara="1" rIns="68575" wrap="square" tIns="34275">
            <a:normAutofit/>
          </a:bodyPr>
          <a:lstStyle>
            <a:lvl1pPr indent="-228600" lvl="0" marL="457200" rtl="0" algn="ctr">
              <a:lnSpc>
                <a:spcPct val="90000"/>
              </a:lnSpc>
              <a:spcBef>
                <a:spcPts val="800"/>
              </a:spcBef>
              <a:spcAft>
                <a:spcPts val="0"/>
              </a:spcAft>
              <a:buClr>
                <a:schemeClr val="dk1"/>
              </a:buClr>
              <a:buSzPts val="1500"/>
              <a:buNone/>
              <a:defRPr b="0" i="0" sz="1500">
                <a:latin typeface="Play"/>
                <a:ea typeface="Play"/>
                <a:cs typeface="Play"/>
                <a:sym typeface="Play"/>
              </a:defRPr>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76" name="Google Shape;176;p32"/>
          <p:cNvSpPr txBox="1"/>
          <p:nvPr>
            <p:ph idx="12" type="sldNum"/>
          </p:nvPr>
        </p:nvSpPr>
        <p:spPr>
          <a:xfrm>
            <a:off x="157734" y="4732734"/>
            <a:ext cx="20574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Play"/>
                <a:ea typeface="Play"/>
                <a:cs typeface="Play"/>
                <a:sym typeface="Play"/>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Play"/>
                <a:ea typeface="Play"/>
                <a:cs typeface="Play"/>
                <a:sym typeface="Play"/>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Play"/>
                <a:ea typeface="Play"/>
                <a:cs typeface="Play"/>
                <a:sym typeface="Play"/>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Play"/>
                <a:ea typeface="Play"/>
                <a:cs typeface="Play"/>
                <a:sym typeface="Play"/>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Play"/>
                <a:ea typeface="Play"/>
                <a:cs typeface="Play"/>
                <a:sym typeface="Play"/>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Play"/>
                <a:ea typeface="Play"/>
                <a:cs typeface="Play"/>
                <a:sym typeface="Play"/>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Play"/>
                <a:ea typeface="Play"/>
                <a:cs typeface="Play"/>
                <a:sym typeface="Play"/>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Play"/>
                <a:ea typeface="Play"/>
                <a:cs typeface="Play"/>
                <a:sym typeface="Play"/>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Play"/>
                <a:ea typeface="Play"/>
                <a:cs typeface="Play"/>
                <a:sym typeface="Play"/>
              </a:defRPr>
            </a:lvl9pPr>
          </a:lstStyle>
          <a:p>
            <a:pPr indent="0" lvl="0" marL="0" rtl="0" algn="l">
              <a:spcBef>
                <a:spcPts val="0"/>
              </a:spcBef>
              <a:spcAft>
                <a:spcPts val="0"/>
              </a:spcAft>
              <a:buNone/>
            </a:pPr>
            <a:fld id="{00000000-1234-1234-1234-123412341234}" type="slidenum">
              <a:rPr lang="en"/>
              <a:t>‹#›</a:t>
            </a:fld>
            <a:endParaRPr/>
          </a:p>
        </p:txBody>
      </p:sp>
      <p:sp>
        <p:nvSpPr>
          <p:cNvPr id="177" name="Google Shape;177;p32"/>
          <p:cNvSpPr txBox="1"/>
          <p:nvPr>
            <p:ph idx="2" type="body"/>
          </p:nvPr>
        </p:nvSpPr>
        <p:spPr>
          <a:xfrm>
            <a:off x="629841" y="1361209"/>
            <a:ext cx="7884300" cy="29616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400"/>
              <a:buNone/>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178" name="Shape 178"/>
        <p:cNvGrpSpPr/>
        <p:nvPr/>
      </p:nvGrpSpPr>
      <p:grpSpPr>
        <a:xfrm>
          <a:off x="0" y="0"/>
          <a:ext cx="0" cy="0"/>
          <a:chOff x="0" y="0"/>
          <a:chExt cx="0" cy="0"/>
        </a:xfrm>
      </p:grpSpPr>
      <p:sp>
        <p:nvSpPr>
          <p:cNvPr id="179" name="Google Shape;179;p3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SzPts val="33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0" name="Google Shape;180;p3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SzPts val="2100"/>
              <a:buChar char="●"/>
              <a:defRPr/>
            </a:lvl1pPr>
            <a:lvl2pPr indent="-342900" lvl="1" marL="914400" rtl="0" algn="l">
              <a:lnSpc>
                <a:spcPct val="90000"/>
              </a:lnSpc>
              <a:spcBef>
                <a:spcPts val="400"/>
              </a:spcBef>
              <a:spcAft>
                <a:spcPts val="0"/>
              </a:spcAft>
              <a:buSzPts val="1800"/>
              <a:buChar char="○"/>
              <a:defRPr/>
            </a:lvl2pPr>
            <a:lvl3pPr indent="-323850" lvl="2" marL="1371600" rtl="0" algn="l">
              <a:lnSpc>
                <a:spcPct val="90000"/>
              </a:lnSpc>
              <a:spcBef>
                <a:spcPts val="400"/>
              </a:spcBef>
              <a:spcAft>
                <a:spcPts val="0"/>
              </a:spcAft>
              <a:buSzPts val="15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181" name="Google Shape;181;p33"/>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182" name="Google Shape;182;p33"/>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183" name="Google Shape;183;p33"/>
          <p:cNvSpPr txBox="1"/>
          <p:nvPr>
            <p:ph idx="12" type="sldNum"/>
          </p:nvPr>
        </p:nvSpPr>
        <p:spPr>
          <a:xfrm>
            <a:off x="157734" y="4732734"/>
            <a:ext cx="4710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SzPts val="800"/>
              <a:buNone/>
              <a:defRPr/>
            </a:lvl1pPr>
            <a:lvl2pPr indent="0" lvl="1" marL="0" marR="0" rtl="0" algn="l">
              <a:lnSpc>
                <a:spcPct val="100000"/>
              </a:lnSpc>
              <a:spcBef>
                <a:spcPts val="0"/>
              </a:spcBef>
              <a:spcAft>
                <a:spcPts val="0"/>
              </a:spcAft>
              <a:buSzPts val="800"/>
              <a:buNone/>
              <a:defRPr/>
            </a:lvl2pPr>
            <a:lvl3pPr indent="0" lvl="2" marL="0" marR="0" rtl="0" algn="l">
              <a:lnSpc>
                <a:spcPct val="100000"/>
              </a:lnSpc>
              <a:spcBef>
                <a:spcPts val="0"/>
              </a:spcBef>
              <a:spcAft>
                <a:spcPts val="0"/>
              </a:spcAft>
              <a:buSzPts val="800"/>
              <a:buNone/>
              <a:defRPr/>
            </a:lvl3pPr>
            <a:lvl4pPr indent="0" lvl="3" marL="0" marR="0" rtl="0" algn="l">
              <a:lnSpc>
                <a:spcPct val="100000"/>
              </a:lnSpc>
              <a:spcBef>
                <a:spcPts val="0"/>
              </a:spcBef>
              <a:spcAft>
                <a:spcPts val="0"/>
              </a:spcAft>
              <a:buSzPts val="800"/>
              <a:buNone/>
              <a:defRPr/>
            </a:lvl4pPr>
            <a:lvl5pPr indent="0" lvl="4" marL="0" marR="0" rtl="0" algn="l">
              <a:lnSpc>
                <a:spcPct val="100000"/>
              </a:lnSpc>
              <a:spcBef>
                <a:spcPts val="0"/>
              </a:spcBef>
              <a:spcAft>
                <a:spcPts val="0"/>
              </a:spcAft>
              <a:buSzPts val="800"/>
              <a:buNone/>
              <a:defRPr/>
            </a:lvl5pPr>
            <a:lvl6pPr indent="0" lvl="5" marL="0" marR="0" rtl="0" algn="l">
              <a:lnSpc>
                <a:spcPct val="100000"/>
              </a:lnSpc>
              <a:spcBef>
                <a:spcPts val="0"/>
              </a:spcBef>
              <a:spcAft>
                <a:spcPts val="0"/>
              </a:spcAft>
              <a:buSzPts val="800"/>
              <a:buNone/>
              <a:defRPr/>
            </a:lvl6pPr>
            <a:lvl7pPr indent="0" lvl="6" marL="0" marR="0" rtl="0" algn="l">
              <a:lnSpc>
                <a:spcPct val="100000"/>
              </a:lnSpc>
              <a:spcBef>
                <a:spcPts val="0"/>
              </a:spcBef>
              <a:spcAft>
                <a:spcPts val="0"/>
              </a:spcAft>
              <a:buSzPts val="800"/>
              <a:buNone/>
              <a:defRPr/>
            </a:lvl7pPr>
            <a:lvl8pPr indent="0" lvl="7" marL="0" marR="0" rtl="0" algn="l">
              <a:lnSpc>
                <a:spcPct val="100000"/>
              </a:lnSpc>
              <a:spcBef>
                <a:spcPts val="0"/>
              </a:spcBef>
              <a:spcAft>
                <a:spcPts val="0"/>
              </a:spcAft>
              <a:buSzPts val="800"/>
              <a:buNone/>
              <a:defRPr/>
            </a:lvl8pPr>
            <a:lvl9pPr indent="0" lvl="8" marL="0" marR="0" rtl="0" algn="l">
              <a:lnSpc>
                <a:spcPct val="100000"/>
              </a:lnSpc>
              <a:spcBef>
                <a:spcPts val="0"/>
              </a:spcBef>
              <a:spcAft>
                <a:spcPts val="0"/>
              </a:spcAft>
              <a:buSzPts val="80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 with standard text">
  <p:cSld name="CUSTOM_7">
    <p:spTree>
      <p:nvGrpSpPr>
        <p:cNvPr id="188" name="Shape 188"/>
        <p:cNvGrpSpPr/>
        <p:nvPr/>
      </p:nvGrpSpPr>
      <p:grpSpPr>
        <a:xfrm>
          <a:off x="0" y="0"/>
          <a:ext cx="0" cy="0"/>
          <a:chOff x="0" y="0"/>
          <a:chExt cx="0" cy="0"/>
        </a:xfrm>
      </p:grpSpPr>
      <p:sp>
        <p:nvSpPr>
          <p:cNvPr id="189" name="Google Shape;189;p35"/>
          <p:cNvSpPr/>
          <p:nvPr/>
        </p:nvSpPr>
        <p:spPr>
          <a:xfrm>
            <a:off x="-8100" y="0"/>
            <a:ext cx="9185700" cy="13869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190" name="Google Shape;190;p35"/>
          <p:cNvSpPr/>
          <p:nvPr/>
        </p:nvSpPr>
        <p:spPr>
          <a:xfrm flipH="1" rot="10800000">
            <a:off x="-14200" y="5009100"/>
            <a:ext cx="9185700" cy="134400"/>
          </a:xfrm>
          <a:prstGeom prst="rect">
            <a:avLst/>
          </a:prstGeom>
          <a:solidFill>
            <a:srgbClr val="3CB4E7"/>
          </a:solidFill>
          <a:ln cap="flat" cmpd="sng" w="9525">
            <a:solidFill>
              <a:srgbClr val="3CB4E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1" name="Google Shape;191;p35"/>
          <p:cNvPicPr preferRelativeResize="0"/>
          <p:nvPr/>
        </p:nvPicPr>
        <p:blipFill>
          <a:blip r:embed="rId2">
            <a:alphaModFix/>
          </a:blip>
          <a:stretch>
            <a:fillRect/>
          </a:stretch>
        </p:blipFill>
        <p:spPr>
          <a:xfrm>
            <a:off x="362425" y="1841100"/>
            <a:ext cx="1466375" cy="1114550"/>
          </a:xfrm>
          <a:prstGeom prst="rect">
            <a:avLst/>
          </a:prstGeom>
          <a:noFill/>
          <a:ln>
            <a:noFill/>
          </a:ln>
        </p:spPr>
      </p:pic>
      <p:pic>
        <p:nvPicPr>
          <p:cNvPr id="192" name="Google Shape;192;p35"/>
          <p:cNvPicPr preferRelativeResize="0"/>
          <p:nvPr/>
        </p:nvPicPr>
        <p:blipFill>
          <a:blip r:embed="rId3">
            <a:alphaModFix/>
          </a:blip>
          <a:stretch>
            <a:fillRect/>
          </a:stretch>
        </p:blipFill>
        <p:spPr>
          <a:xfrm>
            <a:off x="362424" y="3175700"/>
            <a:ext cx="1540454" cy="1293002"/>
          </a:xfrm>
          <a:prstGeom prst="rect">
            <a:avLst/>
          </a:prstGeom>
          <a:noFill/>
          <a:ln>
            <a:noFill/>
          </a:ln>
        </p:spPr>
      </p:pic>
      <p:sp>
        <p:nvSpPr>
          <p:cNvPr id="193" name="Google Shape;193;p35"/>
          <p:cNvSpPr txBox="1"/>
          <p:nvPr/>
        </p:nvSpPr>
        <p:spPr>
          <a:xfrm>
            <a:off x="94850" y="0"/>
            <a:ext cx="66969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chemeClr val="lt1"/>
                </a:solidFill>
                <a:latin typeface="Calibri"/>
                <a:ea typeface="Calibri"/>
                <a:cs typeface="Calibri"/>
                <a:sym typeface="Calibri"/>
              </a:rPr>
              <a:t>Earth &amp; Space Project-Based </a:t>
            </a:r>
            <a:endParaRPr b="1" sz="3600">
              <a:solidFill>
                <a:schemeClr val="lt1"/>
              </a:solidFill>
              <a:latin typeface="Calibri"/>
              <a:ea typeface="Calibri"/>
              <a:cs typeface="Calibri"/>
              <a:sym typeface="Calibri"/>
            </a:endParaRPr>
          </a:p>
          <a:p>
            <a:pPr indent="0" lvl="0" marL="0" rtl="0" algn="l">
              <a:spcBef>
                <a:spcPts val="0"/>
              </a:spcBef>
              <a:spcAft>
                <a:spcPts val="0"/>
              </a:spcAft>
              <a:buNone/>
            </a:pPr>
            <a:r>
              <a:rPr b="1" lang="en" sz="3600">
                <a:solidFill>
                  <a:schemeClr val="lt1"/>
                </a:solidFill>
                <a:latin typeface="Calibri"/>
                <a:ea typeface="Calibri"/>
                <a:cs typeface="Calibri"/>
                <a:sym typeface="Calibri"/>
              </a:rPr>
              <a:t>Professional Learning Community</a:t>
            </a:r>
            <a:endParaRPr sz="3600">
              <a:solidFill>
                <a:schemeClr val="lt1"/>
              </a:solidFill>
              <a:latin typeface="Calibri"/>
              <a:ea typeface="Calibri"/>
              <a:cs typeface="Calibri"/>
              <a:sym typeface="Calibri"/>
            </a:endParaRPr>
          </a:p>
        </p:txBody>
      </p:sp>
      <p:sp>
        <p:nvSpPr>
          <p:cNvPr id="194" name="Google Shape;194;p35"/>
          <p:cNvSpPr txBox="1"/>
          <p:nvPr/>
        </p:nvSpPr>
        <p:spPr>
          <a:xfrm>
            <a:off x="2739450" y="2229750"/>
            <a:ext cx="5851800" cy="256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007C91"/>
                </a:solidFill>
                <a:latin typeface="Calibri"/>
                <a:ea typeface="Calibri"/>
                <a:cs typeface="Calibri"/>
                <a:sym typeface="Calibri"/>
              </a:rPr>
              <a:t>Welcome! </a:t>
            </a:r>
            <a:endParaRPr b="1" sz="1000">
              <a:solidFill>
                <a:srgbClr val="007C91"/>
              </a:solidFill>
              <a:latin typeface="Calibri"/>
              <a:ea typeface="Calibri"/>
              <a:cs typeface="Calibri"/>
              <a:sym typeface="Calibri"/>
            </a:endParaRPr>
          </a:p>
          <a:p>
            <a:pPr indent="0" lvl="0" marL="0" rtl="0" algn="l">
              <a:lnSpc>
                <a:spcPct val="115000"/>
              </a:lnSpc>
              <a:spcBef>
                <a:spcPts val="0"/>
              </a:spcBef>
              <a:spcAft>
                <a:spcPts val="0"/>
              </a:spcAft>
              <a:buNone/>
            </a:pPr>
            <a:r>
              <a:rPr b="1" lang="en" sz="1800">
                <a:solidFill>
                  <a:schemeClr val="dk1"/>
                </a:solidFill>
                <a:latin typeface="Calibri"/>
                <a:ea typeface="Calibri"/>
                <a:cs typeface="Calibri"/>
                <a:sym typeface="Calibri"/>
              </a:rPr>
              <a:t>As we wait to get started with today’s online session: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Wave!</a:t>
            </a:r>
            <a:r>
              <a:rPr lang="en" sz="1800">
                <a:solidFill>
                  <a:schemeClr val="dk1"/>
                </a:solidFill>
                <a:latin typeface="Calibri"/>
                <a:ea typeface="Calibri"/>
                <a:cs typeface="Calibri"/>
                <a:sym typeface="Calibri"/>
              </a:rPr>
              <a:t> Please turn on your camera if you can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Rename your Zoom!</a:t>
            </a:r>
            <a:r>
              <a:rPr lang="en" sz="1800">
                <a:solidFill>
                  <a:schemeClr val="dk1"/>
                </a:solidFill>
                <a:latin typeface="Calibri"/>
                <a:ea typeface="Calibri"/>
                <a:cs typeface="Calibri"/>
                <a:sym typeface="Calibri"/>
              </a:rPr>
              <a:t> Please rename your Zoom window with your name and organization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Questions? </a:t>
            </a:r>
            <a:r>
              <a:rPr lang="en" sz="1800">
                <a:solidFill>
                  <a:schemeClr val="dk1"/>
                </a:solidFill>
                <a:latin typeface="Calibri"/>
                <a:ea typeface="Calibri"/>
                <a:cs typeface="Calibri"/>
                <a:sym typeface="Calibri"/>
              </a:rPr>
              <a:t>Feel free to type any questions you have into the chat</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Recording?</a:t>
            </a:r>
            <a:r>
              <a:rPr lang="en" sz="1800">
                <a:solidFill>
                  <a:schemeClr val="dk1"/>
                </a:solidFill>
                <a:latin typeface="Calibri"/>
                <a:ea typeface="Calibri"/>
                <a:cs typeface="Calibri"/>
                <a:sym typeface="Calibri"/>
              </a:rPr>
              <a:t> Portions of this meeting will be recorded</a:t>
            </a:r>
            <a:endParaRPr sz="1800">
              <a:solidFill>
                <a:schemeClr val="dk1"/>
              </a:solidFill>
              <a:latin typeface="Calibri"/>
              <a:ea typeface="Calibri"/>
              <a:cs typeface="Calibri"/>
              <a:sym typeface="Calibri"/>
            </a:endParaRPr>
          </a:p>
        </p:txBody>
      </p:sp>
      <p:sp>
        <p:nvSpPr>
          <p:cNvPr id="195" name="Google Shape;195;p35"/>
          <p:cNvSpPr txBox="1"/>
          <p:nvPr>
            <p:ph idx="1" type="subTitle"/>
          </p:nvPr>
        </p:nvSpPr>
        <p:spPr>
          <a:xfrm>
            <a:off x="2663550" y="1527600"/>
            <a:ext cx="5927700" cy="6318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b="1" sz="2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with placeholder text">
  <p:cSld name="CUSTOM_7_1">
    <p:spTree>
      <p:nvGrpSpPr>
        <p:cNvPr id="196" name="Shape 196"/>
        <p:cNvGrpSpPr/>
        <p:nvPr/>
      </p:nvGrpSpPr>
      <p:grpSpPr>
        <a:xfrm>
          <a:off x="0" y="0"/>
          <a:ext cx="0" cy="0"/>
          <a:chOff x="0" y="0"/>
          <a:chExt cx="0" cy="0"/>
        </a:xfrm>
      </p:grpSpPr>
      <p:sp>
        <p:nvSpPr>
          <p:cNvPr id="197" name="Google Shape;197;p36"/>
          <p:cNvSpPr/>
          <p:nvPr/>
        </p:nvSpPr>
        <p:spPr>
          <a:xfrm>
            <a:off x="-8100" y="0"/>
            <a:ext cx="9144000" cy="13869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198" name="Google Shape;198;p36"/>
          <p:cNvSpPr/>
          <p:nvPr/>
        </p:nvSpPr>
        <p:spPr>
          <a:xfrm flipH="1" rot="10800000">
            <a:off x="8100" y="5009094"/>
            <a:ext cx="9127800" cy="134400"/>
          </a:xfrm>
          <a:prstGeom prst="rect">
            <a:avLst/>
          </a:prstGeom>
          <a:solidFill>
            <a:srgbClr val="3CB4E7"/>
          </a:solidFill>
          <a:ln cap="flat" cmpd="sng" w="9525">
            <a:solidFill>
              <a:srgbClr val="3CB4E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6"/>
          <p:cNvSpPr txBox="1"/>
          <p:nvPr/>
        </p:nvSpPr>
        <p:spPr>
          <a:xfrm>
            <a:off x="1422900" y="699050"/>
            <a:ext cx="649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00" name="Google Shape;200;p36"/>
          <p:cNvSpPr txBox="1"/>
          <p:nvPr>
            <p:ph type="title"/>
          </p:nvPr>
        </p:nvSpPr>
        <p:spPr>
          <a:xfrm>
            <a:off x="295400" y="202950"/>
            <a:ext cx="8422500" cy="992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1" name="Google Shape;201;p36"/>
          <p:cNvSpPr txBox="1"/>
          <p:nvPr>
            <p:ph idx="1" type="subTitle"/>
          </p:nvPr>
        </p:nvSpPr>
        <p:spPr>
          <a:xfrm>
            <a:off x="2663550" y="1527600"/>
            <a:ext cx="5851800" cy="6318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b="1" sz="2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2" name="Google Shape;202;p36"/>
          <p:cNvSpPr txBox="1"/>
          <p:nvPr>
            <p:ph idx="2" type="body"/>
          </p:nvPr>
        </p:nvSpPr>
        <p:spPr>
          <a:xfrm>
            <a:off x="2807700" y="2257550"/>
            <a:ext cx="5851800" cy="2599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203" name="Google Shape;203;p36"/>
          <p:cNvPicPr preferRelativeResize="0"/>
          <p:nvPr/>
        </p:nvPicPr>
        <p:blipFill>
          <a:blip r:embed="rId2">
            <a:alphaModFix/>
          </a:blip>
          <a:stretch>
            <a:fillRect/>
          </a:stretch>
        </p:blipFill>
        <p:spPr>
          <a:xfrm>
            <a:off x="362425" y="1841100"/>
            <a:ext cx="1466375" cy="1114550"/>
          </a:xfrm>
          <a:prstGeom prst="rect">
            <a:avLst/>
          </a:prstGeom>
          <a:noFill/>
          <a:ln>
            <a:noFill/>
          </a:ln>
        </p:spPr>
      </p:pic>
      <p:pic>
        <p:nvPicPr>
          <p:cNvPr id="204" name="Google Shape;204;p36"/>
          <p:cNvPicPr preferRelativeResize="0"/>
          <p:nvPr/>
        </p:nvPicPr>
        <p:blipFill>
          <a:blip r:embed="rId3">
            <a:alphaModFix/>
          </a:blip>
          <a:stretch>
            <a:fillRect/>
          </a:stretch>
        </p:blipFill>
        <p:spPr>
          <a:xfrm>
            <a:off x="362424" y="3175700"/>
            <a:ext cx="1540454" cy="1293002"/>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with placeholder text 1">
  <p:cSld name="CUSTOM_7_1_1">
    <p:spTree>
      <p:nvGrpSpPr>
        <p:cNvPr id="205" name="Shape 205"/>
        <p:cNvGrpSpPr/>
        <p:nvPr/>
      </p:nvGrpSpPr>
      <p:grpSpPr>
        <a:xfrm>
          <a:off x="0" y="0"/>
          <a:ext cx="0" cy="0"/>
          <a:chOff x="0" y="0"/>
          <a:chExt cx="0" cy="0"/>
        </a:xfrm>
      </p:grpSpPr>
      <p:sp>
        <p:nvSpPr>
          <p:cNvPr id="206" name="Google Shape;206;p37"/>
          <p:cNvSpPr/>
          <p:nvPr/>
        </p:nvSpPr>
        <p:spPr>
          <a:xfrm>
            <a:off x="-8100" y="0"/>
            <a:ext cx="9144000" cy="13869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207" name="Google Shape;207;p37"/>
          <p:cNvSpPr/>
          <p:nvPr/>
        </p:nvSpPr>
        <p:spPr>
          <a:xfrm flipH="1" rot="10800000">
            <a:off x="8100" y="5009094"/>
            <a:ext cx="9127800" cy="134400"/>
          </a:xfrm>
          <a:prstGeom prst="rect">
            <a:avLst/>
          </a:prstGeom>
          <a:solidFill>
            <a:srgbClr val="3CB4E7"/>
          </a:solidFill>
          <a:ln cap="flat" cmpd="sng" w="9525">
            <a:solidFill>
              <a:srgbClr val="3CB4E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7"/>
          <p:cNvSpPr txBox="1"/>
          <p:nvPr/>
        </p:nvSpPr>
        <p:spPr>
          <a:xfrm>
            <a:off x="1422900" y="699050"/>
            <a:ext cx="649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09" name="Google Shape;209;p37"/>
          <p:cNvSpPr txBox="1"/>
          <p:nvPr>
            <p:ph type="title"/>
          </p:nvPr>
        </p:nvSpPr>
        <p:spPr>
          <a:xfrm>
            <a:off x="295400" y="202950"/>
            <a:ext cx="8422500" cy="992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0" name="Google Shape;210;p37"/>
          <p:cNvSpPr txBox="1"/>
          <p:nvPr>
            <p:ph idx="1" type="subTitle"/>
          </p:nvPr>
        </p:nvSpPr>
        <p:spPr>
          <a:xfrm>
            <a:off x="2663550" y="1527600"/>
            <a:ext cx="5851800" cy="6318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b="1" sz="2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1" name="Google Shape;211;p37"/>
          <p:cNvSpPr txBox="1"/>
          <p:nvPr>
            <p:ph idx="2" type="body"/>
          </p:nvPr>
        </p:nvSpPr>
        <p:spPr>
          <a:xfrm>
            <a:off x="2807700" y="2257550"/>
            <a:ext cx="5851800" cy="2599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p:cSld name="CUSTOM_2">
    <p:spTree>
      <p:nvGrpSpPr>
        <p:cNvPr id="212" name="Shape 212"/>
        <p:cNvGrpSpPr/>
        <p:nvPr/>
      </p:nvGrpSpPr>
      <p:grpSpPr>
        <a:xfrm>
          <a:off x="0" y="0"/>
          <a:ext cx="0" cy="0"/>
          <a:chOff x="0" y="0"/>
          <a:chExt cx="0" cy="0"/>
        </a:xfrm>
      </p:grpSpPr>
      <p:sp>
        <p:nvSpPr>
          <p:cNvPr id="213" name="Google Shape;213;p38"/>
          <p:cNvSpPr/>
          <p:nvPr/>
        </p:nvSpPr>
        <p:spPr>
          <a:xfrm>
            <a:off x="0" y="0"/>
            <a:ext cx="9144000" cy="11154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214" name="Google Shape;214;p38"/>
          <p:cNvSpPr txBox="1"/>
          <p:nvPr>
            <p:ph type="title"/>
          </p:nvPr>
        </p:nvSpPr>
        <p:spPr>
          <a:xfrm>
            <a:off x="275375" y="168175"/>
            <a:ext cx="7367700" cy="8094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5" name="Google Shape;215;p38"/>
          <p:cNvSpPr txBox="1"/>
          <p:nvPr>
            <p:ph idx="1" type="body"/>
          </p:nvPr>
        </p:nvSpPr>
        <p:spPr>
          <a:xfrm>
            <a:off x="456175" y="1928013"/>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216" name="Google Shape;216;p38"/>
          <p:cNvSpPr txBox="1"/>
          <p:nvPr>
            <p:ph idx="2" type="subTitle"/>
          </p:nvPr>
        </p:nvSpPr>
        <p:spPr>
          <a:xfrm>
            <a:off x="399000" y="1328013"/>
            <a:ext cx="5570400" cy="6000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p:cSld name="CUSTOM_5">
    <p:spTree>
      <p:nvGrpSpPr>
        <p:cNvPr id="217" name="Shape 217"/>
        <p:cNvGrpSpPr/>
        <p:nvPr/>
      </p:nvGrpSpPr>
      <p:grpSpPr>
        <a:xfrm>
          <a:off x="0" y="0"/>
          <a:ext cx="0" cy="0"/>
          <a:chOff x="0" y="0"/>
          <a:chExt cx="0" cy="0"/>
        </a:xfrm>
      </p:grpSpPr>
      <p:sp>
        <p:nvSpPr>
          <p:cNvPr id="218" name="Google Shape;218;p39"/>
          <p:cNvSpPr txBox="1"/>
          <p:nvPr>
            <p:ph type="title"/>
          </p:nvPr>
        </p:nvSpPr>
        <p:spPr>
          <a:xfrm>
            <a:off x="1032600" y="177875"/>
            <a:ext cx="5306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200"/>
              <a:buNone/>
              <a:defRPr b="1" sz="3200">
                <a:solidFill>
                  <a:srgbClr val="007C91"/>
                </a:solidFill>
              </a:defRPr>
            </a:lvl1pPr>
            <a:lvl2pPr lvl="1"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2pPr>
            <a:lvl3pPr lvl="2"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3pPr>
            <a:lvl4pPr lvl="3"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4pPr>
            <a:lvl5pPr lvl="4"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5pPr>
            <a:lvl6pPr lvl="5"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6pPr>
            <a:lvl7pPr lvl="6"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7pPr>
            <a:lvl8pPr lvl="7"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8pPr>
            <a:lvl9pPr lvl="8"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9pPr>
          </a:lstStyle>
          <a:p/>
        </p:txBody>
      </p:sp>
      <p:sp>
        <p:nvSpPr>
          <p:cNvPr id="219" name="Google Shape;219;p39"/>
          <p:cNvSpPr/>
          <p:nvPr/>
        </p:nvSpPr>
        <p:spPr>
          <a:xfrm>
            <a:off x="0" y="0"/>
            <a:ext cx="1032600" cy="51435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220" name="Google Shape;220;p39"/>
          <p:cNvSpPr txBox="1"/>
          <p:nvPr>
            <p:ph idx="1" type="subTitle"/>
          </p:nvPr>
        </p:nvSpPr>
        <p:spPr>
          <a:xfrm>
            <a:off x="1074450" y="1331413"/>
            <a:ext cx="5696700" cy="7179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1" name="Google Shape;221;p39"/>
          <p:cNvSpPr txBox="1"/>
          <p:nvPr>
            <p:ph idx="2" type="body"/>
          </p:nvPr>
        </p:nvSpPr>
        <p:spPr>
          <a:xfrm>
            <a:off x="1074450" y="2187325"/>
            <a:ext cx="5222400" cy="26853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222" name="Google Shape;222;p39"/>
          <p:cNvPicPr preferRelativeResize="0"/>
          <p:nvPr/>
        </p:nvPicPr>
        <p:blipFill>
          <a:blip r:embed="rId2">
            <a:alphaModFix/>
          </a:blip>
          <a:stretch>
            <a:fillRect/>
          </a:stretch>
        </p:blipFill>
        <p:spPr>
          <a:xfrm>
            <a:off x="87838" y="4372600"/>
            <a:ext cx="856925" cy="65132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1">
  <p:cSld name="CUSTOM_5_1">
    <p:spTree>
      <p:nvGrpSpPr>
        <p:cNvPr id="223" name="Shape 223"/>
        <p:cNvGrpSpPr/>
        <p:nvPr/>
      </p:nvGrpSpPr>
      <p:grpSpPr>
        <a:xfrm>
          <a:off x="0" y="0"/>
          <a:ext cx="0" cy="0"/>
          <a:chOff x="0" y="0"/>
          <a:chExt cx="0" cy="0"/>
        </a:xfrm>
      </p:grpSpPr>
      <p:sp>
        <p:nvSpPr>
          <p:cNvPr id="224" name="Google Shape;224;p40"/>
          <p:cNvSpPr txBox="1"/>
          <p:nvPr>
            <p:ph type="title"/>
          </p:nvPr>
        </p:nvSpPr>
        <p:spPr>
          <a:xfrm>
            <a:off x="317900" y="188375"/>
            <a:ext cx="5306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200"/>
              <a:buNone/>
              <a:defRPr b="1" sz="3200">
                <a:solidFill>
                  <a:srgbClr val="007C91"/>
                </a:solidFill>
              </a:defRPr>
            </a:lvl1pPr>
            <a:lvl2pPr lvl="1"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2pPr>
            <a:lvl3pPr lvl="2"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3pPr>
            <a:lvl4pPr lvl="3"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4pPr>
            <a:lvl5pPr lvl="4"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5pPr>
            <a:lvl6pPr lvl="5"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6pPr>
            <a:lvl7pPr lvl="6"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7pPr>
            <a:lvl8pPr lvl="7"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8pPr>
            <a:lvl9pPr lvl="8"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9pPr>
          </a:lstStyle>
          <a:p/>
        </p:txBody>
      </p:sp>
      <p:sp>
        <p:nvSpPr>
          <p:cNvPr id="225" name="Google Shape;225;p40"/>
          <p:cNvSpPr/>
          <p:nvPr/>
        </p:nvSpPr>
        <p:spPr>
          <a:xfrm>
            <a:off x="0" y="4267200"/>
            <a:ext cx="9144000" cy="8763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226" name="Google Shape;226;p40"/>
          <p:cNvSpPr txBox="1"/>
          <p:nvPr>
            <p:ph idx="1" type="subTitle"/>
          </p:nvPr>
        </p:nvSpPr>
        <p:spPr>
          <a:xfrm>
            <a:off x="317900" y="1115238"/>
            <a:ext cx="5696700" cy="7179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7" name="Google Shape;227;p40"/>
          <p:cNvSpPr txBox="1"/>
          <p:nvPr>
            <p:ph idx="2" type="body"/>
          </p:nvPr>
        </p:nvSpPr>
        <p:spPr>
          <a:xfrm>
            <a:off x="443825" y="1687300"/>
            <a:ext cx="5222400" cy="26853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228" name="Google Shape;228;p40"/>
          <p:cNvPicPr preferRelativeResize="0"/>
          <p:nvPr/>
        </p:nvPicPr>
        <p:blipFill>
          <a:blip r:embed="rId2">
            <a:alphaModFix/>
          </a:blip>
          <a:stretch>
            <a:fillRect/>
          </a:stretch>
        </p:blipFill>
        <p:spPr>
          <a:xfrm>
            <a:off x="87838" y="4372600"/>
            <a:ext cx="856925" cy="65132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p:cSld name="CUSTOM_3">
    <p:bg>
      <p:bgPr>
        <a:solidFill>
          <a:srgbClr val="007C91"/>
        </a:solidFill>
      </p:bgPr>
    </p:bg>
    <p:spTree>
      <p:nvGrpSpPr>
        <p:cNvPr id="229" name="Shape 229"/>
        <p:cNvGrpSpPr/>
        <p:nvPr/>
      </p:nvGrpSpPr>
      <p:grpSpPr>
        <a:xfrm>
          <a:off x="0" y="0"/>
          <a:ext cx="0" cy="0"/>
          <a:chOff x="0" y="0"/>
          <a:chExt cx="0" cy="0"/>
        </a:xfrm>
      </p:grpSpPr>
      <p:sp>
        <p:nvSpPr>
          <p:cNvPr id="230" name="Google Shape;230;p41"/>
          <p:cNvSpPr txBox="1"/>
          <p:nvPr>
            <p:ph type="title"/>
          </p:nvPr>
        </p:nvSpPr>
        <p:spPr>
          <a:xfrm>
            <a:off x="357800" y="1972925"/>
            <a:ext cx="8520600" cy="821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000"/>
              <a:buNone/>
              <a:defRPr b="1" sz="4000">
                <a:solidFill>
                  <a:schemeClr val="l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pic>
        <p:nvPicPr>
          <p:cNvPr id="231" name="Google Shape;231;p41"/>
          <p:cNvPicPr preferRelativeResize="0"/>
          <p:nvPr/>
        </p:nvPicPr>
        <p:blipFill>
          <a:blip r:embed="rId2">
            <a:alphaModFix/>
          </a:blip>
          <a:stretch>
            <a:fillRect/>
          </a:stretch>
        </p:blipFill>
        <p:spPr>
          <a:xfrm>
            <a:off x="87838" y="4372600"/>
            <a:ext cx="856925" cy="6513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p:cSld name="CUSTOM_5">
    <p:spTree>
      <p:nvGrpSpPr>
        <p:cNvPr id="31" name="Shape 31"/>
        <p:cNvGrpSpPr/>
        <p:nvPr/>
      </p:nvGrpSpPr>
      <p:grpSpPr>
        <a:xfrm>
          <a:off x="0" y="0"/>
          <a:ext cx="0" cy="0"/>
          <a:chOff x="0" y="0"/>
          <a:chExt cx="0" cy="0"/>
        </a:xfrm>
      </p:grpSpPr>
      <p:cxnSp>
        <p:nvCxnSpPr>
          <p:cNvPr id="32" name="Google Shape;32;p5"/>
          <p:cNvCxnSpPr/>
          <p:nvPr/>
        </p:nvCxnSpPr>
        <p:spPr>
          <a:xfrm>
            <a:off x="733075" y="1041000"/>
            <a:ext cx="8424000" cy="0"/>
          </a:xfrm>
          <a:prstGeom prst="straightConnector1">
            <a:avLst/>
          </a:prstGeom>
          <a:noFill/>
          <a:ln cap="flat" cmpd="sng" w="9525">
            <a:solidFill>
              <a:srgbClr val="595959"/>
            </a:solidFill>
            <a:prstDash val="solid"/>
            <a:round/>
            <a:headEnd len="med" w="med" type="none"/>
            <a:tailEnd len="med" w="med" type="none"/>
          </a:ln>
        </p:spPr>
      </p:cxnSp>
      <p:sp>
        <p:nvSpPr>
          <p:cNvPr id="33" name="Google Shape;33;p5"/>
          <p:cNvSpPr txBox="1"/>
          <p:nvPr>
            <p:ph type="title"/>
          </p:nvPr>
        </p:nvSpPr>
        <p:spPr>
          <a:xfrm>
            <a:off x="1032600" y="177875"/>
            <a:ext cx="53061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007C91"/>
              </a:buClr>
              <a:buSzPts val="3200"/>
              <a:buNone/>
              <a:defRPr b="1" sz="3200">
                <a:solidFill>
                  <a:srgbClr val="007C91"/>
                </a:solidFill>
              </a:defRPr>
            </a:lvl1pPr>
            <a:lvl2pPr lvl="1">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2pPr>
            <a:lvl3pPr lvl="2">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3pPr>
            <a:lvl4pPr lvl="3">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4pPr>
            <a:lvl5pPr lvl="4">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5pPr>
            <a:lvl6pPr lvl="5">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6pPr>
            <a:lvl7pPr lvl="6">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7pPr>
            <a:lvl8pPr lvl="7">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8pPr>
            <a:lvl9pPr lvl="8">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9pPr>
          </a:lstStyle>
          <a:p/>
        </p:txBody>
      </p:sp>
      <p:sp>
        <p:nvSpPr>
          <p:cNvPr id="34" name="Google Shape;34;p5"/>
          <p:cNvSpPr/>
          <p:nvPr/>
        </p:nvSpPr>
        <p:spPr>
          <a:xfrm>
            <a:off x="0" y="0"/>
            <a:ext cx="1032600" cy="51435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35" name="Google Shape;35;p5"/>
          <p:cNvSpPr txBox="1"/>
          <p:nvPr>
            <p:ph idx="1" type="subTitle"/>
          </p:nvPr>
        </p:nvSpPr>
        <p:spPr>
          <a:xfrm>
            <a:off x="1074450" y="1331413"/>
            <a:ext cx="5696700" cy="7179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b="1"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5"/>
          <p:cNvSpPr txBox="1"/>
          <p:nvPr>
            <p:ph idx="2" type="body"/>
          </p:nvPr>
        </p:nvSpPr>
        <p:spPr>
          <a:xfrm>
            <a:off x="1074450" y="2187325"/>
            <a:ext cx="5222400" cy="26853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pic>
        <p:nvPicPr>
          <p:cNvPr id="37" name="Google Shape;37;p5"/>
          <p:cNvPicPr preferRelativeResize="0"/>
          <p:nvPr/>
        </p:nvPicPr>
        <p:blipFill>
          <a:blip r:embed="rId2">
            <a:alphaModFix/>
          </a:blip>
          <a:stretch>
            <a:fillRect/>
          </a:stretch>
        </p:blipFill>
        <p:spPr>
          <a:xfrm>
            <a:off x="87838" y="4372600"/>
            <a:ext cx="856925" cy="65132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1">
  <p:cSld name="CUSTOM_3_2">
    <p:bg>
      <p:bgPr>
        <a:solidFill>
          <a:srgbClr val="007C91"/>
        </a:solidFill>
      </p:bgPr>
    </p:bg>
    <p:spTree>
      <p:nvGrpSpPr>
        <p:cNvPr id="232" name="Shape 232"/>
        <p:cNvGrpSpPr/>
        <p:nvPr/>
      </p:nvGrpSpPr>
      <p:grpSpPr>
        <a:xfrm>
          <a:off x="0" y="0"/>
          <a:ext cx="0" cy="0"/>
          <a:chOff x="0" y="0"/>
          <a:chExt cx="0" cy="0"/>
        </a:xfrm>
      </p:grpSpPr>
      <p:sp>
        <p:nvSpPr>
          <p:cNvPr id="233" name="Google Shape;233;p42"/>
          <p:cNvSpPr txBox="1"/>
          <p:nvPr>
            <p:ph type="title"/>
          </p:nvPr>
        </p:nvSpPr>
        <p:spPr>
          <a:xfrm>
            <a:off x="357800" y="1972925"/>
            <a:ext cx="8520600" cy="821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000"/>
              <a:buNone/>
              <a:defRPr b="1" sz="4000">
                <a:solidFill>
                  <a:schemeClr val="l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1 1">
  <p:cSld name="CUSTOM_3_2_1">
    <p:bg>
      <p:bgPr>
        <a:solidFill>
          <a:srgbClr val="007C91"/>
        </a:solidFill>
      </p:bgPr>
    </p:bg>
    <p:spTree>
      <p:nvGrpSpPr>
        <p:cNvPr id="234" name="Shape 234"/>
        <p:cNvGrpSpPr/>
        <p:nvPr/>
      </p:nvGrpSpPr>
      <p:grpSpPr>
        <a:xfrm>
          <a:off x="0" y="0"/>
          <a:ext cx="0" cy="0"/>
          <a:chOff x="0" y="0"/>
          <a:chExt cx="0" cy="0"/>
        </a:xfrm>
      </p:grpSpPr>
      <p:sp>
        <p:nvSpPr>
          <p:cNvPr id="235" name="Google Shape;235;p43"/>
          <p:cNvSpPr txBox="1"/>
          <p:nvPr>
            <p:ph type="title"/>
          </p:nvPr>
        </p:nvSpPr>
        <p:spPr>
          <a:xfrm>
            <a:off x="357800" y="1972925"/>
            <a:ext cx="8520600" cy="821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000"/>
              <a:buNone/>
              <a:defRPr b="1" sz="4000">
                <a:solidFill>
                  <a:schemeClr val="l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Room/Poll Indicator Slide">
  <p:cSld name="CUSTOM_3_1">
    <p:bg>
      <p:bgPr>
        <a:solidFill>
          <a:srgbClr val="8A297E"/>
        </a:solidFill>
      </p:bgPr>
    </p:bg>
    <p:spTree>
      <p:nvGrpSpPr>
        <p:cNvPr id="236" name="Shape 236"/>
        <p:cNvGrpSpPr/>
        <p:nvPr/>
      </p:nvGrpSpPr>
      <p:grpSpPr>
        <a:xfrm>
          <a:off x="0" y="0"/>
          <a:ext cx="0" cy="0"/>
          <a:chOff x="0" y="0"/>
          <a:chExt cx="0" cy="0"/>
        </a:xfrm>
      </p:grpSpPr>
      <p:sp>
        <p:nvSpPr>
          <p:cNvPr id="237" name="Google Shape;237;p44"/>
          <p:cNvSpPr txBox="1"/>
          <p:nvPr>
            <p:ph type="title"/>
          </p:nvPr>
        </p:nvSpPr>
        <p:spPr>
          <a:xfrm>
            <a:off x="357800" y="1972925"/>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000"/>
              <a:buNone/>
              <a:defRPr b="1" sz="4000">
                <a:solidFill>
                  <a:schemeClr val="l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pic>
        <p:nvPicPr>
          <p:cNvPr id="238" name="Google Shape;238;p44"/>
          <p:cNvPicPr preferRelativeResize="0"/>
          <p:nvPr/>
        </p:nvPicPr>
        <p:blipFill>
          <a:blip r:embed="rId2">
            <a:alphaModFix/>
          </a:blip>
          <a:stretch>
            <a:fillRect/>
          </a:stretch>
        </p:blipFill>
        <p:spPr>
          <a:xfrm>
            <a:off x="87838" y="4372600"/>
            <a:ext cx="856925" cy="65132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Room Instructions / Poll Slide">
  <p:cSld name="CUSTOM_3_1_2">
    <p:bg>
      <p:bgPr>
        <a:solidFill>
          <a:schemeClr val="lt1"/>
        </a:solidFill>
      </p:bgPr>
    </p:bg>
    <p:spTree>
      <p:nvGrpSpPr>
        <p:cNvPr id="239" name="Shape 239"/>
        <p:cNvGrpSpPr/>
        <p:nvPr/>
      </p:nvGrpSpPr>
      <p:grpSpPr>
        <a:xfrm>
          <a:off x="0" y="0"/>
          <a:ext cx="0" cy="0"/>
          <a:chOff x="0" y="0"/>
          <a:chExt cx="0" cy="0"/>
        </a:xfrm>
      </p:grpSpPr>
      <p:sp>
        <p:nvSpPr>
          <p:cNvPr id="240" name="Google Shape;240;p45"/>
          <p:cNvSpPr/>
          <p:nvPr/>
        </p:nvSpPr>
        <p:spPr>
          <a:xfrm>
            <a:off x="-14100" y="-76200"/>
            <a:ext cx="9172200" cy="1029900"/>
          </a:xfrm>
          <a:prstGeom prst="rect">
            <a:avLst/>
          </a:prstGeom>
          <a:solidFill>
            <a:srgbClr val="8A297E"/>
          </a:solidFill>
          <a:ln cap="flat" cmpd="sng" w="9525">
            <a:solidFill>
              <a:srgbClr val="8A29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45"/>
          <p:cNvSpPr txBox="1"/>
          <p:nvPr>
            <p:ph idx="1" type="body"/>
          </p:nvPr>
        </p:nvSpPr>
        <p:spPr>
          <a:xfrm>
            <a:off x="456175" y="2249975"/>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242" name="Google Shape;242;p45"/>
          <p:cNvSpPr txBox="1"/>
          <p:nvPr>
            <p:ph type="title"/>
          </p:nvPr>
        </p:nvSpPr>
        <p:spPr>
          <a:xfrm>
            <a:off x="215500" y="20827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200"/>
              <a:buNone/>
              <a:defRPr b="1" sz="3200">
                <a:solidFill>
                  <a:schemeClr val="l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
        <p:nvSpPr>
          <p:cNvPr id="243" name="Google Shape;243;p45"/>
          <p:cNvSpPr txBox="1"/>
          <p:nvPr>
            <p:ph idx="2" type="subTitle"/>
          </p:nvPr>
        </p:nvSpPr>
        <p:spPr>
          <a:xfrm>
            <a:off x="304800" y="1334825"/>
            <a:ext cx="5991000" cy="7461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Credit Slide">
  <p:cSld name="CUSTOM_4">
    <p:spTree>
      <p:nvGrpSpPr>
        <p:cNvPr id="244" name="Shape 244"/>
        <p:cNvGrpSpPr/>
        <p:nvPr/>
      </p:nvGrpSpPr>
      <p:grpSpPr>
        <a:xfrm>
          <a:off x="0" y="0"/>
          <a:ext cx="0" cy="0"/>
          <a:chOff x="0" y="0"/>
          <a:chExt cx="0" cy="0"/>
        </a:xfrm>
      </p:grpSpPr>
      <p:sp>
        <p:nvSpPr>
          <p:cNvPr id="245" name="Google Shape;245;p46"/>
          <p:cNvSpPr/>
          <p:nvPr/>
        </p:nvSpPr>
        <p:spPr>
          <a:xfrm>
            <a:off x="0" y="1"/>
            <a:ext cx="9144000" cy="8007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SzPts val="1400"/>
              <a:buFont typeface="Calibri"/>
              <a:buNone/>
            </a:pPr>
            <a:r>
              <a:t/>
            </a:r>
            <a:endParaRPr b="0" i="0" sz="1400" u="none" cap="none" strike="noStrike">
              <a:solidFill>
                <a:srgbClr val="FFFFFF"/>
              </a:solidFill>
              <a:highlight>
                <a:srgbClr val="007C91"/>
              </a:highlight>
              <a:latin typeface="Calibri"/>
              <a:ea typeface="Calibri"/>
              <a:cs typeface="Calibri"/>
              <a:sym typeface="Calibri"/>
            </a:endParaRPr>
          </a:p>
        </p:txBody>
      </p:sp>
      <p:sp>
        <p:nvSpPr>
          <p:cNvPr id="246" name="Google Shape;246;p46"/>
          <p:cNvSpPr/>
          <p:nvPr/>
        </p:nvSpPr>
        <p:spPr>
          <a:xfrm>
            <a:off x="2101000" y="4440383"/>
            <a:ext cx="5823600" cy="415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This material is based upon work supported by NASA under cooperative agreement award numbers NNX16AC67A and 80NSSC18M0061. Any opinions, findings, and conclusions or recommendations expressed in this material are those of the author(s) and do not necessarily reflect the view of the National Aeronautics and Space Administration (NASA).</a:t>
            </a:r>
            <a:endParaRPr sz="1400">
              <a:solidFill>
                <a:srgbClr val="000000"/>
              </a:solidFill>
              <a:latin typeface="Calibri"/>
              <a:ea typeface="Calibri"/>
              <a:cs typeface="Calibri"/>
              <a:sym typeface="Calibri"/>
            </a:endParaRPr>
          </a:p>
        </p:txBody>
      </p:sp>
      <p:pic>
        <p:nvPicPr>
          <p:cNvPr id="247" name="Google Shape;247;p46"/>
          <p:cNvPicPr preferRelativeResize="0"/>
          <p:nvPr/>
        </p:nvPicPr>
        <p:blipFill rotWithShape="1">
          <a:blip r:embed="rId2">
            <a:alphaModFix/>
          </a:blip>
          <a:srcRect b="0" l="0" r="0" t="0"/>
          <a:stretch/>
        </p:blipFill>
        <p:spPr>
          <a:xfrm>
            <a:off x="1069012" y="4269080"/>
            <a:ext cx="911714" cy="728003"/>
          </a:xfrm>
          <a:prstGeom prst="rect">
            <a:avLst/>
          </a:prstGeom>
          <a:noFill/>
          <a:ln>
            <a:noFill/>
          </a:ln>
        </p:spPr>
      </p:pic>
      <p:sp>
        <p:nvSpPr>
          <p:cNvPr id="248" name="Google Shape;248;p46"/>
          <p:cNvSpPr txBox="1"/>
          <p:nvPr/>
        </p:nvSpPr>
        <p:spPr>
          <a:xfrm>
            <a:off x="1143002" y="121841"/>
            <a:ext cx="6858000" cy="623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rgbClr val="FFFFFF"/>
              </a:buClr>
              <a:buSzPts val="3300"/>
              <a:buFont typeface="Century Gothic"/>
              <a:buNone/>
            </a:pPr>
            <a:r>
              <a:rPr b="1" i="0" lang="en" sz="3600" u="none" cap="none" strike="noStrike">
                <a:solidFill>
                  <a:srgbClr val="FFFFFF"/>
                </a:solidFill>
                <a:latin typeface="Calibri"/>
                <a:ea typeface="Calibri"/>
                <a:cs typeface="Calibri"/>
                <a:sym typeface="Calibri"/>
              </a:rPr>
              <a:t>Thank You</a:t>
            </a:r>
            <a:endParaRPr i="0" sz="3600" u="none" cap="none" strike="noStrike">
              <a:solidFill>
                <a:srgbClr val="FFFFFF"/>
              </a:solidFill>
              <a:latin typeface="Calibri"/>
              <a:ea typeface="Calibri"/>
              <a:cs typeface="Calibri"/>
              <a:sym typeface="Calibri"/>
            </a:endParaRPr>
          </a:p>
        </p:txBody>
      </p:sp>
      <p:pic>
        <p:nvPicPr>
          <p:cNvPr descr="Screen Shot 2020-06-26 at 3.34.10 PM.png" id="249" name="Google Shape;249;p46"/>
          <p:cNvPicPr preferRelativeResize="0"/>
          <p:nvPr/>
        </p:nvPicPr>
        <p:blipFill rotWithShape="1">
          <a:blip r:embed="rId3">
            <a:alphaModFix/>
          </a:blip>
          <a:srcRect b="0" l="0" r="0" t="0"/>
          <a:stretch/>
        </p:blipFill>
        <p:spPr>
          <a:xfrm>
            <a:off x="2171699" y="820763"/>
            <a:ext cx="6972299" cy="3380787"/>
          </a:xfrm>
          <a:prstGeom prst="rect">
            <a:avLst/>
          </a:prstGeom>
          <a:noFill/>
          <a:ln>
            <a:noFill/>
          </a:ln>
        </p:spPr>
      </p:pic>
      <p:pic>
        <p:nvPicPr>
          <p:cNvPr id="250" name="Google Shape;250;p46"/>
          <p:cNvPicPr preferRelativeResize="0"/>
          <p:nvPr/>
        </p:nvPicPr>
        <p:blipFill rotWithShape="1">
          <a:blip r:embed="rId4">
            <a:alphaModFix/>
          </a:blip>
          <a:srcRect b="0" l="0" r="0" t="0"/>
          <a:stretch/>
        </p:blipFill>
        <p:spPr>
          <a:xfrm>
            <a:off x="0" y="820762"/>
            <a:ext cx="2157412" cy="3372807"/>
          </a:xfrm>
          <a:prstGeom prst="rect">
            <a:avLst/>
          </a:prstGeom>
          <a:noFill/>
          <a:ln>
            <a:noFill/>
          </a:ln>
        </p:spPr>
      </p:pic>
      <p:pic>
        <p:nvPicPr>
          <p:cNvPr id="251" name="Google Shape;251;p46"/>
          <p:cNvPicPr preferRelativeResize="0"/>
          <p:nvPr/>
        </p:nvPicPr>
        <p:blipFill>
          <a:blip r:embed="rId5">
            <a:alphaModFix/>
          </a:blip>
          <a:stretch>
            <a:fillRect/>
          </a:stretch>
        </p:blipFill>
        <p:spPr>
          <a:xfrm>
            <a:off x="375275" y="4376963"/>
            <a:ext cx="646124" cy="54232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CUSTOM_6">
    <p:spTree>
      <p:nvGrpSpPr>
        <p:cNvPr id="252" name="Shape 252"/>
        <p:cNvGrpSpPr/>
        <p:nvPr/>
      </p:nvGrpSpPr>
      <p:grpSpPr>
        <a:xfrm>
          <a:off x="0" y="0"/>
          <a:ext cx="0" cy="0"/>
          <a:chOff x="0" y="0"/>
          <a:chExt cx="0" cy="0"/>
        </a:xfrm>
      </p:grpSpPr>
      <p:sp>
        <p:nvSpPr>
          <p:cNvPr id="253" name="Google Shape;253;p47"/>
          <p:cNvSpPr txBox="1"/>
          <p:nvPr>
            <p:ph idx="1" type="body"/>
          </p:nvPr>
        </p:nvSpPr>
        <p:spPr>
          <a:xfrm>
            <a:off x="445675" y="1756000"/>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254" name="Google Shape;254;p47"/>
          <p:cNvSpPr txBox="1"/>
          <p:nvPr>
            <p:ph type="title"/>
          </p:nvPr>
        </p:nvSpPr>
        <p:spPr>
          <a:xfrm>
            <a:off x="388500" y="303225"/>
            <a:ext cx="7703700" cy="710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600"/>
              <a:buNone/>
              <a:defRPr sz="3600">
                <a:solidFill>
                  <a:srgbClr val="007C9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5" name="Google Shape;255;p47"/>
          <p:cNvSpPr txBox="1"/>
          <p:nvPr>
            <p:ph idx="2" type="subTitle"/>
          </p:nvPr>
        </p:nvSpPr>
        <p:spPr>
          <a:xfrm>
            <a:off x="388500" y="1156000"/>
            <a:ext cx="5570400" cy="6000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3">
  <p:cSld name="CUSTOM_10">
    <p:spTree>
      <p:nvGrpSpPr>
        <p:cNvPr id="256" name="Shape 256"/>
        <p:cNvGrpSpPr/>
        <p:nvPr/>
      </p:nvGrpSpPr>
      <p:grpSpPr>
        <a:xfrm>
          <a:off x="0" y="0"/>
          <a:ext cx="0" cy="0"/>
          <a:chOff x="0" y="0"/>
          <a:chExt cx="0" cy="0"/>
        </a:xfrm>
      </p:grpSpPr>
      <p:sp>
        <p:nvSpPr>
          <p:cNvPr id="257" name="Google Shape;257;p48"/>
          <p:cNvSpPr txBox="1"/>
          <p:nvPr>
            <p:ph type="title"/>
          </p:nvPr>
        </p:nvSpPr>
        <p:spPr>
          <a:xfrm>
            <a:off x="311700" y="2164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200"/>
              <a:buNone/>
              <a:defRPr sz="3200">
                <a:solidFill>
                  <a:srgbClr val="007C9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8" name="Google Shape;258;p48"/>
          <p:cNvSpPr/>
          <p:nvPr/>
        </p:nvSpPr>
        <p:spPr>
          <a:xfrm>
            <a:off x="0" y="0"/>
            <a:ext cx="223200" cy="51435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cxnSp>
        <p:nvCxnSpPr>
          <p:cNvPr id="259" name="Google Shape;259;p48"/>
          <p:cNvCxnSpPr/>
          <p:nvPr/>
        </p:nvCxnSpPr>
        <p:spPr>
          <a:xfrm>
            <a:off x="356250" y="964800"/>
            <a:ext cx="8583900" cy="34500"/>
          </a:xfrm>
          <a:prstGeom prst="straightConnector1">
            <a:avLst/>
          </a:prstGeom>
          <a:noFill/>
          <a:ln cap="flat" cmpd="sng" w="9525">
            <a:solidFill>
              <a:srgbClr val="595959"/>
            </a:solidFill>
            <a:prstDash val="solid"/>
            <a:round/>
            <a:headEnd len="med" w="med" type="none"/>
            <a:tailEnd len="med" w="med" type="none"/>
          </a:ln>
        </p:spPr>
      </p:cxnSp>
      <p:sp>
        <p:nvSpPr>
          <p:cNvPr id="260" name="Google Shape;260;p48"/>
          <p:cNvSpPr txBox="1"/>
          <p:nvPr>
            <p:ph idx="1" type="body"/>
          </p:nvPr>
        </p:nvSpPr>
        <p:spPr>
          <a:xfrm>
            <a:off x="519250" y="1903150"/>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261" name="Google Shape;261;p48"/>
          <p:cNvSpPr txBox="1"/>
          <p:nvPr>
            <p:ph idx="2" type="subTitle"/>
          </p:nvPr>
        </p:nvSpPr>
        <p:spPr>
          <a:xfrm>
            <a:off x="462075" y="1303150"/>
            <a:ext cx="5570400" cy="6000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Slide Text 1">
  <p:cSld name="CUSTOM_10_1">
    <p:spTree>
      <p:nvGrpSpPr>
        <p:cNvPr id="262" name="Shape 262"/>
        <p:cNvGrpSpPr/>
        <p:nvPr/>
      </p:nvGrpSpPr>
      <p:grpSpPr>
        <a:xfrm>
          <a:off x="0" y="0"/>
          <a:ext cx="0" cy="0"/>
          <a:chOff x="0" y="0"/>
          <a:chExt cx="0" cy="0"/>
        </a:xfrm>
      </p:grpSpPr>
      <p:sp>
        <p:nvSpPr>
          <p:cNvPr id="263" name="Google Shape;263;p49"/>
          <p:cNvSpPr txBox="1"/>
          <p:nvPr>
            <p:ph type="title"/>
          </p:nvPr>
        </p:nvSpPr>
        <p:spPr>
          <a:xfrm>
            <a:off x="311700" y="2164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8A297E"/>
              </a:buClr>
              <a:buSzPts val="3200"/>
              <a:buNone/>
              <a:defRPr sz="3200">
                <a:solidFill>
                  <a:srgbClr val="8A297E"/>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4" name="Google Shape;264;p49"/>
          <p:cNvSpPr/>
          <p:nvPr/>
        </p:nvSpPr>
        <p:spPr>
          <a:xfrm>
            <a:off x="8100" y="0"/>
            <a:ext cx="223200" cy="5143500"/>
          </a:xfrm>
          <a:prstGeom prst="rect">
            <a:avLst/>
          </a:prstGeom>
          <a:solidFill>
            <a:srgbClr val="8A297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5" name="Google Shape;265;p49"/>
          <p:cNvCxnSpPr/>
          <p:nvPr/>
        </p:nvCxnSpPr>
        <p:spPr>
          <a:xfrm>
            <a:off x="356250" y="964800"/>
            <a:ext cx="8583900" cy="34500"/>
          </a:xfrm>
          <a:prstGeom prst="straightConnector1">
            <a:avLst/>
          </a:prstGeom>
          <a:noFill/>
          <a:ln cap="flat" cmpd="sng" w="9525">
            <a:solidFill>
              <a:srgbClr val="595959"/>
            </a:solidFill>
            <a:prstDash val="solid"/>
            <a:round/>
            <a:headEnd len="med" w="med" type="none"/>
            <a:tailEnd len="med" w="med" type="none"/>
          </a:ln>
        </p:spPr>
      </p:cxnSp>
      <p:sp>
        <p:nvSpPr>
          <p:cNvPr id="266" name="Google Shape;266;p49"/>
          <p:cNvSpPr txBox="1"/>
          <p:nvPr>
            <p:ph idx="1" type="body"/>
          </p:nvPr>
        </p:nvSpPr>
        <p:spPr>
          <a:xfrm>
            <a:off x="456175" y="1928013"/>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267" name="Google Shape;267;p49"/>
          <p:cNvSpPr txBox="1"/>
          <p:nvPr>
            <p:ph idx="2" type="subTitle"/>
          </p:nvPr>
        </p:nvSpPr>
        <p:spPr>
          <a:xfrm>
            <a:off x="399000" y="1328013"/>
            <a:ext cx="5570400" cy="6000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8" name="Shape 268"/>
        <p:cNvGrpSpPr/>
        <p:nvPr/>
      </p:nvGrpSpPr>
      <p:grpSpPr>
        <a:xfrm>
          <a:off x="0" y="0"/>
          <a:ext cx="0" cy="0"/>
          <a:chOff x="0" y="0"/>
          <a:chExt cx="0" cy="0"/>
        </a:xfrm>
      </p:grpSpPr>
      <p:sp>
        <p:nvSpPr>
          <p:cNvPr id="269" name="Google Shape;269;p50"/>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0" name="Google Shape;270;p50"/>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271" name="Google Shape;271;p5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72" name="Google Shape;272;p5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73" name="Google Shape;273;p5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4" name="Shape 274"/>
        <p:cNvGrpSpPr/>
        <p:nvPr/>
      </p:nvGrpSpPr>
      <p:grpSpPr>
        <a:xfrm>
          <a:off x="0" y="0"/>
          <a:ext cx="0" cy="0"/>
          <a:chOff x="0" y="0"/>
          <a:chExt cx="0" cy="0"/>
        </a:xfrm>
      </p:grpSpPr>
      <p:sp>
        <p:nvSpPr>
          <p:cNvPr id="275" name="Google Shape;275;p5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76" name="Google Shape;276;p5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77" name="Google Shape;277;p5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3">
  <p:cSld name="CUSTOM_5_4">
    <p:spTree>
      <p:nvGrpSpPr>
        <p:cNvPr id="38" name="Shape 38"/>
        <p:cNvGrpSpPr/>
        <p:nvPr/>
      </p:nvGrpSpPr>
      <p:grpSpPr>
        <a:xfrm>
          <a:off x="0" y="0"/>
          <a:ext cx="0" cy="0"/>
          <a:chOff x="0" y="0"/>
          <a:chExt cx="0" cy="0"/>
        </a:xfrm>
      </p:grpSpPr>
      <p:sp>
        <p:nvSpPr>
          <p:cNvPr id="39" name="Google Shape;39;p6"/>
          <p:cNvSpPr txBox="1"/>
          <p:nvPr>
            <p:ph type="title"/>
          </p:nvPr>
        </p:nvSpPr>
        <p:spPr>
          <a:xfrm>
            <a:off x="1032600" y="177875"/>
            <a:ext cx="5306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200"/>
              <a:buNone/>
              <a:defRPr b="1" sz="3200">
                <a:solidFill>
                  <a:srgbClr val="007C91"/>
                </a:solidFill>
              </a:defRPr>
            </a:lvl1pPr>
            <a:lvl2pPr lvl="1"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2pPr>
            <a:lvl3pPr lvl="2"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3pPr>
            <a:lvl4pPr lvl="3"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4pPr>
            <a:lvl5pPr lvl="4"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5pPr>
            <a:lvl6pPr lvl="5"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6pPr>
            <a:lvl7pPr lvl="6"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7pPr>
            <a:lvl8pPr lvl="7"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8pPr>
            <a:lvl9pPr lvl="8"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9pPr>
          </a:lstStyle>
          <a:p/>
        </p:txBody>
      </p:sp>
      <p:sp>
        <p:nvSpPr>
          <p:cNvPr id="40" name="Google Shape;40;p6"/>
          <p:cNvSpPr/>
          <p:nvPr/>
        </p:nvSpPr>
        <p:spPr>
          <a:xfrm>
            <a:off x="0" y="0"/>
            <a:ext cx="1032600" cy="51435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41" name="Google Shape;41;p6"/>
          <p:cNvSpPr txBox="1"/>
          <p:nvPr>
            <p:ph idx="1" type="subTitle"/>
          </p:nvPr>
        </p:nvSpPr>
        <p:spPr>
          <a:xfrm>
            <a:off x="1074450" y="1331413"/>
            <a:ext cx="5696700" cy="7179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 name="Google Shape;42;p6"/>
          <p:cNvSpPr txBox="1"/>
          <p:nvPr>
            <p:ph idx="2" type="body"/>
          </p:nvPr>
        </p:nvSpPr>
        <p:spPr>
          <a:xfrm>
            <a:off x="1074450" y="2187325"/>
            <a:ext cx="5222400" cy="26853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43" name="Google Shape;43;p6"/>
          <p:cNvPicPr preferRelativeResize="0"/>
          <p:nvPr/>
        </p:nvPicPr>
        <p:blipFill>
          <a:blip r:embed="rId2">
            <a:alphaModFix/>
          </a:blip>
          <a:stretch>
            <a:fillRect/>
          </a:stretch>
        </p:blipFill>
        <p:spPr>
          <a:xfrm>
            <a:off x="87838" y="4372600"/>
            <a:ext cx="856925" cy="65132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278" name="Shape 278"/>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UTHEAST Slide 1">
  <p:cSld name="CUSTOM_10_1_1_1">
    <p:spTree>
      <p:nvGrpSpPr>
        <p:cNvPr id="279" name="Shape 279"/>
        <p:cNvGrpSpPr/>
        <p:nvPr/>
      </p:nvGrpSpPr>
      <p:grpSpPr>
        <a:xfrm>
          <a:off x="0" y="0"/>
          <a:ext cx="0" cy="0"/>
          <a:chOff x="0" y="0"/>
          <a:chExt cx="0" cy="0"/>
        </a:xfrm>
      </p:grpSpPr>
      <p:sp>
        <p:nvSpPr>
          <p:cNvPr id="280" name="Google Shape;280;p53"/>
          <p:cNvSpPr txBox="1"/>
          <p:nvPr>
            <p:ph type="title"/>
          </p:nvPr>
        </p:nvSpPr>
        <p:spPr>
          <a:xfrm>
            <a:off x="311700" y="85275"/>
            <a:ext cx="8520600" cy="10233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200"/>
              <a:buNone/>
              <a:defRPr sz="3200">
                <a:solidFill>
                  <a:srgbClr val="007C9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1" name="Google Shape;281;p53"/>
          <p:cNvSpPr/>
          <p:nvPr/>
        </p:nvSpPr>
        <p:spPr>
          <a:xfrm>
            <a:off x="8100" y="0"/>
            <a:ext cx="223200" cy="5143500"/>
          </a:xfrm>
          <a:prstGeom prst="rect">
            <a:avLst/>
          </a:prstGeom>
          <a:solidFill>
            <a:srgbClr val="A8D27F"/>
          </a:solidFill>
          <a:ln cap="flat" cmpd="sng" w="9525">
            <a:solidFill>
              <a:srgbClr val="A8D2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2" name="Google Shape;282;p53"/>
          <p:cNvCxnSpPr/>
          <p:nvPr/>
        </p:nvCxnSpPr>
        <p:spPr>
          <a:xfrm>
            <a:off x="356250" y="1193400"/>
            <a:ext cx="8583900" cy="34500"/>
          </a:xfrm>
          <a:prstGeom prst="straightConnector1">
            <a:avLst/>
          </a:prstGeom>
          <a:noFill/>
          <a:ln cap="flat" cmpd="sng" w="9525">
            <a:solidFill>
              <a:srgbClr val="595959"/>
            </a:solidFill>
            <a:prstDash val="solid"/>
            <a:round/>
            <a:headEnd len="med" w="med" type="none"/>
            <a:tailEnd len="med" w="med" type="none"/>
          </a:ln>
        </p:spPr>
      </p:cxnSp>
      <p:sp>
        <p:nvSpPr>
          <p:cNvPr id="283" name="Google Shape;283;p53"/>
          <p:cNvSpPr txBox="1"/>
          <p:nvPr/>
        </p:nvSpPr>
        <p:spPr>
          <a:xfrm rot="-5400000">
            <a:off x="-2216100" y="2447850"/>
            <a:ext cx="4671600" cy="24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Calibri"/>
                <a:ea typeface="Calibri"/>
                <a:cs typeface="Calibri"/>
                <a:sym typeface="Calibri"/>
              </a:rPr>
              <a:t>SOUTHEAST REGION</a:t>
            </a:r>
            <a:endParaRPr b="1" sz="1100">
              <a:latin typeface="Calibri"/>
              <a:ea typeface="Calibri"/>
              <a:cs typeface="Calibri"/>
              <a:sym typeface="Calibri"/>
            </a:endParaRPr>
          </a:p>
        </p:txBody>
      </p:sp>
      <p:sp>
        <p:nvSpPr>
          <p:cNvPr id="284" name="Google Shape;284;p53"/>
          <p:cNvSpPr txBox="1"/>
          <p:nvPr>
            <p:ph idx="2" type="title"/>
          </p:nvPr>
        </p:nvSpPr>
        <p:spPr>
          <a:xfrm>
            <a:off x="511675" y="1582425"/>
            <a:ext cx="4169400" cy="559200"/>
          </a:xfrm>
          <a:prstGeom prst="rect">
            <a:avLst/>
          </a:prstGeom>
          <a:ln cap="flat" cmpd="sng" w="19050">
            <a:solidFill>
              <a:srgbClr val="A8D27F"/>
            </a:solidFill>
            <a:prstDash val="solid"/>
            <a:round/>
            <a:headEnd len="sm" w="sm" type="none"/>
            <a:tailEnd len="sm" w="sm" type="none"/>
          </a:ln>
        </p:spPr>
        <p:txBody>
          <a:bodyPr anchorCtr="0" anchor="t" bIns="91425" lIns="91425" spcFirstLastPara="1" rIns="91425" wrap="square" tIns="91425">
            <a:normAutofit/>
          </a:bodyPr>
          <a:lstStyle>
            <a:lvl1pPr lvl="0" rtl="0">
              <a:spcBef>
                <a:spcPts val="0"/>
              </a:spcBef>
              <a:spcAft>
                <a:spcPts val="0"/>
              </a:spcAft>
              <a:buSzPts val="1800"/>
              <a:buNone/>
              <a:defRPr b="0"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5" name="Google Shape;285;p53"/>
          <p:cNvSpPr txBox="1"/>
          <p:nvPr>
            <p:ph idx="3" type="title"/>
          </p:nvPr>
        </p:nvSpPr>
        <p:spPr>
          <a:xfrm>
            <a:off x="511675" y="2496150"/>
            <a:ext cx="4169400" cy="1881600"/>
          </a:xfrm>
          <a:prstGeom prst="rect">
            <a:avLst/>
          </a:prstGeom>
          <a:ln cap="flat" cmpd="sng" w="19050">
            <a:solidFill>
              <a:srgbClr val="A8D27F"/>
            </a:solidFill>
            <a:prstDash val="solid"/>
            <a:round/>
            <a:headEnd len="sm" w="sm" type="none"/>
            <a:tailEnd len="sm" w="sm" type="none"/>
          </a:ln>
        </p:spPr>
        <p:txBody>
          <a:bodyPr anchorCtr="0" anchor="t" bIns="91425" lIns="91425" spcFirstLastPara="1" rIns="91425" wrap="square" tIns="91425">
            <a:normAutofit/>
          </a:bodyPr>
          <a:lstStyle>
            <a:lvl1pPr lvl="0" rtl="0">
              <a:spcBef>
                <a:spcPts val="0"/>
              </a:spcBef>
              <a:spcAft>
                <a:spcPts val="0"/>
              </a:spcAft>
              <a:buSzPts val="1800"/>
              <a:buNone/>
              <a:defRPr b="0"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2" name="Shape 292"/>
        <p:cNvGrpSpPr/>
        <p:nvPr/>
      </p:nvGrpSpPr>
      <p:grpSpPr>
        <a:xfrm>
          <a:off x="0" y="0"/>
          <a:ext cx="0" cy="0"/>
          <a:chOff x="0" y="0"/>
          <a:chExt cx="0" cy="0"/>
        </a:xfrm>
      </p:grpSpPr>
      <p:sp>
        <p:nvSpPr>
          <p:cNvPr id="293" name="Google Shape;293;p55"/>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294" name="Google Shape;294;p55"/>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295" name="Google Shape;295;p55"/>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6" name="Shape 296"/>
        <p:cNvGrpSpPr/>
        <p:nvPr/>
      </p:nvGrpSpPr>
      <p:grpSpPr>
        <a:xfrm>
          <a:off x="0" y="0"/>
          <a:ext cx="0" cy="0"/>
          <a:chOff x="0" y="0"/>
          <a:chExt cx="0" cy="0"/>
        </a:xfrm>
      </p:grpSpPr>
      <p:sp>
        <p:nvSpPr>
          <p:cNvPr id="297" name="Google Shape;297;p56"/>
          <p:cNvSpPr txBox="1"/>
          <p:nvPr>
            <p:ph type="ctrTitle"/>
          </p:nvPr>
        </p:nvSpPr>
        <p:spPr>
          <a:xfrm>
            <a:off x="342900" y="1065213"/>
            <a:ext cx="3886200" cy="7350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298" name="Google Shape;298;p56"/>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rtl="0" algn="ctr">
              <a:spcBef>
                <a:spcPts val="300"/>
              </a:spcBef>
              <a:spcAft>
                <a:spcPts val="0"/>
              </a:spcAft>
              <a:buClr>
                <a:srgbClr val="888888"/>
              </a:buClr>
              <a:buSzPts val="1600"/>
              <a:buNone/>
              <a:defRPr>
                <a:solidFill>
                  <a:srgbClr val="888888"/>
                </a:solidFill>
              </a:defRPr>
            </a:lvl1pPr>
            <a:lvl2pPr lvl="1" rtl="0" algn="ctr">
              <a:spcBef>
                <a:spcPts val="300"/>
              </a:spcBef>
              <a:spcAft>
                <a:spcPts val="0"/>
              </a:spcAft>
              <a:buClr>
                <a:srgbClr val="888888"/>
              </a:buClr>
              <a:buSzPts val="1400"/>
              <a:buNone/>
              <a:defRPr>
                <a:solidFill>
                  <a:srgbClr val="888888"/>
                </a:solidFill>
              </a:defRPr>
            </a:lvl2pPr>
            <a:lvl3pPr lvl="2" rtl="0" algn="ctr">
              <a:spcBef>
                <a:spcPts val="200"/>
              </a:spcBef>
              <a:spcAft>
                <a:spcPts val="0"/>
              </a:spcAft>
              <a:buClr>
                <a:srgbClr val="888888"/>
              </a:buClr>
              <a:buSzPts val="1200"/>
              <a:buNone/>
              <a:defRPr>
                <a:solidFill>
                  <a:srgbClr val="888888"/>
                </a:solidFill>
              </a:defRPr>
            </a:lvl3pPr>
            <a:lvl4pPr lvl="3" rtl="0" algn="ctr">
              <a:spcBef>
                <a:spcPts val="200"/>
              </a:spcBef>
              <a:spcAft>
                <a:spcPts val="0"/>
              </a:spcAft>
              <a:buClr>
                <a:srgbClr val="888888"/>
              </a:buClr>
              <a:buSzPts val="1000"/>
              <a:buNone/>
              <a:defRPr>
                <a:solidFill>
                  <a:srgbClr val="888888"/>
                </a:solidFill>
              </a:defRPr>
            </a:lvl4pPr>
            <a:lvl5pPr lvl="4" rtl="0" algn="ctr">
              <a:spcBef>
                <a:spcPts val="200"/>
              </a:spcBef>
              <a:spcAft>
                <a:spcPts val="0"/>
              </a:spcAft>
              <a:buClr>
                <a:srgbClr val="888888"/>
              </a:buClr>
              <a:buSzPts val="1000"/>
              <a:buNone/>
              <a:defRPr>
                <a:solidFill>
                  <a:srgbClr val="888888"/>
                </a:solidFill>
              </a:defRPr>
            </a:lvl5pPr>
            <a:lvl6pPr lvl="5" rtl="0" algn="ctr">
              <a:spcBef>
                <a:spcPts val="200"/>
              </a:spcBef>
              <a:spcAft>
                <a:spcPts val="0"/>
              </a:spcAft>
              <a:buClr>
                <a:srgbClr val="888888"/>
              </a:buClr>
              <a:buSzPts val="1000"/>
              <a:buNone/>
              <a:defRPr>
                <a:solidFill>
                  <a:srgbClr val="888888"/>
                </a:solidFill>
              </a:defRPr>
            </a:lvl6pPr>
            <a:lvl7pPr lvl="6" rtl="0" algn="ctr">
              <a:spcBef>
                <a:spcPts val="200"/>
              </a:spcBef>
              <a:spcAft>
                <a:spcPts val="0"/>
              </a:spcAft>
              <a:buClr>
                <a:srgbClr val="888888"/>
              </a:buClr>
              <a:buSzPts val="1000"/>
              <a:buNone/>
              <a:defRPr>
                <a:solidFill>
                  <a:srgbClr val="888888"/>
                </a:solidFill>
              </a:defRPr>
            </a:lvl7pPr>
            <a:lvl8pPr lvl="7" rtl="0" algn="ctr">
              <a:spcBef>
                <a:spcPts val="200"/>
              </a:spcBef>
              <a:spcAft>
                <a:spcPts val="0"/>
              </a:spcAft>
              <a:buClr>
                <a:srgbClr val="888888"/>
              </a:buClr>
              <a:buSzPts val="1000"/>
              <a:buNone/>
              <a:defRPr>
                <a:solidFill>
                  <a:srgbClr val="888888"/>
                </a:solidFill>
              </a:defRPr>
            </a:lvl8pPr>
            <a:lvl9pPr lvl="8" rtl="0" algn="ctr">
              <a:spcBef>
                <a:spcPts val="200"/>
              </a:spcBef>
              <a:spcAft>
                <a:spcPts val="0"/>
              </a:spcAft>
              <a:buClr>
                <a:srgbClr val="888888"/>
              </a:buClr>
              <a:buSzPts val="1000"/>
              <a:buNone/>
              <a:defRPr>
                <a:solidFill>
                  <a:srgbClr val="888888"/>
                </a:solidFill>
              </a:defRPr>
            </a:lvl9pPr>
          </a:lstStyle>
          <a:p/>
        </p:txBody>
      </p:sp>
      <p:sp>
        <p:nvSpPr>
          <p:cNvPr id="299" name="Google Shape;299;p56"/>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300" name="Google Shape;300;p56"/>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301" name="Google Shape;301;p56"/>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2" name="Shape 302"/>
        <p:cNvGrpSpPr/>
        <p:nvPr/>
      </p:nvGrpSpPr>
      <p:grpSpPr>
        <a:xfrm>
          <a:off x="0" y="0"/>
          <a:ext cx="0" cy="0"/>
          <a:chOff x="0" y="0"/>
          <a:chExt cx="0" cy="0"/>
        </a:xfrm>
      </p:grpSpPr>
      <p:sp>
        <p:nvSpPr>
          <p:cNvPr id="303" name="Google Shape;303;p5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304" name="Google Shape;304;p57"/>
          <p:cNvSpPr txBox="1"/>
          <p:nvPr>
            <p:ph idx="1" type="body"/>
          </p:nvPr>
        </p:nvSpPr>
        <p:spPr>
          <a:xfrm>
            <a:off x="228600" y="800100"/>
            <a:ext cx="4114800" cy="2263200"/>
          </a:xfrm>
          <a:prstGeom prst="rect">
            <a:avLst/>
          </a:prstGeom>
          <a:noFill/>
          <a:ln>
            <a:noFill/>
          </a:ln>
        </p:spPr>
        <p:txBody>
          <a:bodyPr anchorCtr="0" anchor="t" bIns="22850" lIns="45725" spcFirstLastPara="1" rIns="45725" wrap="square" tIns="22850">
            <a:normAutofit/>
          </a:bodyPr>
          <a:lstStyle>
            <a:lvl1pPr indent="-285750" lvl="0" marL="457200" rtl="0" algn="l">
              <a:spcBef>
                <a:spcPts val="200"/>
              </a:spcBef>
              <a:spcAft>
                <a:spcPts val="0"/>
              </a:spcAft>
              <a:buClr>
                <a:schemeClr val="dk1"/>
              </a:buClr>
              <a:buSzPts val="900"/>
              <a:buChar char="•"/>
              <a:defRPr/>
            </a:lvl1pPr>
            <a:lvl2pPr indent="-285750" lvl="1" marL="914400" rtl="0" algn="l">
              <a:spcBef>
                <a:spcPts val="200"/>
              </a:spcBef>
              <a:spcAft>
                <a:spcPts val="0"/>
              </a:spcAft>
              <a:buClr>
                <a:schemeClr val="dk1"/>
              </a:buClr>
              <a:buSzPts val="900"/>
              <a:buChar char="–"/>
              <a:defRPr/>
            </a:lvl2pPr>
            <a:lvl3pPr indent="-285750" lvl="2" marL="1371600" rtl="0" algn="l">
              <a:spcBef>
                <a:spcPts val="200"/>
              </a:spcBef>
              <a:spcAft>
                <a:spcPts val="0"/>
              </a:spcAft>
              <a:buClr>
                <a:schemeClr val="dk1"/>
              </a:buClr>
              <a:buSzPts val="900"/>
              <a:buChar char="•"/>
              <a:defRPr/>
            </a:lvl3pPr>
            <a:lvl4pPr indent="-285750" lvl="3" marL="1828800" rtl="0" algn="l">
              <a:spcBef>
                <a:spcPts val="200"/>
              </a:spcBef>
              <a:spcAft>
                <a:spcPts val="0"/>
              </a:spcAft>
              <a:buClr>
                <a:schemeClr val="dk1"/>
              </a:buClr>
              <a:buSzPts val="900"/>
              <a:buChar char="–"/>
              <a:defRPr/>
            </a:lvl4pPr>
            <a:lvl5pPr indent="-285750" lvl="4" marL="2286000" rtl="0" algn="l">
              <a:spcBef>
                <a:spcPts val="200"/>
              </a:spcBef>
              <a:spcAft>
                <a:spcPts val="0"/>
              </a:spcAft>
              <a:buClr>
                <a:schemeClr val="dk1"/>
              </a:buClr>
              <a:buSzPts val="900"/>
              <a:buChar char="»"/>
              <a:defRPr/>
            </a:lvl5pPr>
            <a:lvl6pPr indent="-285750" lvl="5" marL="2743200" rtl="0" algn="l">
              <a:spcBef>
                <a:spcPts val="200"/>
              </a:spcBef>
              <a:spcAft>
                <a:spcPts val="0"/>
              </a:spcAft>
              <a:buClr>
                <a:schemeClr val="dk1"/>
              </a:buClr>
              <a:buSzPts val="900"/>
              <a:buChar char="•"/>
              <a:defRPr/>
            </a:lvl6pPr>
            <a:lvl7pPr indent="-285750" lvl="6" marL="3200400" rtl="0" algn="l">
              <a:spcBef>
                <a:spcPts val="200"/>
              </a:spcBef>
              <a:spcAft>
                <a:spcPts val="0"/>
              </a:spcAft>
              <a:buClr>
                <a:schemeClr val="dk1"/>
              </a:buClr>
              <a:buSzPts val="900"/>
              <a:buChar char="•"/>
              <a:defRPr/>
            </a:lvl7pPr>
            <a:lvl8pPr indent="-285750" lvl="7" marL="3657600" rtl="0" algn="l">
              <a:spcBef>
                <a:spcPts val="200"/>
              </a:spcBef>
              <a:spcAft>
                <a:spcPts val="0"/>
              </a:spcAft>
              <a:buClr>
                <a:schemeClr val="dk1"/>
              </a:buClr>
              <a:buSzPts val="900"/>
              <a:buChar char="•"/>
              <a:defRPr/>
            </a:lvl8pPr>
            <a:lvl9pPr indent="-285750" lvl="8" marL="4114800" rtl="0" algn="l">
              <a:spcBef>
                <a:spcPts val="200"/>
              </a:spcBef>
              <a:spcAft>
                <a:spcPts val="0"/>
              </a:spcAft>
              <a:buClr>
                <a:schemeClr val="dk1"/>
              </a:buClr>
              <a:buSzPts val="900"/>
              <a:buChar char="•"/>
              <a:defRPr/>
            </a:lvl9pPr>
          </a:lstStyle>
          <a:p/>
        </p:txBody>
      </p:sp>
      <p:sp>
        <p:nvSpPr>
          <p:cNvPr id="305" name="Google Shape;305;p57"/>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306" name="Google Shape;306;p57"/>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307" name="Google Shape;307;p57"/>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8" name="Shape 308"/>
        <p:cNvGrpSpPr/>
        <p:nvPr/>
      </p:nvGrpSpPr>
      <p:grpSpPr>
        <a:xfrm>
          <a:off x="0" y="0"/>
          <a:ext cx="0" cy="0"/>
          <a:chOff x="0" y="0"/>
          <a:chExt cx="0" cy="0"/>
        </a:xfrm>
      </p:grpSpPr>
      <p:sp>
        <p:nvSpPr>
          <p:cNvPr id="309" name="Google Shape;309;p58"/>
          <p:cNvSpPr txBox="1"/>
          <p:nvPr>
            <p:ph type="title"/>
          </p:nvPr>
        </p:nvSpPr>
        <p:spPr>
          <a:xfrm>
            <a:off x="361156" y="2203450"/>
            <a:ext cx="3886200" cy="681000"/>
          </a:xfrm>
          <a:prstGeom prst="rect">
            <a:avLst/>
          </a:prstGeom>
          <a:noFill/>
          <a:ln>
            <a:noFill/>
          </a:ln>
        </p:spPr>
        <p:txBody>
          <a:bodyPr anchorCtr="0" anchor="t" bIns="22850" lIns="45725" spcFirstLastPara="1" rIns="45725" wrap="square" tIns="22850">
            <a:normAutofit/>
          </a:bodyPr>
          <a:lstStyle>
            <a:lvl1pPr lvl="0" rtl="0" algn="l">
              <a:spcBef>
                <a:spcPts val="0"/>
              </a:spcBef>
              <a:spcAft>
                <a:spcPts val="0"/>
              </a:spcAft>
              <a:buClr>
                <a:schemeClr val="dk1"/>
              </a:buClr>
              <a:buSzPts val="2000"/>
              <a:buFont typeface="Calibri"/>
              <a:buNone/>
              <a:defRPr b="1" sz="2000" cap="none"/>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310" name="Google Shape;310;p58"/>
          <p:cNvSpPr txBox="1"/>
          <p:nvPr>
            <p:ph idx="1" type="body"/>
          </p:nvPr>
        </p:nvSpPr>
        <p:spPr>
          <a:xfrm>
            <a:off x="361156" y="1453357"/>
            <a:ext cx="3886200" cy="750300"/>
          </a:xfrm>
          <a:prstGeom prst="rect">
            <a:avLst/>
          </a:prstGeom>
          <a:noFill/>
          <a:ln>
            <a:noFill/>
          </a:ln>
        </p:spPr>
        <p:txBody>
          <a:bodyPr anchorCtr="0" anchor="b" bIns="22850" lIns="45725" spcFirstLastPara="1" rIns="45725" wrap="square" tIns="22850">
            <a:normAutofit/>
          </a:bodyPr>
          <a:lstStyle>
            <a:lvl1pPr indent="-228600" lvl="0" marL="457200" rtl="0" algn="l">
              <a:spcBef>
                <a:spcPts val="200"/>
              </a:spcBef>
              <a:spcAft>
                <a:spcPts val="0"/>
              </a:spcAft>
              <a:buClr>
                <a:srgbClr val="888888"/>
              </a:buClr>
              <a:buSzPts val="1000"/>
              <a:buNone/>
              <a:defRPr sz="1000">
                <a:solidFill>
                  <a:srgbClr val="888888"/>
                </a:solidFill>
              </a:defRPr>
            </a:lvl1pPr>
            <a:lvl2pPr indent="-228600" lvl="1" marL="914400" rtl="0" algn="l">
              <a:spcBef>
                <a:spcPts val="200"/>
              </a:spcBef>
              <a:spcAft>
                <a:spcPts val="0"/>
              </a:spcAft>
              <a:buClr>
                <a:srgbClr val="888888"/>
              </a:buClr>
              <a:buSzPts val="900"/>
              <a:buNone/>
              <a:defRPr sz="900">
                <a:solidFill>
                  <a:srgbClr val="888888"/>
                </a:solidFill>
              </a:defRPr>
            </a:lvl2pPr>
            <a:lvl3pPr indent="-228600" lvl="2" marL="1371600" rtl="0" algn="l">
              <a:spcBef>
                <a:spcPts val="200"/>
              </a:spcBef>
              <a:spcAft>
                <a:spcPts val="0"/>
              </a:spcAft>
              <a:buClr>
                <a:srgbClr val="888888"/>
              </a:buClr>
              <a:buSzPts val="800"/>
              <a:buNone/>
              <a:defRPr sz="800">
                <a:solidFill>
                  <a:srgbClr val="888888"/>
                </a:solidFill>
              </a:defRPr>
            </a:lvl3pPr>
            <a:lvl4pPr indent="-228600" lvl="3" marL="1828800" rtl="0" algn="l">
              <a:spcBef>
                <a:spcPts val="100"/>
              </a:spcBef>
              <a:spcAft>
                <a:spcPts val="0"/>
              </a:spcAft>
              <a:buClr>
                <a:srgbClr val="888888"/>
              </a:buClr>
              <a:buSzPts val="700"/>
              <a:buNone/>
              <a:defRPr sz="700">
                <a:solidFill>
                  <a:srgbClr val="888888"/>
                </a:solidFill>
              </a:defRPr>
            </a:lvl4pPr>
            <a:lvl5pPr indent="-228600" lvl="4" marL="2286000" rtl="0" algn="l">
              <a:spcBef>
                <a:spcPts val="100"/>
              </a:spcBef>
              <a:spcAft>
                <a:spcPts val="0"/>
              </a:spcAft>
              <a:buClr>
                <a:srgbClr val="888888"/>
              </a:buClr>
              <a:buSzPts val="700"/>
              <a:buNone/>
              <a:defRPr sz="700">
                <a:solidFill>
                  <a:srgbClr val="888888"/>
                </a:solidFill>
              </a:defRPr>
            </a:lvl5pPr>
            <a:lvl6pPr indent="-228600" lvl="5" marL="2743200" rtl="0" algn="l">
              <a:spcBef>
                <a:spcPts val="100"/>
              </a:spcBef>
              <a:spcAft>
                <a:spcPts val="0"/>
              </a:spcAft>
              <a:buClr>
                <a:srgbClr val="888888"/>
              </a:buClr>
              <a:buSzPts val="700"/>
              <a:buNone/>
              <a:defRPr sz="700">
                <a:solidFill>
                  <a:srgbClr val="888888"/>
                </a:solidFill>
              </a:defRPr>
            </a:lvl6pPr>
            <a:lvl7pPr indent="-228600" lvl="6" marL="3200400" rtl="0" algn="l">
              <a:spcBef>
                <a:spcPts val="100"/>
              </a:spcBef>
              <a:spcAft>
                <a:spcPts val="0"/>
              </a:spcAft>
              <a:buClr>
                <a:srgbClr val="888888"/>
              </a:buClr>
              <a:buSzPts val="700"/>
              <a:buNone/>
              <a:defRPr sz="700">
                <a:solidFill>
                  <a:srgbClr val="888888"/>
                </a:solidFill>
              </a:defRPr>
            </a:lvl7pPr>
            <a:lvl8pPr indent="-228600" lvl="7" marL="3657600" rtl="0" algn="l">
              <a:spcBef>
                <a:spcPts val="100"/>
              </a:spcBef>
              <a:spcAft>
                <a:spcPts val="0"/>
              </a:spcAft>
              <a:buClr>
                <a:srgbClr val="888888"/>
              </a:buClr>
              <a:buSzPts val="700"/>
              <a:buNone/>
              <a:defRPr sz="700">
                <a:solidFill>
                  <a:srgbClr val="888888"/>
                </a:solidFill>
              </a:defRPr>
            </a:lvl8pPr>
            <a:lvl9pPr indent="-228600" lvl="8" marL="4114800" rtl="0" algn="l">
              <a:spcBef>
                <a:spcPts val="100"/>
              </a:spcBef>
              <a:spcAft>
                <a:spcPts val="0"/>
              </a:spcAft>
              <a:buClr>
                <a:srgbClr val="888888"/>
              </a:buClr>
              <a:buSzPts val="700"/>
              <a:buNone/>
              <a:defRPr sz="700">
                <a:solidFill>
                  <a:srgbClr val="888888"/>
                </a:solidFill>
              </a:defRPr>
            </a:lvl9pPr>
          </a:lstStyle>
          <a:p/>
        </p:txBody>
      </p:sp>
      <p:sp>
        <p:nvSpPr>
          <p:cNvPr id="311" name="Google Shape;311;p58"/>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312" name="Google Shape;312;p58"/>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313" name="Google Shape;313;p58"/>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4" name="Shape 314"/>
        <p:cNvGrpSpPr/>
        <p:nvPr/>
      </p:nvGrpSpPr>
      <p:grpSpPr>
        <a:xfrm>
          <a:off x="0" y="0"/>
          <a:ext cx="0" cy="0"/>
          <a:chOff x="0" y="0"/>
          <a:chExt cx="0" cy="0"/>
        </a:xfrm>
      </p:grpSpPr>
      <p:sp>
        <p:nvSpPr>
          <p:cNvPr id="315" name="Google Shape;315;p5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316" name="Google Shape;316;p59"/>
          <p:cNvSpPr txBox="1"/>
          <p:nvPr>
            <p:ph idx="1" type="body"/>
          </p:nvPr>
        </p:nvSpPr>
        <p:spPr>
          <a:xfrm>
            <a:off x="228600" y="800100"/>
            <a:ext cx="2019300" cy="2263200"/>
          </a:xfrm>
          <a:prstGeom prst="rect">
            <a:avLst/>
          </a:prstGeom>
          <a:noFill/>
          <a:ln>
            <a:noFill/>
          </a:ln>
        </p:spPr>
        <p:txBody>
          <a:bodyPr anchorCtr="0" anchor="t" bIns="22850" lIns="45725" spcFirstLastPara="1" rIns="45725" wrap="square" tIns="22850">
            <a:normAutofit/>
          </a:bodyPr>
          <a:lstStyle>
            <a:lvl1pPr indent="-317500" lvl="0" marL="457200" rtl="0" algn="l">
              <a:spcBef>
                <a:spcPts val="300"/>
              </a:spcBef>
              <a:spcAft>
                <a:spcPts val="0"/>
              </a:spcAft>
              <a:buClr>
                <a:schemeClr val="dk1"/>
              </a:buClr>
              <a:buSzPts val="1400"/>
              <a:buChar char="•"/>
              <a:defRPr sz="1400"/>
            </a:lvl1pPr>
            <a:lvl2pPr indent="-304800" lvl="1" marL="914400" rtl="0" algn="l">
              <a:spcBef>
                <a:spcPts val="200"/>
              </a:spcBef>
              <a:spcAft>
                <a:spcPts val="0"/>
              </a:spcAft>
              <a:buClr>
                <a:schemeClr val="dk1"/>
              </a:buClr>
              <a:buSzPts val="1200"/>
              <a:buChar char="–"/>
              <a:defRPr sz="1200"/>
            </a:lvl2pPr>
            <a:lvl3pPr indent="-292100" lvl="2" marL="1371600" rtl="0" algn="l">
              <a:spcBef>
                <a:spcPts val="200"/>
              </a:spcBef>
              <a:spcAft>
                <a:spcPts val="0"/>
              </a:spcAft>
              <a:buClr>
                <a:schemeClr val="dk1"/>
              </a:buClr>
              <a:buSzPts val="1000"/>
              <a:buChar char="•"/>
              <a:defRPr sz="1000"/>
            </a:lvl3pPr>
            <a:lvl4pPr indent="-285750" lvl="3" marL="1828800" rtl="0" algn="l">
              <a:spcBef>
                <a:spcPts val="200"/>
              </a:spcBef>
              <a:spcAft>
                <a:spcPts val="0"/>
              </a:spcAft>
              <a:buClr>
                <a:schemeClr val="dk1"/>
              </a:buClr>
              <a:buSzPts val="900"/>
              <a:buChar char="–"/>
              <a:defRPr sz="900"/>
            </a:lvl4pPr>
            <a:lvl5pPr indent="-285750" lvl="4" marL="2286000" rtl="0" algn="l">
              <a:spcBef>
                <a:spcPts val="200"/>
              </a:spcBef>
              <a:spcAft>
                <a:spcPts val="0"/>
              </a:spcAft>
              <a:buClr>
                <a:schemeClr val="dk1"/>
              </a:buClr>
              <a:buSzPts val="900"/>
              <a:buChar char="»"/>
              <a:defRPr sz="900"/>
            </a:lvl5pPr>
            <a:lvl6pPr indent="-285750" lvl="5" marL="2743200" rtl="0" algn="l">
              <a:spcBef>
                <a:spcPts val="200"/>
              </a:spcBef>
              <a:spcAft>
                <a:spcPts val="0"/>
              </a:spcAft>
              <a:buClr>
                <a:schemeClr val="dk1"/>
              </a:buClr>
              <a:buSzPts val="900"/>
              <a:buChar char="•"/>
              <a:defRPr sz="900"/>
            </a:lvl6pPr>
            <a:lvl7pPr indent="-285750" lvl="6" marL="3200400" rtl="0" algn="l">
              <a:spcBef>
                <a:spcPts val="200"/>
              </a:spcBef>
              <a:spcAft>
                <a:spcPts val="0"/>
              </a:spcAft>
              <a:buClr>
                <a:schemeClr val="dk1"/>
              </a:buClr>
              <a:buSzPts val="900"/>
              <a:buChar char="•"/>
              <a:defRPr sz="900"/>
            </a:lvl7pPr>
            <a:lvl8pPr indent="-285750" lvl="7" marL="3657600" rtl="0" algn="l">
              <a:spcBef>
                <a:spcPts val="200"/>
              </a:spcBef>
              <a:spcAft>
                <a:spcPts val="0"/>
              </a:spcAft>
              <a:buClr>
                <a:schemeClr val="dk1"/>
              </a:buClr>
              <a:buSzPts val="900"/>
              <a:buChar char="•"/>
              <a:defRPr sz="900"/>
            </a:lvl8pPr>
            <a:lvl9pPr indent="-285750" lvl="8" marL="4114800" rtl="0" algn="l">
              <a:spcBef>
                <a:spcPts val="200"/>
              </a:spcBef>
              <a:spcAft>
                <a:spcPts val="0"/>
              </a:spcAft>
              <a:buClr>
                <a:schemeClr val="dk1"/>
              </a:buClr>
              <a:buSzPts val="900"/>
              <a:buChar char="•"/>
              <a:defRPr sz="900"/>
            </a:lvl9pPr>
          </a:lstStyle>
          <a:p/>
        </p:txBody>
      </p:sp>
      <p:sp>
        <p:nvSpPr>
          <p:cNvPr id="317" name="Google Shape;317;p59"/>
          <p:cNvSpPr txBox="1"/>
          <p:nvPr>
            <p:ph idx="2" type="body"/>
          </p:nvPr>
        </p:nvSpPr>
        <p:spPr>
          <a:xfrm>
            <a:off x="2324100" y="800100"/>
            <a:ext cx="2019300" cy="2263200"/>
          </a:xfrm>
          <a:prstGeom prst="rect">
            <a:avLst/>
          </a:prstGeom>
          <a:noFill/>
          <a:ln>
            <a:noFill/>
          </a:ln>
        </p:spPr>
        <p:txBody>
          <a:bodyPr anchorCtr="0" anchor="t" bIns="22850" lIns="45725" spcFirstLastPara="1" rIns="45725" wrap="square" tIns="22850">
            <a:normAutofit/>
          </a:bodyPr>
          <a:lstStyle>
            <a:lvl1pPr indent="-317500" lvl="0" marL="457200" rtl="0" algn="l">
              <a:spcBef>
                <a:spcPts val="300"/>
              </a:spcBef>
              <a:spcAft>
                <a:spcPts val="0"/>
              </a:spcAft>
              <a:buClr>
                <a:schemeClr val="dk1"/>
              </a:buClr>
              <a:buSzPts val="1400"/>
              <a:buChar char="•"/>
              <a:defRPr sz="1400"/>
            </a:lvl1pPr>
            <a:lvl2pPr indent="-304800" lvl="1" marL="914400" rtl="0" algn="l">
              <a:spcBef>
                <a:spcPts val="200"/>
              </a:spcBef>
              <a:spcAft>
                <a:spcPts val="0"/>
              </a:spcAft>
              <a:buClr>
                <a:schemeClr val="dk1"/>
              </a:buClr>
              <a:buSzPts val="1200"/>
              <a:buChar char="–"/>
              <a:defRPr sz="1200"/>
            </a:lvl2pPr>
            <a:lvl3pPr indent="-292100" lvl="2" marL="1371600" rtl="0" algn="l">
              <a:spcBef>
                <a:spcPts val="200"/>
              </a:spcBef>
              <a:spcAft>
                <a:spcPts val="0"/>
              </a:spcAft>
              <a:buClr>
                <a:schemeClr val="dk1"/>
              </a:buClr>
              <a:buSzPts val="1000"/>
              <a:buChar char="•"/>
              <a:defRPr sz="1000"/>
            </a:lvl3pPr>
            <a:lvl4pPr indent="-285750" lvl="3" marL="1828800" rtl="0" algn="l">
              <a:spcBef>
                <a:spcPts val="200"/>
              </a:spcBef>
              <a:spcAft>
                <a:spcPts val="0"/>
              </a:spcAft>
              <a:buClr>
                <a:schemeClr val="dk1"/>
              </a:buClr>
              <a:buSzPts val="900"/>
              <a:buChar char="–"/>
              <a:defRPr sz="900"/>
            </a:lvl4pPr>
            <a:lvl5pPr indent="-285750" lvl="4" marL="2286000" rtl="0" algn="l">
              <a:spcBef>
                <a:spcPts val="200"/>
              </a:spcBef>
              <a:spcAft>
                <a:spcPts val="0"/>
              </a:spcAft>
              <a:buClr>
                <a:schemeClr val="dk1"/>
              </a:buClr>
              <a:buSzPts val="900"/>
              <a:buChar char="»"/>
              <a:defRPr sz="900"/>
            </a:lvl5pPr>
            <a:lvl6pPr indent="-285750" lvl="5" marL="2743200" rtl="0" algn="l">
              <a:spcBef>
                <a:spcPts val="200"/>
              </a:spcBef>
              <a:spcAft>
                <a:spcPts val="0"/>
              </a:spcAft>
              <a:buClr>
                <a:schemeClr val="dk1"/>
              </a:buClr>
              <a:buSzPts val="900"/>
              <a:buChar char="•"/>
              <a:defRPr sz="900"/>
            </a:lvl6pPr>
            <a:lvl7pPr indent="-285750" lvl="6" marL="3200400" rtl="0" algn="l">
              <a:spcBef>
                <a:spcPts val="200"/>
              </a:spcBef>
              <a:spcAft>
                <a:spcPts val="0"/>
              </a:spcAft>
              <a:buClr>
                <a:schemeClr val="dk1"/>
              </a:buClr>
              <a:buSzPts val="900"/>
              <a:buChar char="•"/>
              <a:defRPr sz="900"/>
            </a:lvl7pPr>
            <a:lvl8pPr indent="-285750" lvl="7" marL="3657600" rtl="0" algn="l">
              <a:spcBef>
                <a:spcPts val="200"/>
              </a:spcBef>
              <a:spcAft>
                <a:spcPts val="0"/>
              </a:spcAft>
              <a:buClr>
                <a:schemeClr val="dk1"/>
              </a:buClr>
              <a:buSzPts val="900"/>
              <a:buChar char="•"/>
              <a:defRPr sz="900"/>
            </a:lvl8pPr>
            <a:lvl9pPr indent="-285750" lvl="8" marL="4114800" rtl="0" algn="l">
              <a:spcBef>
                <a:spcPts val="200"/>
              </a:spcBef>
              <a:spcAft>
                <a:spcPts val="0"/>
              </a:spcAft>
              <a:buClr>
                <a:schemeClr val="dk1"/>
              </a:buClr>
              <a:buSzPts val="900"/>
              <a:buChar char="•"/>
              <a:defRPr sz="900"/>
            </a:lvl9pPr>
          </a:lstStyle>
          <a:p/>
        </p:txBody>
      </p:sp>
      <p:sp>
        <p:nvSpPr>
          <p:cNvPr id="318" name="Google Shape;318;p59"/>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319" name="Google Shape;319;p59"/>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320" name="Google Shape;320;p59"/>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21" name="Shape 321"/>
        <p:cNvGrpSpPr/>
        <p:nvPr/>
      </p:nvGrpSpPr>
      <p:grpSpPr>
        <a:xfrm>
          <a:off x="0" y="0"/>
          <a:ext cx="0" cy="0"/>
          <a:chOff x="0" y="0"/>
          <a:chExt cx="0" cy="0"/>
        </a:xfrm>
      </p:grpSpPr>
      <p:sp>
        <p:nvSpPr>
          <p:cNvPr id="322" name="Google Shape;322;p6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2200"/>
              <a:buFont typeface="Calibri"/>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323" name="Google Shape;323;p60"/>
          <p:cNvSpPr txBox="1"/>
          <p:nvPr>
            <p:ph idx="1" type="body"/>
          </p:nvPr>
        </p:nvSpPr>
        <p:spPr>
          <a:xfrm>
            <a:off x="228600" y="767556"/>
            <a:ext cx="2020200" cy="320100"/>
          </a:xfrm>
          <a:prstGeom prst="rect">
            <a:avLst/>
          </a:prstGeom>
          <a:noFill/>
          <a:ln>
            <a:noFill/>
          </a:ln>
        </p:spPr>
        <p:txBody>
          <a:bodyPr anchorCtr="0" anchor="b" bIns="22850" lIns="45725" spcFirstLastPara="1" rIns="45725" wrap="square" tIns="22850">
            <a:normAutofit/>
          </a:bodyPr>
          <a:lstStyle>
            <a:lvl1pPr indent="-228600" lvl="0" marL="457200" rtl="0" algn="l">
              <a:spcBef>
                <a:spcPts val="200"/>
              </a:spcBef>
              <a:spcAft>
                <a:spcPts val="0"/>
              </a:spcAft>
              <a:buClr>
                <a:schemeClr val="dk1"/>
              </a:buClr>
              <a:buSzPts val="1200"/>
              <a:buNone/>
              <a:defRPr b="1" sz="1200"/>
            </a:lvl1pPr>
            <a:lvl2pPr indent="-228600" lvl="1" marL="914400" rtl="0" algn="l">
              <a:spcBef>
                <a:spcPts val="200"/>
              </a:spcBef>
              <a:spcAft>
                <a:spcPts val="0"/>
              </a:spcAft>
              <a:buClr>
                <a:schemeClr val="dk1"/>
              </a:buClr>
              <a:buSzPts val="1000"/>
              <a:buNone/>
              <a:defRPr b="1" sz="1000"/>
            </a:lvl2pPr>
            <a:lvl3pPr indent="-228600" lvl="2" marL="1371600" rtl="0" algn="l">
              <a:spcBef>
                <a:spcPts val="200"/>
              </a:spcBef>
              <a:spcAft>
                <a:spcPts val="0"/>
              </a:spcAft>
              <a:buClr>
                <a:schemeClr val="dk1"/>
              </a:buClr>
              <a:buSzPts val="900"/>
              <a:buNone/>
              <a:defRPr b="1" sz="900"/>
            </a:lvl3pPr>
            <a:lvl4pPr indent="-228600" lvl="3" marL="1828800" rtl="0" algn="l">
              <a:spcBef>
                <a:spcPts val="200"/>
              </a:spcBef>
              <a:spcAft>
                <a:spcPts val="0"/>
              </a:spcAft>
              <a:buClr>
                <a:schemeClr val="dk1"/>
              </a:buClr>
              <a:buSzPts val="800"/>
              <a:buNone/>
              <a:defRPr b="1" sz="800"/>
            </a:lvl4pPr>
            <a:lvl5pPr indent="-228600" lvl="4" marL="2286000" rtl="0" algn="l">
              <a:spcBef>
                <a:spcPts val="200"/>
              </a:spcBef>
              <a:spcAft>
                <a:spcPts val="0"/>
              </a:spcAft>
              <a:buClr>
                <a:schemeClr val="dk1"/>
              </a:buClr>
              <a:buSzPts val="800"/>
              <a:buNone/>
              <a:defRPr b="1" sz="800"/>
            </a:lvl5pPr>
            <a:lvl6pPr indent="-228600" lvl="5" marL="2743200" rtl="0" algn="l">
              <a:spcBef>
                <a:spcPts val="200"/>
              </a:spcBef>
              <a:spcAft>
                <a:spcPts val="0"/>
              </a:spcAft>
              <a:buClr>
                <a:schemeClr val="dk1"/>
              </a:buClr>
              <a:buSzPts val="800"/>
              <a:buNone/>
              <a:defRPr b="1" sz="800"/>
            </a:lvl6pPr>
            <a:lvl7pPr indent="-228600" lvl="6" marL="3200400" rtl="0" algn="l">
              <a:spcBef>
                <a:spcPts val="200"/>
              </a:spcBef>
              <a:spcAft>
                <a:spcPts val="0"/>
              </a:spcAft>
              <a:buClr>
                <a:schemeClr val="dk1"/>
              </a:buClr>
              <a:buSzPts val="800"/>
              <a:buNone/>
              <a:defRPr b="1" sz="800"/>
            </a:lvl7pPr>
            <a:lvl8pPr indent="-228600" lvl="7" marL="3657600" rtl="0" algn="l">
              <a:spcBef>
                <a:spcPts val="200"/>
              </a:spcBef>
              <a:spcAft>
                <a:spcPts val="0"/>
              </a:spcAft>
              <a:buClr>
                <a:schemeClr val="dk1"/>
              </a:buClr>
              <a:buSzPts val="800"/>
              <a:buNone/>
              <a:defRPr b="1" sz="800"/>
            </a:lvl8pPr>
            <a:lvl9pPr indent="-228600" lvl="8" marL="4114800" rtl="0" algn="l">
              <a:spcBef>
                <a:spcPts val="200"/>
              </a:spcBef>
              <a:spcAft>
                <a:spcPts val="0"/>
              </a:spcAft>
              <a:buClr>
                <a:schemeClr val="dk1"/>
              </a:buClr>
              <a:buSzPts val="800"/>
              <a:buNone/>
              <a:defRPr b="1" sz="800"/>
            </a:lvl9pPr>
          </a:lstStyle>
          <a:p/>
        </p:txBody>
      </p:sp>
      <p:sp>
        <p:nvSpPr>
          <p:cNvPr id="324" name="Google Shape;324;p60"/>
          <p:cNvSpPr txBox="1"/>
          <p:nvPr>
            <p:ph idx="2" type="body"/>
          </p:nvPr>
        </p:nvSpPr>
        <p:spPr>
          <a:xfrm>
            <a:off x="228600" y="1087438"/>
            <a:ext cx="2020200" cy="1975800"/>
          </a:xfrm>
          <a:prstGeom prst="rect">
            <a:avLst/>
          </a:prstGeom>
          <a:noFill/>
          <a:ln>
            <a:noFill/>
          </a:ln>
        </p:spPr>
        <p:txBody>
          <a:bodyPr anchorCtr="0" anchor="t" bIns="22850" lIns="45725" spcFirstLastPara="1" rIns="45725" wrap="square" tIns="22850">
            <a:normAutofit/>
          </a:bodyPr>
          <a:lstStyle>
            <a:lvl1pPr indent="-304800" lvl="0" marL="457200" rtl="0" algn="l">
              <a:spcBef>
                <a:spcPts val="200"/>
              </a:spcBef>
              <a:spcAft>
                <a:spcPts val="0"/>
              </a:spcAft>
              <a:buClr>
                <a:schemeClr val="dk1"/>
              </a:buClr>
              <a:buSzPts val="1200"/>
              <a:buChar char="•"/>
              <a:defRPr sz="1200"/>
            </a:lvl1pPr>
            <a:lvl2pPr indent="-292100" lvl="1" marL="914400" rtl="0" algn="l">
              <a:spcBef>
                <a:spcPts val="200"/>
              </a:spcBef>
              <a:spcAft>
                <a:spcPts val="0"/>
              </a:spcAft>
              <a:buClr>
                <a:schemeClr val="dk1"/>
              </a:buClr>
              <a:buSzPts val="1000"/>
              <a:buChar char="–"/>
              <a:defRPr sz="1000"/>
            </a:lvl2pPr>
            <a:lvl3pPr indent="-285750" lvl="2" marL="1371600" rtl="0" algn="l">
              <a:spcBef>
                <a:spcPts val="200"/>
              </a:spcBef>
              <a:spcAft>
                <a:spcPts val="0"/>
              </a:spcAft>
              <a:buClr>
                <a:schemeClr val="dk1"/>
              </a:buClr>
              <a:buSzPts val="900"/>
              <a:buChar char="•"/>
              <a:defRPr sz="900"/>
            </a:lvl3pPr>
            <a:lvl4pPr indent="-279400" lvl="3" marL="1828800" rtl="0" algn="l">
              <a:spcBef>
                <a:spcPts val="200"/>
              </a:spcBef>
              <a:spcAft>
                <a:spcPts val="0"/>
              </a:spcAft>
              <a:buClr>
                <a:schemeClr val="dk1"/>
              </a:buClr>
              <a:buSzPts val="800"/>
              <a:buChar char="–"/>
              <a:defRPr sz="800"/>
            </a:lvl4pPr>
            <a:lvl5pPr indent="-279400" lvl="4" marL="2286000" rtl="0" algn="l">
              <a:spcBef>
                <a:spcPts val="200"/>
              </a:spcBef>
              <a:spcAft>
                <a:spcPts val="0"/>
              </a:spcAft>
              <a:buClr>
                <a:schemeClr val="dk1"/>
              </a:buClr>
              <a:buSzPts val="800"/>
              <a:buChar char="»"/>
              <a:defRPr sz="800"/>
            </a:lvl5pPr>
            <a:lvl6pPr indent="-279400" lvl="5" marL="2743200" rtl="0" algn="l">
              <a:spcBef>
                <a:spcPts val="200"/>
              </a:spcBef>
              <a:spcAft>
                <a:spcPts val="0"/>
              </a:spcAft>
              <a:buClr>
                <a:schemeClr val="dk1"/>
              </a:buClr>
              <a:buSzPts val="800"/>
              <a:buChar char="•"/>
              <a:defRPr sz="800"/>
            </a:lvl6pPr>
            <a:lvl7pPr indent="-279400" lvl="6" marL="3200400" rtl="0" algn="l">
              <a:spcBef>
                <a:spcPts val="200"/>
              </a:spcBef>
              <a:spcAft>
                <a:spcPts val="0"/>
              </a:spcAft>
              <a:buClr>
                <a:schemeClr val="dk1"/>
              </a:buClr>
              <a:buSzPts val="800"/>
              <a:buChar char="•"/>
              <a:defRPr sz="800"/>
            </a:lvl7pPr>
            <a:lvl8pPr indent="-279400" lvl="7" marL="3657600" rtl="0" algn="l">
              <a:spcBef>
                <a:spcPts val="200"/>
              </a:spcBef>
              <a:spcAft>
                <a:spcPts val="0"/>
              </a:spcAft>
              <a:buClr>
                <a:schemeClr val="dk1"/>
              </a:buClr>
              <a:buSzPts val="800"/>
              <a:buChar char="•"/>
              <a:defRPr sz="800"/>
            </a:lvl8pPr>
            <a:lvl9pPr indent="-279400" lvl="8" marL="4114800" rtl="0" algn="l">
              <a:spcBef>
                <a:spcPts val="200"/>
              </a:spcBef>
              <a:spcAft>
                <a:spcPts val="0"/>
              </a:spcAft>
              <a:buClr>
                <a:schemeClr val="dk1"/>
              </a:buClr>
              <a:buSzPts val="800"/>
              <a:buChar char="•"/>
              <a:defRPr sz="800"/>
            </a:lvl9pPr>
          </a:lstStyle>
          <a:p/>
        </p:txBody>
      </p:sp>
      <p:sp>
        <p:nvSpPr>
          <p:cNvPr id="325" name="Google Shape;325;p60"/>
          <p:cNvSpPr txBox="1"/>
          <p:nvPr>
            <p:ph idx="3" type="body"/>
          </p:nvPr>
        </p:nvSpPr>
        <p:spPr>
          <a:xfrm>
            <a:off x="2322513" y="767556"/>
            <a:ext cx="2021100" cy="320100"/>
          </a:xfrm>
          <a:prstGeom prst="rect">
            <a:avLst/>
          </a:prstGeom>
          <a:noFill/>
          <a:ln>
            <a:noFill/>
          </a:ln>
        </p:spPr>
        <p:txBody>
          <a:bodyPr anchorCtr="0" anchor="b" bIns="22850" lIns="45725" spcFirstLastPara="1" rIns="45725" wrap="square" tIns="22850">
            <a:normAutofit/>
          </a:bodyPr>
          <a:lstStyle>
            <a:lvl1pPr indent="-228600" lvl="0" marL="457200" rtl="0" algn="l">
              <a:spcBef>
                <a:spcPts val="200"/>
              </a:spcBef>
              <a:spcAft>
                <a:spcPts val="0"/>
              </a:spcAft>
              <a:buClr>
                <a:schemeClr val="dk1"/>
              </a:buClr>
              <a:buSzPts val="1200"/>
              <a:buNone/>
              <a:defRPr b="1" sz="1200"/>
            </a:lvl1pPr>
            <a:lvl2pPr indent="-228600" lvl="1" marL="914400" rtl="0" algn="l">
              <a:spcBef>
                <a:spcPts val="200"/>
              </a:spcBef>
              <a:spcAft>
                <a:spcPts val="0"/>
              </a:spcAft>
              <a:buClr>
                <a:schemeClr val="dk1"/>
              </a:buClr>
              <a:buSzPts val="1000"/>
              <a:buNone/>
              <a:defRPr b="1" sz="1000"/>
            </a:lvl2pPr>
            <a:lvl3pPr indent="-228600" lvl="2" marL="1371600" rtl="0" algn="l">
              <a:spcBef>
                <a:spcPts val="200"/>
              </a:spcBef>
              <a:spcAft>
                <a:spcPts val="0"/>
              </a:spcAft>
              <a:buClr>
                <a:schemeClr val="dk1"/>
              </a:buClr>
              <a:buSzPts val="900"/>
              <a:buNone/>
              <a:defRPr b="1" sz="900"/>
            </a:lvl3pPr>
            <a:lvl4pPr indent="-228600" lvl="3" marL="1828800" rtl="0" algn="l">
              <a:spcBef>
                <a:spcPts val="200"/>
              </a:spcBef>
              <a:spcAft>
                <a:spcPts val="0"/>
              </a:spcAft>
              <a:buClr>
                <a:schemeClr val="dk1"/>
              </a:buClr>
              <a:buSzPts val="800"/>
              <a:buNone/>
              <a:defRPr b="1" sz="800"/>
            </a:lvl4pPr>
            <a:lvl5pPr indent="-228600" lvl="4" marL="2286000" rtl="0" algn="l">
              <a:spcBef>
                <a:spcPts val="200"/>
              </a:spcBef>
              <a:spcAft>
                <a:spcPts val="0"/>
              </a:spcAft>
              <a:buClr>
                <a:schemeClr val="dk1"/>
              </a:buClr>
              <a:buSzPts val="800"/>
              <a:buNone/>
              <a:defRPr b="1" sz="800"/>
            </a:lvl5pPr>
            <a:lvl6pPr indent="-228600" lvl="5" marL="2743200" rtl="0" algn="l">
              <a:spcBef>
                <a:spcPts val="200"/>
              </a:spcBef>
              <a:spcAft>
                <a:spcPts val="0"/>
              </a:spcAft>
              <a:buClr>
                <a:schemeClr val="dk1"/>
              </a:buClr>
              <a:buSzPts val="800"/>
              <a:buNone/>
              <a:defRPr b="1" sz="800"/>
            </a:lvl6pPr>
            <a:lvl7pPr indent="-228600" lvl="6" marL="3200400" rtl="0" algn="l">
              <a:spcBef>
                <a:spcPts val="200"/>
              </a:spcBef>
              <a:spcAft>
                <a:spcPts val="0"/>
              </a:spcAft>
              <a:buClr>
                <a:schemeClr val="dk1"/>
              </a:buClr>
              <a:buSzPts val="800"/>
              <a:buNone/>
              <a:defRPr b="1" sz="800"/>
            </a:lvl7pPr>
            <a:lvl8pPr indent="-228600" lvl="7" marL="3657600" rtl="0" algn="l">
              <a:spcBef>
                <a:spcPts val="200"/>
              </a:spcBef>
              <a:spcAft>
                <a:spcPts val="0"/>
              </a:spcAft>
              <a:buClr>
                <a:schemeClr val="dk1"/>
              </a:buClr>
              <a:buSzPts val="800"/>
              <a:buNone/>
              <a:defRPr b="1" sz="800"/>
            </a:lvl8pPr>
            <a:lvl9pPr indent="-228600" lvl="8" marL="4114800" rtl="0" algn="l">
              <a:spcBef>
                <a:spcPts val="200"/>
              </a:spcBef>
              <a:spcAft>
                <a:spcPts val="0"/>
              </a:spcAft>
              <a:buClr>
                <a:schemeClr val="dk1"/>
              </a:buClr>
              <a:buSzPts val="800"/>
              <a:buNone/>
              <a:defRPr b="1" sz="800"/>
            </a:lvl9pPr>
          </a:lstStyle>
          <a:p/>
        </p:txBody>
      </p:sp>
      <p:sp>
        <p:nvSpPr>
          <p:cNvPr id="326" name="Google Shape;326;p60"/>
          <p:cNvSpPr txBox="1"/>
          <p:nvPr>
            <p:ph idx="4" type="body"/>
          </p:nvPr>
        </p:nvSpPr>
        <p:spPr>
          <a:xfrm>
            <a:off x="2322513" y="1087438"/>
            <a:ext cx="2021100" cy="1975800"/>
          </a:xfrm>
          <a:prstGeom prst="rect">
            <a:avLst/>
          </a:prstGeom>
          <a:noFill/>
          <a:ln>
            <a:noFill/>
          </a:ln>
        </p:spPr>
        <p:txBody>
          <a:bodyPr anchorCtr="0" anchor="t" bIns="22850" lIns="45725" spcFirstLastPara="1" rIns="45725" wrap="square" tIns="22850">
            <a:normAutofit/>
          </a:bodyPr>
          <a:lstStyle>
            <a:lvl1pPr indent="-304800" lvl="0" marL="457200" rtl="0" algn="l">
              <a:spcBef>
                <a:spcPts val="200"/>
              </a:spcBef>
              <a:spcAft>
                <a:spcPts val="0"/>
              </a:spcAft>
              <a:buClr>
                <a:schemeClr val="dk1"/>
              </a:buClr>
              <a:buSzPts val="1200"/>
              <a:buChar char="•"/>
              <a:defRPr sz="1200"/>
            </a:lvl1pPr>
            <a:lvl2pPr indent="-292100" lvl="1" marL="914400" rtl="0" algn="l">
              <a:spcBef>
                <a:spcPts val="200"/>
              </a:spcBef>
              <a:spcAft>
                <a:spcPts val="0"/>
              </a:spcAft>
              <a:buClr>
                <a:schemeClr val="dk1"/>
              </a:buClr>
              <a:buSzPts val="1000"/>
              <a:buChar char="–"/>
              <a:defRPr sz="1000"/>
            </a:lvl2pPr>
            <a:lvl3pPr indent="-285750" lvl="2" marL="1371600" rtl="0" algn="l">
              <a:spcBef>
                <a:spcPts val="200"/>
              </a:spcBef>
              <a:spcAft>
                <a:spcPts val="0"/>
              </a:spcAft>
              <a:buClr>
                <a:schemeClr val="dk1"/>
              </a:buClr>
              <a:buSzPts val="900"/>
              <a:buChar char="•"/>
              <a:defRPr sz="900"/>
            </a:lvl3pPr>
            <a:lvl4pPr indent="-279400" lvl="3" marL="1828800" rtl="0" algn="l">
              <a:spcBef>
                <a:spcPts val="200"/>
              </a:spcBef>
              <a:spcAft>
                <a:spcPts val="0"/>
              </a:spcAft>
              <a:buClr>
                <a:schemeClr val="dk1"/>
              </a:buClr>
              <a:buSzPts val="800"/>
              <a:buChar char="–"/>
              <a:defRPr sz="800"/>
            </a:lvl4pPr>
            <a:lvl5pPr indent="-279400" lvl="4" marL="2286000" rtl="0" algn="l">
              <a:spcBef>
                <a:spcPts val="200"/>
              </a:spcBef>
              <a:spcAft>
                <a:spcPts val="0"/>
              </a:spcAft>
              <a:buClr>
                <a:schemeClr val="dk1"/>
              </a:buClr>
              <a:buSzPts val="800"/>
              <a:buChar char="»"/>
              <a:defRPr sz="800"/>
            </a:lvl5pPr>
            <a:lvl6pPr indent="-279400" lvl="5" marL="2743200" rtl="0" algn="l">
              <a:spcBef>
                <a:spcPts val="200"/>
              </a:spcBef>
              <a:spcAft>
                <a:spcPts val="0"/>
              </a:spcAft>
              <a:buClr>
                <a:schemeClr val="dk1"/>
              </a:buClr>
              <a:buSzPts val="800"/>
              <a:buChar char="•"/>
              <a:defRPr sz="800"/>
            </a:lvl6pPr>
            <a:lvl7pPr indent="-279400" lvl="6" marL="3200400" rtl="0" algn="l">
              <a:spcBef>
                <a:spcPts val="200"/>
              </a:spcBef>
              <a:spcAft>
                <a:spcPts val="0"/>
              </a:spcAft>
              <a:buClr>
                <a:schemeClr val="dk1"/>
              </a:buClr>
              <a:buSzPts val="800"/>
              <a:buChar char="•"/>
              <a:defRPr sz="800"/>
            </a:lvl7pPr>
            <a:lvl8pPr indent="-279400" lvl="7" marL="3657600" rtl="0" algn="l">
              <a:spcBef>
                <a:spcPts val="200"/>
              </a:spcBef>
              <a:spcAft>
                <a:spcPts val="0"/>
              </a:spcAft>
              <a:buClr>
                <a:schemeClr val="dk1"/>
              </a:buClr>
              <a:buSzPts val="800"/>
              <a:buChar char="•"/>
              <a:defRPr sz="800"/>
            </a:lvl8pPr>
            <a:lvl9pPr indent="-279400" lvl="8" marL="4114800" rtl="0" algn="l">
              <a:spcBef>
                <a:spcPts val="200"/>
              </a:spcBef>
              <a:spcAft>
                <a:spcPts val="0"/>
              </a:spcAft>
              <a:buClr>
                <a:schemeClr val="dk1"/>
              </a:buClr>
              <a:buSzPts val="800"/>
              <a:buChar char="•"/>
              <a:defRPr sz="800"/>
            </a:lvl9pPr>
          </a:lstStyle>
          <a:p/>
        </p:txBody>
      </p:sp>
      <p:sp>
        <p:nvSpPr>
          <p:cNvPr id="327" name="Google Shape;327;p60"/>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328" name="Google Shape;328;p60"/>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329" name="Google Shape;329;p60"/>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0" name="Shape 330"/>
        <p:cNvGrpSpPr/>
        <p:nvPr/>
      </p:nvGrpSpPr>
      <p:grpSpPr>
        <a:xfrm>
          <a:off x="0" y="0"/>
          <a:ext cx="0" cy="0"/>
          <a:chOff x="0" y="0"/>
          <a:chExt cx="0" cy="0"/>
        </a:xfrm>
      </p:grpSpPr>
      <p:sp>
        <p:nvSpPr>
          <p:cNvPr id="331" name="Google Shape;331;p6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332" name="Google Shape;332;p61"/>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333" name="Google Shape;333;p61"/>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334" name="Google Shape;334;p61"/>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35" name="Shape 335"/>
        <p:cNvGrpSpPr/>
        <p:nvPr/>
      </p:nvGrpSpPr>
      <p:grpSpPr>
        <a:xfrm>
          <a:off x="0" y="0"/>
          <a:ext cx="0" cy="0"/>
          <a:chOff x="0" y="0"/>
          <a:chExt cx="0" cy="0"/>
        </a:xfrm>
      </p:grpSpPr>
      <p:sp>
        <p:nvSpPr>
          <p:cNvPr id="336" name="Google Shape;336;p62"/>
          <p:cNvSpPr txBox="1"/>
          <p:nvPr>
            <p:ph type="title"/>
          </p:nvPr>
        </p:nvSpPr>
        <p:spPr>
          <a:xfrm>
            <a:off x="228600" y="136525"/>
            <a:ext cx="1504200" cy="581100"/>
          </a:xfrm>
          <a:prstGeom prst="rect">
            <a:avLst/>
          </a:prstGeom>
          <a:noFill/>
          <a:ln>
            <a:noFill/>
          </a:ln>
        </p:spPr>
        <p:txBody>
          <a:bodyPr anchorCtr="0" anchor="b" bIns="22850" lIns="45725" spcFirstLastPara="1" rIns="45725" wrap="square" tIns="22850">
            <a:normAutofit/>
          </a:bodyPr>
          <a:lstStyle>
            <a:lvl1pPr lvl="0" rtl="0" algn="l">
              <a:spcBef>
                <a:spcPts val="0"/>
              </a:spcBef>
              <a:spcAft>
                <a:spcPts val="0"/>
              </a:spcAft>
              <a:buClr>
                <a:schemeClr val="dk1"/>
              </a:buClr>
              <a:buSzPts val="1000"/>
              <a:buFont typeface="Calibri"/>
              <a:buNone/>
              <a:defRPr b="1" sz="100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337" name="Google Shape;337;p62"/>
          <p:cNvSpPr txBox="1"/>
          <p:nvPr>
            <p:ph idx="1" type="body"/>
          </p:nvPr>
        </p:nvSpPr>
        <p:spPr>
          <a:xfrm>
            <a:off x="1787525" y="136525"/>
            <a:ext cx="2556000" cy="2926500"/>
          </a:xfrm>
          <a:prstGeom prst="rect">
            <a:avLst/>
          </a:prstGeom>
          <a:noFill/>
          <a:ln>
            <a:noFill/>
          </a:ln>
        </p:spPr>
        <p:txBody>
          <a:bodyPr anchorCtr="0" anchor="t" bIns="22850" lIns="45725" spcFirstLastPara="1" rIns="45725" wrap="square" tIns="22850">
            <a:normAutofit/>
          </a:bodyPr>
          <a:lstStyle>
            <a:lvl1pPr indent="-330200" lvl="0" marL="457200" rtl="0" algn="l">
              <a:spcBef>
                <a:spcPts val="300"/>
              </a:spcBef>
              <a:spcAft>
                <a:spcPts val="0"/>
              </a:spcAft>
              <a:buClr>
                <a:schemeClr val="dk1"/>
              </a:buClr>
              <a:buSzPts val="1600"/>
              <a:buChar char="•"/>
              <a:defRPr sz="1600"/>
            </a:lvl1pPr>
            <a:lvl2pPr indent="-317500" lvl="1" marL="914400" rtl="0" algn="l">
              <a:spcBef>
                <a:spcPts val="300"/>
              </a:spcBef>
              <a:spcAft>
                <a:spcPts val="0"/>
              </a:spcAft>
              <a:buClr>
                <a:schemeClr val="dk1"/>
              </a:buClr>
              <a:buSzPts val="1400"/>
              <a:buChar char="–"/>
              <a:defRPr sz="1400"/>
            </a:lvl2pPr>
            <a:lvl3pPr indent="-304800" lvl="2" marL="1371600" rtl="0" algn="l">
              <a:spcBef>
                <a:spcPts val="200"/>
              </a:spcBef>
              <a:spcAft>
                <a:spcPts val="0"/>
              </a:spcAft>
              <a:buClr>
                <a:schemeClr val="dk1"/>
              </a:buClr>
              <a:buSzPts val="1200"/>
              <a:buChar char="•"/>
              <a:defRPr sz="1200"/>
            </a:lvl3pPr>
            <a:lvl4pPr indent="-292100" lvl="3" marL="1828800" rtl="0" algn="l">
              <a:spcBef>
                <a:spcPts val="200"/>
              </a:spcBef>
              <a:spcAft>
                <a:spcPts val="0"/>
              </a:spcAft>
              <a:buClr>
                <a:schemeClr val="dk1"/>
              </a:buClr>
              <a:buSzPts val="1000"/>
              <a:buChar char="–"/>
              <a:defRPr sz="1000"/>
            </a:lvl4pPr>
            <a:lvl5pPr indent="-292100" lvl="4" marL="2286000" rtl="0" algn="l">
              <a:spcBef>
                <a:spcPts val="200"/>
              </a:spcBef>
              <a:spcAft>
                <a:spcPts val="0"/>
              </a:spcAft>
              <a:buClr>
                <a:schemeClr val="dk1"/>
              </a:buClr>
              <a:buSzPts val="1000"/>
              <a:buChar char="»"/>
              <a:defRPr sz="1000"/>
            </a:lvl5pPr>
            <a:lvl6pPr indent="-292100" lvl="5" marL="2743200" rtl="0" algn="l">
              <a:spcBef>
                <a:spcPts val="200"/>
              </a:spcBef>
              <a:spcAft>
                <a:spcPts val="0"/>
              </a:spcAft>
              <a:buClr>
                <a:schemeClr val="dk1"/>
              </a:buClr>
              <a:buSzPts val="1000"/>
              <a:buChar char="•"/>
              <a:defRPr sz="1000"/>
            </a:lvl6pPr>
            <a:lvl7pPr indent="-292100" lvl="6" marL="3200400" rtl="0" algn="l">
              <a:spcBef>
                <a:spcPts val="200"/>
              </a:spcBef>
              <a:spcAft>
                <a:spcPts val="0"/>
              </a:spcAft>
              <a:buClr>
                <a:schemeClr val="dk1"/>
              </a:buClr>
              <a:buSzPts val="1000"/>
              <a:buChar char="•"/>
              <a:defRPr sz="1000"/>
            </a:lvl7pPr>
            <a:lvl8pPr indent="-292100" lvl="7" marL="3657600" rtl="0" algn="l">
              <a:spcBef>
                <a:spcPts val="200"/>
              </a:spcBef>
              <a:spcAft>
                <a:spcPts val="0"/>
              </a:spcAft>
              <a:buClr>
                <a:schemeClr val="dk1"/>
              </a:buClr>
              <a:buSzPts val="1000"/>
              <a:buChar char="•"/>
              <a:defRPr sz="1000"/>
            </a:lvl8pPr>
            <a:lvl9pPr indent="-292100" lvl="8" marL="4114800" rtl="0" algn="l">
              <a:spcBef>
                <a:spcPts val="200"/>
              </a:spcBef>
              <a:spcAft>
                <a:spcPts val="0"/>
              </a:spcAft>
              <a:buClr>
                <a:schemeClr val="dk1"/>
              </a:buClr>
              <a:buSzPts val="1000"/>
              <a:buChar char="•"/>
              <a:defRPr sz="1000"/>
            </a:lvl9pPr>
          </a:lstStyle>
          <a:p/>
        </p:txBody>
      </p:sp>
      <p:sp>
        <p:nvSpPr>
          <p:cNvPr id="338" name="Google Shape;338;p62"/>
          <p:cNvSpPr txBox="1"/>
          <p:nvPr>
            <p:ph idx="2" type="body"/>
          </p:nvPr>
        </p:nvSpPr>
        <p:spPr>
          <a:xfrm>
            <a:off x="228600" y="717550"/>
            <a:ext cx="1504200" cy="2345700"/>
          </a:xfrm>
          <a:prstGeom prst="rect">
            <a:avLst/>
          </a:prstGeom>
          <a:noFill/>
          <a:ln>
            <a:noFill/>
          </a:ln>
        </p:spPr>
        <p:txBody>
          <a:bodyPr anchorCtr="0" anchor="t" bIns="22850" lIns="45725" spcFirstLastPara="1" rIns="45725" wrap="square" tIns="22850">
            <a:normAutofit/>
          </a:bodyPr>
          <a:lstStyle>
            <a:lvl1pPr indent="-228600" lvl="0" marL="457200" rtl="0" algn="l">
              <a:spcBef>
                <a:spcPts val="100"/>
              </a:spcBef>
              <a:spcAft>
                <a:spcPts val="0"/>
              </a:spcAft>
              <a:buClr>
                <a:schemeClr val="dk1"/>
              </a:buClr>
              <a:buSzPts val="700"/>
              <a:buNone/>
              <a:defRPr sz="700"/>
            </a:lvl1pPr>
            <a:lvl2pPr indent="-228600" lvl="1" marL="914400" rtl="0" algn="l">
              <a:spcBef>
                <a:spcPts val="100"/>
              </a:spcBef>
              <a:spcAft>
                <a:spcPts val="0"/>
              </a:spcAft>
              <a:buClr>
                <a:schemeClr val="dk1"/>
              </a:buClr>
              <a:buSzPts val="600"/>
              <a:buNone/>
              <a:defRPr sz="600"/>
            </a:lvl2pPr>
            <a:lvl3pPr indent="-228600" lvl="2" marL="1371600" rtl="0" algn="l">
              <a:spcBef>
                <a:spcPts val="100"/>
              </a:spcBef>
              <a:spcAft>
                <a:spcPts val="0"/>
              </a:spcAft>
              <a:buClr>
                <a:schemeClr val="dk1"/>
              </a:buClr>
              <a:buSzPts val="500"/>
              <a:buNone/>
              <a:defRPr sz="500"/>
            </a:lvl3pPr>
            <a:lvl4pPr indent="-228600" lvl="3" marL="1828800" rtl="0" algn="l">
              <a:spcBef>
                <a:spcPts val="100"/>
              </a:spcBef>
              <a:spcAft>
                <a:spcPts val="0"/>
              </a:spcAft>
              <a:buClr>
                <a:schemeClr val="dk1"/>
              </a:buClr>
              <a:buSzPts val="500"/>
              <a:buNone/>
              <a:defRPr sz="500"/>
            </a:lvl4pPr>
            <a:lvl5pPr indent="-228600" lvl="4" marL="2286000" rtl="0" algn="l">
              <a:spcBef>
                <a:spcPts val="100"/>
              </a:spcBef>
              <a:spcAft>
                <a:spcPts val="0"/>
              </a:spcAft>
              <a:buClr>
                <a:schemeClr val="dk1"/>
              </a:buClr>
              <a:buSzPts val="500"/>
              <a:buNone/>
              <a:defRPr sz="500"/>
            </a:lvl5pPr>
            <a:lvl6pPr indent="-228600" lvl="5" marL="2743200" rtl="0" algn="l">
              <a:spcBef>
                <a:spcPts val="100"/>
              </a:spcBef>
              <a:spcAft>
                <a:spcPts val="0"/>
              </a:spcAft>
              <a:buClr>
                <a:schemeClr val="dk1"/>
              </a:buClr>
              <a:buSzPts val="500"/>
              <a:buNone/>
              <a:defRPr sz="500"/>
            </a:lvl6pPr>
            <a:lvl7pPr indent="-228600" lvl="6" marL="3200400" rtl="0" algn="l">
              <a:spcBef>
                <a:spcPts val="100"/>
              </a:spcBef>
              <a:spcAft>
                <a:spcPts val="0"/>
              </a:spcAft>
              <a:buClr>
                <a:schemeClr val="dk1"/>
              </a:buClr>
              <a:buSzPts val="500"/>
              <a:buNone/>
              <a:defRPr sz="500"/>
            </a:lvl7pPr>
            <a:lvl8pPr indent="-228600" lvl="7" marL="3657600" rtl="0" algn="l">
              <a:spcBef>
                <a:spcPts val="100"/>
              </a:spcBef>
              <a:spcAft>
                <a:spcPts val="0"/>
              </a:spcAft>
              <a:buClr>
                <a:schemeClr val="dk1"/>
              </a:buClr>
              <a:buSzPts val="500"/>
              <a:buNone/>
              <a:defRPr sz="500"/>
            </a:lvl8pPr>
            <a:lvl9pPr indent="-228600" lvl="8" marL="4114800" rtl="0" algn="l">
              <a:spcBef>
                <a:spcPts val="100"/>
              </a:spcBef>
              <a:spcAft>
                <a:spcPts val="0"/>
              </a:spcAft>
              <a:buClr>
                <a:schemeClr val="dk1"/>
              </a:buClr>
              <a:buSzPts val="500"/>
              <a:buNone/>
              <a:defRPr sz="500"/>
            </a:lvl9pPr>
          </a:lstStyle>
          <a:p/>
        </p:txBody>
      </p:sp>
      <p:sp>
        <p:nvSpPr>
          <p:cNvPr id="339" name="Google Shape;339;p62"/>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340" name="Google Shape;340;p62"/>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341" name="Google Shape;341;p62"/>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2">
  <p:cSld name="CUSTOM_5_3">
    <p:spTree>
      <p:nvGrpSpPr>
        <p:cNvPr id="44" name="Shape 44"/>
        <p:cNvGrpSpPr/>
        <p:nvPr/>
      </p:nvGrpSpPr>
      <p:grpSpPr>
        <a:xfrm>
          <a:off x="0" y="0"/>
          <a:ext cx="0" cy="0"/>
          <a:chOff x="0" y="0"/>
          <a:chExt cx="0" cy="0"/>
        </a:xfrm>
      </p:grpSpPr>
      <p:cxnSp>
        <p:nvCxnSpPr>
          <p:cNvPr id="45" name="Google Shape;45;p7"/>
          <p:cNvCxnSpPr/>
          <p:nvPr/>
        </p:nvCxnSpPr>
        <p:spPr>
          <a:xfrm>
            <a:off x="733075" y="1041000"/>
            <a:ext cx="8424000" cy="0"/>
          </a:xfrm>
          <a:prstGeom prst="straightConnector1">
            <a:avLst/>
          </a:prstGeom>
          <a:noFill/>
          <a:ln cap="flat" cmpd="sng" w="9525">
            <a:solidFill>
              <a:srgbClr val="595959"/>
            </a:solidFill>
            <a:prstDash val="solid"/>
            <a:round/>
            <a:headEnd len="med" w="med" type="none"/>
            <a:tailEnd len="med" w="med" type="none"/>
          </a:ln>
        </p:spPr>
      </p:cxnSp>
      <p:sp>
        <p:nvSpPr>
          <p:cNvPr id="46" name="Google Shape;46;p7"/>
          <p:cNvSpPr txBox="1"/>
          <p:nvPr>
            <p:ph type="title"/>
          </p:nvPr>
        </p:nvSpPr>
        <p:spPr>
          <a:xfrm>
            <a:off x="1032600" y="177875"/>
            <a:ext cx="5306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200"/>
              <a:buNone/>
              <a:defRPr b="1" sz="3200">
                <a:solidFill>
                  <a:srgbClr val="007C91"/>
                </a:solidFill>
              </a:defRPr>
            </a:lvl1pPr>
            <a:lvl2pPr lvl="1"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2pPr>
            <a:lvl3pPr lvl="2"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3pPr>
            <a:lvl4pPr lvl="3"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4pPr>
            <a:lvl5pPr lvl="4"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5pPr>
            <a:lvl6pPr lvl="5"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6pPr>
            <a:lvl7pPr lvl="6"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7pPr>
            <a:lvl8pPr lvl="7"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8pPr>
            <a:lvl9pPr lvl="8"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9pPr>
          </a:lstStyle>
          <a:p/>
        </p:txBody>
      </p:sp>
      <p:sp>
        <p:nvSpPr>
          <p:cNvPr id="47" name="Google Shape;47;p7"/>
          <p:cNvSpPr/>
          <p:nvPr/>
        </p:nvSpPr>
        <p:spPr>
          <a:xfrm>
            <a:off x="0" y="0"/>
            <a:ext cx="1032600" cy="5143500"/>
          </a:xfrm>
          <a:prstGeom prst="rect">
            <a:avLst/>
          </a:prstGeom>
          <a:solidFill>
            <a:srgbClr val="8A297E"/>
          </a:solidFill>
          <a:ln cap="flat" cmpd="sng" w="9525">
            <a:solidFill>
              <a:srgbClr val="8A29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48" name="Google Shape;48;p7"/>
          <p:cNvSpPr txBox="1"/>
          <p:nvPr>
            <p:ph idx="1" type="subTitle"/>
          </p:nvPr>
        </p:nvSpPr>
        <p:spPr>
          <a:xfrm>
            <a:off x="1074450" y="1331413"/>
            <a:ext cx="5696700" cy="7179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 name="Google Shape;49;p7"/>
          <p:cNvSpPr txBox="1"/>
          <p:nvPr>
            <p:ph idx="2" type="body"/>
          </p:nvPr>
        </p:nvSpPr>
        <p:spPr>
          <a:xfrm>
            <a:off x="1074450" y="2187325"/>
            <a:ext cx="5222400" cy="26853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50" name="Google Shape;50;p7"/>
          <p:cNvPicPr preferRelativeResize="0"/>
          <p:nvPr/>
        </p:nvPicPr>
        <p:blipFill>
          <a:blip r:embed="rId2">
            <a:alphaModFix/>
          </a:blip>
          <a:stretch>
            <a:fillRect/>
          </a:stretch>
        </p:blipFill>
        <p:spPr>
          <a:xfrm>
            <a:off x="87838" y="4372600"/>
            <a:ext cx="856925" cy="651325"/>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42" name="Shape 342"/>
        <p:cNvGrpSpPr/>
        <p:nvPr/>
      </p:nvGrpSpPr>
      <p:grpSpPr>
        <a:xfrm>
          <a:off x="0" y="0"/>
          <a:ext cx="0" cy="0"/>
          <a:chOff x="0" y="0"/>
          <a:chExt cx="0" cy="0"/>
        </a:xfrm>
      </p:grpSpPr>
      <p:sp>
        <p:nvSpPr>
          <p:cNvPr id="343" name="Google Shape;343;p63"/>
          <p:cNvSpPr txBox="1"/>
          <p:nvPr>
            <p:ph type="title"/>
          </p:nvPr>
        </p:nvSpPr>
        <p:spPr>
          <a:xfrm>
            <a:off x="896144" y="2400300"/>
            <a:ext cx="2743200" cy="283500"/>
          </a:xfrm>
          <a:prstGeom prst="rect">
            <a:avLst/>
          </a:prstGeom>
          <a:noFill/>
          <a:ln>
            <a:noFill/>
          </a:ln>
        </p:spPr>
        <p:txBody>
          <a:bodyPr anchorCtr="0" anchor="b" bIns="22850" lIns="45725" spcFirstLastPara="1" rIns="45725" wrap="square" tIns="22850">
            <a:normAutofit/>
          </a:bodyPr>
          <a:lstStyle>
            <a:lvl1pPr lvl="0" rtl="0" algn="l">
              <a:spcBef>
                <a:spcPts val="0"/>
              </a:spcBef>
              <a:spcAft>
                <a:spcPts val="0"/>
              </a:spcAft>
              <a:buClr>
                <a:schemeClr val="dk1"/>
              </a:buClr>
              <a:buSzPts val="1000"/>
              <a:buFont typeface="Calibri"/>
              <a:buNone/>
              <a:defRPr b="1" sz="100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344" name="Google Shape;344;p63"/>
          <p:cNvSpPr/>
          <p:nvPr>
            <p:ph idx="2" type="pic"/>
          </p:nvPr>
        </p:nvSpPr>
        <p:spPr>
          <a:xfrm>
            <a:off x="896144" y="306388"/>
            <a:ext cx="2743200" cy="2057400"/>
          </a:xfrm>
          <a:prstGeom prst="rect">
            <a:avLst/>
          </a:prstGeom>
          <a:noFill/>
          <a:ln>
            <a:noFill/>
          </a:ln>
        </p:spPr>
      </p:sp>
      <p:sp>
        <p:nvSpPr>
          <p:cNvPr id="345" name="Google Shape;345;p63"/>
          <p:cNvSpPr txBox="1"/>
          <p:nvPr>
            <p:ph idx="1" type="body"/>
          </p:nvPr>
        </p:nvSpPr>
        <p:spPr>
          <a:xfrm>
            <a:off x="896144" y="2683669"/>
            <a:ext cx="2743200" cy="402600"/>
          </a:xfrm>
          <a:prstGeom prst="rect">
            <a:avLst/>
          </a:prstGeom>
          <a:noFill/>
          <a:ln>
            <a:noFill/>
          </a:ln>
        </p:spPr>
        <p:txBody>
          <a:bodyPr anchorCtr="0" anchor="t" bIns="22850" lIns="45725" spcFirstLastPara="1" rIns="45725" wrap="square" tIns="22850">
            <a:normAutofit/>
          </a:bodyPr>
          <a:lstStyle>
            <a:lvl1pPr indent="-228600" lvl="0" marL="457200" rtl="0" algn="l">
              <a:spcBef>
                <a:spcPts val="100"/>
              </a:spcBef>
              <a:spcAft>
                <a:spcPts val="0"/>
              </a:spcAft>
              <a:buClr>
                <a:schemeClr val="dk1"/>
              </a:buClr>
              <a:buSzPts val="700"/>
              <a:buNone/>
              <a:defRPr sz="700"/>
            </a:lvl1pPr>
            <a:lvl2pPr indent="-228600" lvl="1" marL="914400" rtl="0" algn="l">
              <a:spcBef>
                <a:spcPts val="100"/>
              </a:spcBef>
              <a:spcAft>
                <a:spcPts val="0"/>
              </a:spcAft>
              <a:buClr>
                <a:schemeClr val="dk1"/>
              </a:buClr>
              <a:buSzPts val="600"/>
              <a:buNone/>
              <a:defRPr sz="600"/>
            </a:lvl2pPr>
            <a:lvl3pPr indent="-228600" lvl="2" marL="1371600" rtl="0" algn="l">
              <a:spcBef>
                <a:spcPts val="100"/>
              </a:spcBef>
              <a:spcAft>
                <a:spcPts val="0"/>
              </a:spcAft>
              <a:buClr>
                <a:schemeClr val="dk1"/>
              </a:buClr>
              <a:buSzPts val="500"/>
              <a:buNone/>
              <a:defRPr sz="500"/>
            </a:lvl3pPr>
            <a:lvl4pPr indent="-228600" lvl="3" marL="1828800" rtl="0" algn="l">
              <a:spcBef>
                <a:spcPts val="100"/>
              </a:spcBef>
              <a:spcAft>
                <a:spcPts val="0"/>
              </a:spcAft>
              <a:buClr>
                <a:schemeClr val="dk1"/>
              </a:buClr>
              <a:buSzPts val="500"/>
              <a:buNone/>
              <a:defRPr sz="500"/>
            </a:lvl4pPr>
            <a:lvl5pPr indent="-228600" lvl="4" marL="2286000" rtl="0" algn="l">
              <a:spcBef>
                <a:spcPts val="100"/>
              </a:spcBef>
              <a:spcAft>
                <a:spcPts val="0"/>
              </a:spcAft>
              <a:buClr>
                <a:schemeClr val="dk1"/>
              </a:buClr>
              <a:buSzPts val="500"/>
              <a:buNone/>
              <a:defRPr sz="500"/>
            </a:lvl5pPr>
            <a:lvl6pPr indent="-228600" lvl="5" marL="2743200" rtl="0" algn="l">
              <a:spcBef>
                <a:spcPts val="100"/>
              </a:spcBef>
              <a:spcAft>
                <a:spcPts val="0"/>
              </a:spcAft>
              <a:buClr>
                <a:schemeClr val="dk1"/>
              </a:buClr>
              <a:buSzPts val="500"/>
              <a:buNone/>
              <a:defRPr sz="500"/>
            </a:lvl6pPr>
            <a:lvl7pPr indent="-228600" lvl="6" marL="3200400" rtl="0" algn="l">
              <a:spcBef>
                <a:spcPts val="100"/>
              </a:spcBef>
              <a:spcAft>
                <a:spcPts val="0"/>
              </a:spcAft>
              <a:buClr>
                <a:schemeClr val="dk1"/>
              </a:buClr>
              <a:buSzPts val="500"/>
              <a:buNone/>
              <a:defRPr sz="500"/>
            </a:lvl7pPr>
            <a:lvl8pPr indent="-228600" lvl="7" marL="3657600" rtl="0" algn="l">
              <a:spcBef>
                <a:spcPts val="100"/>
              </a:spcBef>
              <a:spcAft>
                <a:spcPts val="0"/>
              </a:spcAft>
              <a:buClr>
                <a:schemeClr val="dk1"/>
              </a:buClr>
              <a:buSzPts val="500"/>
              <a:buNone/>
              <a:defRPr sz="500"/>
            </a:lvl8pPr>
            <a:lvl9pPr indent="-228600" lvl="8" marL="4114800" rtl="0" algn="l">
              <a:spcBef>
                <a:spcPts val="100"/>
              </a:spcBef>
              <a:spcAft>
                <a:spcPts val="0"/>
              </a:spcAft>
              <a:buClr>
                <a:schemeClr val="dk1"/>
              </a:buClr>
              <a:buSzPts val="500"/>
              <a:buNone/>
              <a:defRPr sz="500"/>
            </a:lvl9pPr>
          </a:lstStyle>
          <a:p/>
        </p:txBody>
      </p:sp>
      <p:sp>
        <p:nvSpPr>
          <p:cNvPr id="346" name="Google Shape;346;p63"/>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347" name="Google Shape;347;p63"/>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348" name="Google Shape;348;p63"/>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49" name="Shape 349"/>
        <p:cNvGrpSpPr/>
        <p:nvPr/>
      </p:nvGrpSpPr>
      <p:grpSpPr>
        <a:xfrm>
          <a:off x="0" y="0"/>
          <a:ext cx="0" cy="0"/>
          <a:chOff x="0" y="0"/>
          <a:chExt cx="0" cy="0"/>
        </a:xfrm>
      </p:grpSpPr>
      <p:sp>
        <p:nvSpPr>
          <p:cNvPr id="350" name="Google Shape;350;p6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351" name="Google Shape;351;p64"/>
          <p:cNvSpPr txBox="1"/>
          <p:nvPr>
            <p:ph idx="1" type="body"/>
          </p:nvPr>
        </p:nvSpPr>
        <p:spPr>
          <a:xfrm rot="5400000">
            <a:off x="1154400" y="-125700"/>
            <a:ext cx="2263200" cy="4114800"/>
          </a:xfrm>
          <a:prstGeom prst="rect">
            <a:avLst/>
          </a:prstGeom>
          <a:noFill/>
          <a:ln>
            <a:noFill/>
          </a:ln>
        </p:spPr>
        <p:txBody>
          <a:bodyPr anchorCtr="0" anchor="t" bIns="22850" lIns="45725" spcFirstLastPara="1" rIns="45725" wrap="square" tIns="22850">
            <a:normAutofit/>
          </a:bodyPr>
          <a:lstStyle>
            <a:lvl1pPr indent="-285750" lvl="0" marL="457200" rtl="0" algn="l">
              <a:spcBef>
                <a:spcPts val="200"/>
              </a:spcBef>
              <a:spcAft>
                <a:spcPts val="0"/>
              </a:spcAft>
              <a:buClr>
                <a:schemeClr val="dk1"/>
              </a:buClr>
              <a:buSzPts val="900"/>
              <a:buChar char="•"/>
              <a:defRPr/>
            </a:lvl1pPr>
            <a:lvl2pPr indent="-285750" lvl="1" marL="914400" rtl="0" algn="l">
              <a:spcBef>
                <a:spcPts val="200"/>
              </a:spcBef>
              <a:spcAft>
                <a:spcPts val="0"/>
              </a:spcAft>
              <a:buClr>
                <a:schemeClr val="dk1"/>
              </a:buClr>
              <a:buSzPts val="900"/>
              <a:buChar char="–"/>
              <a:defRPr/>
            </a:lvl2pPr>
            <a:lvl3pPr indent="-285750" lvl="2" marL="1371600" rtl="0" algn="l">
              <a:spcBef>
                <a:spcPts val="200"/>
              </a:spcBef>
              <a:spcAft>
                <a:spcPts val="0"/>
              </a:spcAft>
              <a:buClr>
                <a:schemeClr val="dk1"/>
              </a:buClr>
              <a:buSzPts val="900"/>
              <a:buChar char="•"/>
              <a:defRPr/>
            </a:lvl3pPr>
            <a:lvl4pPr indent="-285750" lvl="3" marL="1828800" rtl="0" algn="l">
              <a:spcBef>
                <a:spcPts val="200"/>
              </a:spcBef>
              <a:spcAft>
                <a:spcPts val="0"/>
              </a:spcAft>
              <a:buClr>
                <a:schemeClr val="dk1"/>
              </a:buClr>
              <a:buSzPts val="900"/>
              <a:buChar char="–"/>
              <a:defRPr/>
            </a:lvl4pPr>
            <a:lvl5pPr indent="-285750" lvl="4" marL="2286000" rtl="0" algn="l">
              <a:spcBef>
                <a:spcPts val="200"/>
              </a:spcBef>
              <a:spcAft>
                <a:spcPts val="0"/>
              </a:spcAft>
              <a:buClr>
                <a:schemeClr val="dk1"/>
              </a:buClr>
              <a:buSzPts val="900"/>
              <a:buChar char="»"/>
              <a:defRPr/>
            </a:lvl5pPr>
            <a:lvl6pPr indent="-285750" lvl="5" marL="2743200" rtl="0" algn="l">
              <a:spcBef>
                <a:spcPts val="200"/>
              </a:spcBef>
              <a:spcAft>
                <a:spcPts val="0"/>
              </a:spcAft>
              <a:buClr>
                <a:schemeClr val="dk1"/>
              </a:buClr>
              <a:buSzPts val="900"/>
              <a:buChar char="•"/>
              <a:defRPr/>
            </a:lvl6pPr>
            <a:lvl7pPr indent="-285750" lvl="6" marL="3200400" rtl="0" algn="l">
              <a:spcBef>
                <a:spcPts val="200"/>
              </a:spcBef>
              <a:spcAft>
                <a:spcPts val="0"/>
              </a:spcAft>
              <a:buClr>
                <a:schemeClr val="dk1"/>
              </a:buClr>
              <a:buSzPts val="900"/>
              <a:buChar char="•"/>
              <a:defRPr/>
            </a:lvl7pPr>
            <a:lvl8pPr indent="-285750" lvl="7" marL="3657600" rtl="0" algn="l">
              <a:spcBef>
                <a:spcPts val="200"/>
              </a:spcBef>
              <a:spcAft>
                <a:spcPts val="0"/>
              </a:spcAft>
              <a:buClr>
                <a:schemeClr val="dk1"/>
              </a:buClr>
              <a:buSzPts val="900"/>
              <a:buChar char="•"/>
              <a:defRPr/>
            </a:lvl8pPr>
            <a:lvl9pPr indent="-285750" lvl="8" marL="4114800" rtl="0" algn="l">
              <a:spcBef>
                <a:spcPts val="200"/>
              </a:spcBef>
              <a:spcAft>
                <a:spcPts val="0"/>
              </a:spcAft>
              <a:buClr>
                <a:schemeClr val="dk1"/>
              </a:buClr>
              <a:buSzPts val="900"/>
              <a:buChar char="•"/>
              <a:defRPr/>
            </a:lvl9pPr>
          </a:lstStyle>
          <a:p/>
        </p:txBody>
      </p:sp>
      <p:sp>
        <p:nvSpPr>
          <p:cNvPr id="352" name="Google Shape;352;p64"/>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353" name="Google Shape;353;p64"/>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354" name="Google Shape;354;p64"/>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55" name="Shape 355"/>
        <p:cNvGrpSpPr/>
        <p:nvPr/>
      </p:nvGrpSpPr>
      <p:grpSpPr>
        <a:xfrm>
          <a:off x="0" y="0"/>
          <a:ext cx="0" cy="0"/>
          <a:chOff x="0" y="0"/>
          <a:chExt cx="0" cy="0"/>
        </a:xfrm>
      </p:grpSpPr>
      <p:sp>
        <p:nvSpPr>
          <p:cNvPr id="356" name="Google Shape;356;p65"/>
          <p:cNvSpPr txBox="1"/>
          <p:nvPr>
            <p:ph type="title"/>
          </p:nvPr>
        </p:nvSpPr>
        <p:spPr>
          <a:xfrm rot="5400000">
            <a:off x="2366100" y="1085919"/>
            <a:ext cx="2925900" cy="10287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357" name="Google Shape;357;p65"/>
          <p:cNvSpPr txBox="1"/>
          <p:nvPr>
            <p:ph idx="1" type="body"/>
          </p:nvPr>
        </p:nvSpPr>
        <p:spPr>
          <a:xfrm rot="5400000">
            <a:off x="270600" y="95319"/>
            <a:ext cx="2925900" cy="3009900"/>
          </a:xfrm>
          <a:prstGeom prst="rect">
            <a:avLst/>
          </a:prstGeom>
          <a:noFill/>
          <a:ln>
            <a:noFill/>
          </a:ln>
        </p:spPr>
        <p:txBody>
          <a:bodyPr anchorCtr="0" anchor="t" bIns="22850" lIns="45725" spcFirstLastPara="1" rIns="45725" wrap="square" tIns="22850">
            <a:normAutofit/>
          </a:bodyPr>
          <a:lstStyle>
            <a:lvl1pPr indent="-285750" lvl="0" marL="457200" rtl="0" algn="l">
              <a:spcBef>
                <a:spcPts val="200"/>
              </a:spcBef>
              <a:spcAft>
                <a:spcPts val="0"/>
              </a:spcAft>
              <a:buClr>
                <a:schemeClr val="dk1"/>
              </a:buClr>
              <a:buSzPts val="900"/>
              <a:buChar char="•"/>
              <a:defRPr/>
            </a:lvl1pPr>
            <a:lvl2pPr indent="-285750" lvl="1" marL="914400" rtl="0" algn="l">
              <a:spcBef>
                <a:spcPts val="200"/>
              </a:spcBef>
              <a:spcAft>
                <a:spcPts val="0"/>
              </a:spcAft>
              <a:buClr>
                <a:schemeClr val="dk1"/>
              </a:buClr>
              <a:buSzPts val="900"/>
              <a:buChar char="–"/>
              <a:defRPr/>
            </a:lvl2pPr>
            <a:lvl3pPr indent="-285750" lvl="2" marL="1371600" rtl="0" algn="l">
              <a:spcBef>
                <a:spcPts val="200"/>
              </a:spcBef>
              <a:spcAft>
                <a:spcPts val="0"/>
              </a:spcAft>
              <a:buClr>
                <a:schemeClr val="dk1"/>
              </a:buClr>
              <a:buSzPts val="900"/>
              <a:buChar char="•"/>
              <a:defRPr/>
            </a:lvl3pPr>
            <a:lvl4pPr indent="-285750" lvl="3" marL="1828800" rtl="0" algn="l">
              <a:spcBef>
                <a:spcPts val="200"/>
              </a:spcBef>
              <a:spcAft>
                <a:spcPts val="0"/>
              </a:spcAft>
              <a:buClr>
                <a:schemeClr val="dk1"/>
              </a:buClr>
              <a:buSzPts val="900"/>
              <a:buChar char="–"/>
              <a:defRPr/>
            </a:lvl4pPr>
            <a:lvl5pPr indent="-285750" lvl="4" marL="2286000" rtl="0" algn="l">
              <a:spcBef>
                <a:spcPts val="200"/>
              </a:spcBef>
              <a:spcAft>
                <a:spcPts val="0"/>
              </a:spcAft>
              <a:buClr>
                <a:schemeClr val="dk1"/>
              </a:buClr>
              <a:buSzPts val="900"/>
              <a:buChar char="»"/>
              <a:defRPr/>
            </a:lvl5pPr>
            <a:lvl6pPr indent="-285750" lvl="5" marL="2743200" rtl="0" algn="l">
              <a:spcBef>
                <a:spcPts val="200"/>
              </a:spcBef>
              <a:spcAft>
                <a:spcPts val="0"/>
              </a:spcAft>
              <a:buClr>
                <a:schemeClr val="dk1"/>
              </a:buClr>
              <a:buSzPts val="900"/>
              <a:buChar char="•"/>
              <a:defRPr/>
            </a:lvl6pPr>
            <a:lvl7pPr indent="-285750" lvl="6" marL="3200400" rtl="0" algn="l">
              <a:spcBef>
                <a:spcPts val="200"/>
              </a:spcBef>
              <a:spcAft>
                <a:spcPts val="0"/>
              </a:spcAft>
              <a:buClr>
                <a:schemeClr val="dk1"/>
              </a:buClr>
              <a:buSzPts val="900"/>
              <a:buChar char="•"/>
              <a:defRPr/>
            </a:lvl7pPr>
            <a:lvl8pPr indent="-285750" lvl="7" marL="3657600" rtl="0" algn="l">
              <a:spcBef>
                <a:spcPts val="200"/>
              </a:spcBef>
              <a:spcAft>
                <a:spcPts val="0"/>
              </a:spcAft>
              <a:buClr>
                <a:schemeClr val="dk1"/>
              </a:buClr>
              <a:buSzPts val="900"/>
              <a:buChar char="•"/>
              <a:defRPr/>
            </a:lvl8pPr>
            <a:lvl9pPr indent="-285750" lvl="8" marL="4114800" rtl="0" algn="l">
              <a:spcBef>
                <a:spcPts val="200"/>
              </a:spcBef>
              <a:spcAft>
                <a:spcPts val="0"/>
              </a:spcAft>
              <a:buClr>
                <a:schemeClr val="dk1"/>
              </a:buClr>
              <a:buSzPts val="900"/>
              <a:buChar char="•"/>
              <a:defRPr/>
            </a:lvl9pPr>
          </a:lstStyle>
          <a:p/>
        </p:txBody>
      </p:sp>
      <p:sp>
        <p:nvSpPr>
          <p:cNvPr id="358" name="Google Shape;358;p65"/>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359" name="Google Shape;359;p65"/>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360" name="Google Shape;360;p65"/>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5" name="Shape 365"/>
        <p:cNvGrpSpPr/>
        <p:nvPr/>
      </p:nvGrpSpPr>
      <p:grpSpPr>
        <a:xfrm>
          <a:off x="0" y="0"/>
          <a:ext cx="0" cy="0"/>
          <a:chOff x="0" y="0"/>
          <a:chExt cx="0" cy="0"/>
        </a:xfrm>
      </p:grpSpPr>
      <p:sp>
        <p:nvSpPr>
          <p:cNvPr id="366" name="Google Shape;366;p6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67" name="Google Shape;367;p6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68" name="Google Shape;368;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9" name="Shape 369"/>
        <p:cNvGrpSpPr/>
        <p:nvPr/>
      </p:nvGrpSpPr>
      <p:grpSpPr>
        <a:xfrm>
          <a:off x="0" y="0"/>
          <a:ext cx="0" cy="0"/>
          <a:chOff x="0" y="0"/>
          <a:chExt cx="0" cy="0"/>
        </a:xfrm>
      </p:grpSpPr>
      <p:sp>
        <p:nvSpPr>
          <p:cNvPr id="370" name="Google Shape;370;p6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71" name="Google Shape;371;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72" name="Shape 372"/>
        <p:cNvGrpSpPr/>
        <p:nvPr/>
      </p:nvGrpSpPr>
      <p:grpSpPr>
        <a:xfrm>
          <a:off x="0" y="0"/>
          <a:ext cx="0" cy="0"/>
          <a:chOff x="0" y="0"/>
          <a:chExt cx="0" cy="0"/>
        </a:xfrm>
      </p:grpSpPr>
      <p:sp>
        <p:nvSpPr>
          <p:cNvPr id="373" name="Google Shape;373;p6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Font typeface="Nunito"/>
              <a:buNone/>
              <a:defRPr>
                <a:latin typeface="Nunito"/>
                <a:ea typeface="Nunito"/>
                <a:cs typeface="Nunito"/>
                <a:sym typeface="Nuni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4" name="Google Shape;374;p6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Font typeface="Nunito"/>
              <a:buChar char="●"/>
              <a:defRPr>
                <a:latin typeface="Nunito"/>
                <a:ea typeface="Nunito"/>
                <a:cs typeface="Nunito"/>
                <a:sym typeface="Nunito"/>
              </a:defRPr>
            </a:lvl1pPr>
            <a:lvl2pPr indent="-317500" lvl="1" marL="914400" rtl="0">
              <a:spcBef>
                <a:spcPts val="0"/>
              </a:spcBef>
              <a:spcAft>
                <a:spcPts val="0"/>
              </a:spcAft>
              <a:buSzPts val="1400"/>
              <a:buFont typeface="Nunito"/>
              <a:buChar char="○"/>
              <a:defRPr>
                <a:latin typeface="Nunito"/>
                <a:ea typeface="Nunito"/>
                <a:cs typeface="Nunito"/>
                <a:sym typeface="Nunito"/>
              </a:defRPr>
            </a:lvl2pPr>
            <a:lvl3pPr indent="-317500" lvl="2" marL="1371600" rtl="0">
              <a:spcBef>
                <a:spcPts val="0"/>
              </a:spcBef>
              <a:spcAft>
                <a:spcPts val="0"/>
              </a:spcAft>
              <a:buSzPts val="1400"/>
              <a:buFont typeface="Nunito"/>
              <a:buChar char="■"/>
              <a:defRPr>
                <a:latin typeface="Nunito"/>
                <a:ea typeface="Nunito"/>
                <a:cs typeface="Nunito"/>
                <a:sym typeface="Nunito"/>
              </a:defRPr>
            </a:lvl3pPr>
            <a:lvl4pPr indent="-317500" lvl="3" marL="1828800" rtl="0">
              <a:spcBef>
                <a:spcPts val="0"/>
              </a:spcBef>
              <a:spcAft>
                <a:spcPts val="0"/>
              </a:spcAft>
              <a:buSzPts val="1400"/>
              <a:buFont typeface="Nunito"/>
              <a:buChar char="●"/>
              <a:defRPr>
                <a:latin typeface="Nunito"/>
                <a:ea typeface="Nunito"/>
                <a:cs typeface="Nunito"/>
                <a:sym typeface="Nunito"/>
              </a:defRPr>
            </a:lvl4pPr>
            <a:lvl5pPr indent="-317500" lvl="4" marL="2286000" rtl="0">
              <a:spcBef>
                <a:spcPts val="0"/>
              </a:spcBef>
              <a:spcAft>
                <a:spcPts val="0"/>
              </a:spcAft>
              <a:buSzPts val="1400"/>
              <a:buFont typeface="Nunito"/>
              <a:buChar char="○"/>
              <a:defRPr>
                <a:latin typeface="Nunito"/>
                <a:ea typeface="Nunito"/>
                <a:cs typeface="Nunito"/>
                <a:sym typeface="Nunito"/>
              </a:defRPr>
            </a:lvl5pPr>
            <a:lvl6pPr indent="-317500" lvl="5" marL="2743200" rtl="0">
              <a:spcBef>
                <a:spcPts val="0"/>
              </a:spcBef>
              <a:spcAft>
                <a:spcPts val="0"/>
              </a:spcAft>
              <a:buSzPts val="1400"/>
              <a:buFont typeface="Nunito"/>
              <a:buChar char="■"/>
              <a:defRPr>
                <a:latin typeface="Nunito"/>
                <a:ea typeface="Nunito"/>
                <a:cs typeface="Nunito"/>
                <a:sym typeface="Nunito"/>
              </a:defRPr>
            </a:lvl6pPr>
            <a:lvl7pPr indent="-317500" lvl="6" marL="3200400" rtl="0">
              <a:spcBef>
                <a:spcPts val="0"/>
              </a:spcBef>
              <a:spcAft>
                <a:spcPts val="0"/>
              </a:spcAft>
              <a:buSzPts val="1400"/>
              <a:buFont typeface="Nunito"/>
              <a:buChar char="●"/>
              <a:defRPr>
                <a:latin typeface="Nunito"/>
                <a:ea typeface="Nunito"/>
                <a:cs typeface="Nunito"/>
                <a:sym typeface="Nunito"/>
              </a:defRPr>
            </a:lvl7pPr>
            <a:lvl8pPr indent="-317500" lvl="7" marL="3657600" rtl="0">
              <a:spcBef>
                <a:spcPts val="0"/>
              </a:spcBef>
              <a:spcAft>
                <a:spcPts val="0"/>
              </a:spcAft>
              <a:buSzPts val="1400"/>
              <a:buFont typeface="Nunito"/>
              <a:buChar char="○"/>
              <a:defRPr>
                <a:latin typeface="Nunito"/>
                <a:ea typeface="Nunito"/>
                <a:cs typeface="Nunito"/>
                <a:sym typeface="Nunito"/>
              </a:defRPr>
            </a:lvl8pPr>
            <a:lvl9pPr indent="-317500" lvl="8" marL="4114800" rtl="0">
              <a:spcBef>
                <a:spcPts val="0"/>
              </a:spcBef>
              <a:spcAft>
                <a:spcPts val="0"/>
              </a:spcAft>
              <a:buSzPts val="1400"/>
              <a:buFont typeface="Nunito"/>
              <a:buChar char="■"/>
              <a:defRPr>
                <a:latin typeface="Nunito"/>
                <a:ea typeface="Nunito"/>
                <a:cs typeface="Nunito"/>
                <a:sym typeface="Nunito"/>
              </a:defRPr>
            </a:lvl9pPr>
          </a:lstStyle>
          <a:p/>
        </p:txBody>
      </p:sp>
      <p:sp>
        <p:nvSpPr>
          <p:cNvPr id="375" name="Google Shape;375;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6" name="Shape 376"/>
        <p:cNvGrpSpPr/>
        <p:nvPr/>
      </p:nvGrpSpPr>
      <p:grpSpPr>
        <a:xfrm>
          <a:off x="0" y="0"/>
          <a:ext cx="0" cy="0"/>
          <a:chOff x="0" y="0"/>
          <a:chExt cx="0" cy="0"/>
        </a:xfrm>
      </p:grpSpPr>
      <p:sp>
        <p:nvSpPr>
          <p:cNvPr id="377" name="Google Shape;377;p7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8" name="Google Shape;378;p7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79" name="Google Shape;379;p7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80" name="Google Shape;380;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1" name="Shape 381"/>
        <p:cNvGrpSpPr/>
        <p:nvPr/>
      </p:nvGrpSpPr>
      <p:grpSpPr>
        <a:xfrm>
          <a:off x="0" y="0"/>
          <a:ext cx="0" cy="0"/>
          <a:chOff x="0" y="0"/>
          <a:chExt cx="0" cy="0"/>
        </a:xfrm>
      </p:grpSpPr>
      <p:sp>
        <p:nvSpPr>
          <p:cNvPr id="382" name="Google Shape;382;p7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3" name="Google Shape;383;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4" name="Shape 384"/>
        <p:cNvGrpSpPr/>
        <p:nvPr/>
      </p:nvGrpSpPr>
      <p:grpSpPr>
        <a:xfrm>
          <a:off x="0" y="0"/>
          <a:ext cx="0" cy="0"/>
          <a:chOff x="0" y="0"/>
          <a:chExt cx="0" cy="0"/>
        </a:xfrm>
      </p:grpSpPr>
      <p:sp>
        <p:nvSpPr>
          <p:cNvPr id="385" name="Google Shape;385;p72"/>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86" name="Google Shape;386;p72"/>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87" name="Google Shape;387;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8" name="Shape 388"/>
        <p:cNvGrpSpPr/>
        <p:nvPr/>
      </p:nvGrpSpPr>
      <p:grpSpPr>
        <a:xfrm>
          <a:off x="0" y="0"/>
          <a:ext cx="0" cy="0"/>
          <a:chOff x="0" y="0"/>
          <a:chExt cx="0" cy="0"/>
        </a:xfrm>
      </p:grpSpPr>
      <p:sp>
        <p:nvSpPr>
          <p:cNvPr id="389" name="Google Shape;389;p73"/>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90" name="Google Shape;390;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no line">
  <p:cSld name="CUSTOM_5_2">
    <p:spTree>
      <p:nvGrpSpPr>
        <p:cNvPr id="51" name="Shape 51"/>
        <p:cNvGrpSpPr/>
        <p:nvPr/>
      </p:nvGrpSpPr>
      <p:grpSpPr>
        <a:xfrm>
          <a:off x="0" y="0"/>
          <a:ext cx="0" cy="0"/>
          <a:chOff x="0" y="0"/>
          <a:chExt cx="0" cy="0"/>
        </a:xfrm>
      </p:grpSpPr>
      <p:sp>
        <p:nvSpPr>
          <p:cNvPr id="52" name="Google Shape;52;p8"/>
          <p:cNvSpPr txBox="1"/>
          <p:nvPr>
            <p:ph type="title"/>
          </p:nvPr>
        </p:nvSpPr>
        <p:spPr>
          <a:xfrm>
            <a:off x="1032600" y="177875"/>
            <a:ext cx="5306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200"/>
              <a:buNone/>
              <a:defRPr b="1" sz="3200">
                <a:solidFill>
                  <a:srgbClr val="007C91"/>
                </a:solidFill>
              </a:defRPr>
            </a:lvl1pPr>
            <a:lvl2pPr lvl="1"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2pPr>
            <a:lvl3pPr lvl="2"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3pPr>
            <a:lvl4pPr lvl="3"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4pPr>
            <a:lvl5pPr lvl="4"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5pPr>
            <a:lvl6pPr lvl="5"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6pPr>
            <a:lvl7pPr lvl="6"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7pPr>
            <a:lvl8pPr lvl="7"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8pPr>
            <a:lvl9pPr lvl="8"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9pPr>
          </a:lstStyle>
          <a:p/>
        </p:txBody>
      </p:sp>
      <p:sp>
        <p:nvSpPr>
          <p:cNvPr id="53" name="Google Shape;53;p8"/>
          <p:cNvSpPr/>
          <p:nvPr/>
        </p:nvSpPr>
        <p:spPr>
          <a:xfrm>
            <a:off x="0" y="0"/>
            <a:ext cx="1032600" cy="51435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54" name="Google Shape;54;p8"/>
          <p:cNvSpPr txBox="1"/>
          <p:nvPr>
            <p:ph idx="1" type="subTitle"/>
          </p:nvPr>
        </p:nvSpPr>
        <p:spPr>
          <a:xfrm>
            <a:off x="1074450" y="1331413"/>
            <a:ext cx="5696700" cy="7179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 name="Google Shape;55;p8"/>
          <p:cNvSpPr txBox="1"/>
          <p:nvPr>
            <p:ph idx="2" type="body"/>
          </p:nvPr>
        </p:nvSpPr>
        <p:spPr>
          <a:xfrm>
            <a:off x="1074450" y="2187325"/>
            <a:ext cx="5222400" cy="26853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56" name="Google Shape;56;p8"/>
          <p:cNvPicPr preferRelativeResize="0"/>
          <p:nvPr/>
        </p:nvPicPr>
        <p:blipFill>
          <a:blip r:embed="rId2">
            <a:alphaModFix/>
          </a:blip>
          <a:stretch>
            <a:fillRect/>
          </a:stretch>
        </p:blipFill>
        <p:spPr>
          <a:xfrm>
            <a:off x="87838" y="4372600"/>
            <a:ext cx="856925" cy="651325"/>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1" name="Shape 391"/>
        <p:cNvGrpSpPr/>
        <p:nvPr/>
      </p:nvGrpSpPr>
      <p:grpSpPr>
        <a:xfrm>
          <a:off x="0" y="0"/>
          <a:ext cx="0" cy="0"/>
          <a:chOff x="0" y="0"/>
          <a:chExt cx="0" cy="0"/>
        </a:xfrm>
      </p:grpSpPr>
      <p:sp>
        <p:nvSpPr>
          <p:cNvPr id="392" name="Google Shape;392;p7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74"/>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94" name="Google Shape;394;p74"/>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5" name="Google Shape;395;p74"/>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96" name="Google Shape;396;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97" name="Shape 397"/>
        <p:cNvGrpSpPr/>
        <p:nvPr/>
      </p:nvGrpSpPr>
      <p:grpSpPr>
        <a:xfrm>
          <a:off x="0" y="0"/>
          <a:ext cx="0" cy="0"/>
          <a:chOff x="0" y="0"/>
          <a:chExt cx="0" cy="0"/>
        </a:xfrm>
      </p:grpSpPr>
      <p:sp>
        <p:nvSpPr>
          <p:cNvPr id="398" name="Google Shape;398;p75"/>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399" name="Google Shape;399;p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00" name="Shape 400"/>
        <p:cNvGrpSpPr/>
        <p:nvPr/>
      </p:nvGrpSpPr>
      <p:grpSpPr>
        <a:xfrm>
          <a:off x="0" y="0"/>
          <a:ext cx="0" cy="0"/>
          <a:chOff x="0" y="0"/>
          <a:chExt cx="0" cy="0"/>
        </a:xfrm>
      </p:grpSpPr>
      <p:sp>
        <p:nvSpPr>
          <p:cNvPr id="401" name="Google Shape;401;p7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02" name="Google Shape;402;p76"/>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03" name="Google Shape;403;p7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4" name="Shape 404"/>
        <p:cNvGrpSpPr/>
        <p:nvPr/>
      </p:nvGrpSpPr>
      <p:grpSpPr>
        <a:xfrm>
          <a:off x="0" y="0"/>
          <a:ext cx="0" cy="0"/>
          <a:chOff x="0" y="0"/>
          <a:chExt cx="0" cy="0"/>
        </a:xfrm>
      </p:grpSpPr>
      <p:sp>
        <p:nvSpPr>
          <p:cNvPr id="405" name="Google Shape;405;p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5">
    <p:spTree>
      <p:nvGrpSpPr>
        <p:cNvPr id="406" name="Shape 406"/>
        <p:cNvGrpSpPr/>
        <p:nvPr/>
      </p:nvGrpSpPr>
      <p:grpSpPr>
        <a:xfrm>
          <a:off x="0" y="0"/>
          <a:ext cx="0" cy="0"/>
          <a:chOff x="0" y="0"/>
          <a:chExt cx="0" cy="0"/>
        </a:xfrm>
      </p:grpSpPr>
      <p:sp>
        <p:nvSpPr>
          <p:cNvPr id="407" name="Google Shape;407;p78"/>
          <p:cNvSpPr txBox="1"/>
          <p:nvPr>
            <p:ph type="title"/>
          </p:nvPr>
        </p:nvSpPr>
        <p:spPr>
          <a:xfrm>
            <a:off x="114200" y="167388"/>
            <a:ext cx="80793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408" name="Google Shape;408;p78"/>
          <p:cNvCxnSpPr/>
          <p:nvPr/>
        </p:nvCxnSpPr>
        <p:spPr>
          <a:xfrm>
            <a:off x="0" y="938900"/>
            <a:ext cx="9144000" cy="3300"/>
          </a:xfrm>
          <a:prstGeom prst="straightConnector1">
            <a:avLst/>
          </a:prstGeom>
          <a:noFill/>
          <a:ln cap="flat" cmpd="sng" w="19050">
            <a:solidFill>
              <a:srgbClr val="007C91"/>
            </a:solidFill>
            <a:prstDash val="solid"/>
            <a:round/>
            <a:headEnd len="med" w="med" type="none"/>
            <a:tailEnd len="med" w="med" type="none"/>
          </a:ln>
        </p:spPr>
      </p:cxn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Transition slide - no logos">
  <p:cSld name="CUSTOM_3_2">
    <p:bg>
      <p:bgPr>
        <a:solidFill>
          <a:srgbClr val="007C91"/>
        </a:solidFill>
      </p:bgPr>
    </p:bg>
    <p:spTree>
      <p:nvGrpSpPr>
        <p:cNvPr id="409" name="Shape 409"/>
        <p:cNvGrpSpPr/>
        <p:nvPr/>
      </p:nvGrpSpPr>
      <p:grpSpPr>
        <a:xfrm>
          <a:off x="0" y="0"/>
          <a:ext cx="0" cy="0"/>
          <a:chOff x="0" y="0"/>
          <a:chExt cx="0" cy="0"/>
        </a:xfrm>
      </p:grpSpPr>
      <p:sp>
        <p:nvSpPr>
          <p:cNvPr id="410" name="Google Shape;410;p79"/>
          <p:cNvSpPr txBox="1"/>
          <p:nvPr>
            <p:ph type="title"/>
          </p:nvPr>
        </p:nvSpPr>
        <p:spPr>
          <a:xfrm>
            <a:off x="398475" y="2161200"/>
            <a:ext cx="8520600" cy="821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000"/>
              <a:buFont typeface="Nunito ExtraBold"/>
              <a:buNone/>
              <a:defRPr b="0" sz="4000">
                <a:solidFill>
                  <a:schemeClr val="lt1"/>
                </a:solidFill>
                <a:latin typeface="Nunito ExtraBold"/>
                <a:ea typeface="Nunito ExtraBold"/>
                <a:cs typeface="Nunito ExtraBold"/>
                <a:sym typeface="Nunito ExtraBold"/>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Welcome with logos 2">
  <p:cSld name="CUSTOM_7_1_4">
    <p:spTree>
      <p:nvGrpSpPr>
        <p:cNvPr id="411" name="Shape 411"/>
        <p:cNvGrpSpPr/>
        <p:nvPr/>
      </p:nvGrpSpPr>
      <p:grpSpPr>
        <a:xfrm>
          <a:off x="0" y="0"/>
          <a:ext cx="0" cy="0"/>
          <a:chOff x="0" y="0"/>
          <a:chExt cx="0" cy="0"/>
        </a:xfrm>
      </p:grpSpPr>
      <p:sp>
        <p:nvSpPr>
          <p:cNvPr id="412" name="Google Shape;412;p80"/>
          <p:cNvSpPr/>
          <p:nvPr/>
        </p:nvSpPr>
        <p:spPr>
          <a:xfrm>
            <a:off x="-8100" y="0"/>
            <a:ext cx="9144000" cy="9150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413" name="Google Shape;413;p80"/>
          <p:cNvSpPr txBox="1"/>
          <p:nvPr/>
        </p:nvSpPr>
        <p:spPr>
          <a:xfrm>
            <a:off x="1422900" y="699050"/>
            <a:ext cx="649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414" name="Google Shape;414;p80"/>
          <p:cNvSpPr txBox="1"/>
          <p:nvPr>
            <p:ph type="title"/>
          </p:nvPr>
        </p:nvSpPr>
        <p:spPr>
          <a:xfrm>
            <a:off x="170400" y="96300"/>
            <a:ext cx="7208400" cy="6375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400"/>
              <a:buNone/>
              <a:defRPr sz="34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Hispanic Communities 1 1 1">
  <p:cSld name="CUSTOM_4_1_1_1_1">
    <p:spTree>
      <p:nvGrpSpPr>
        <p:cNvPr id="415" name="Shape 415"/>
        <p:cNvGrpSpPr/>
        <p:nvPr/>
      </p:nvGrpSpPr>
      <p:grpSpPr>
        <a:xfrm>
          <a:off x="0" y="0"/>
          <a:ext cx="0" cy="0"/>
          <a:chOff x="0" y="0"/>
          <a:chExt cx="0" cy="0"/>
        </a:xfrm>
      </p:grpSpPr>
      <p:sp>
        <p:nvSpPr>
          <p:cNvPr id="416" name="Google Shape;416;p81"/>
          <p:cNvSpPr txBox="1"/>
          <p:nvPr/>
        </p:nvSpPr>
        <p:spPr>
          <a:xfrm>
            <a:off x="1143002" y="121841"/>
            <a:ext cx="6858000" cy="623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rgbClr val="FFFFFF"/>
              </a:buClr>
              <a:buSzPts val="3300"/>
              <a:buFont typeface="Century Gothic"/>
              <a:buNone/>
            </a:pPr>
            <a:r>
              <a:rPr b="1" i="0" lang="en" sz="3600" u="none" cap="none" strike="noStrike">
                <a:solidFill>
                  <a:schemeClr val="dk1"/>
                </a:solidFill>
                <a:latin typeface="Nunito"/>
                <a:ea typeface="Nunito"/>
                <a:cs typeface="Nunito"/>
                <a:sym typeface="Nunito"/>
              </a:rPr>
              <a:t>Thank </a:t>
            </a:r>
            <a:r>
              <a:rPr b="1" lang="en" sz="3600">
                <a:solidFill>
                  <a:schemeClr val="dk1"/>
                </a:solidFill>
                <a:latin typeface="Nunito"/>
                <a:ea typeface="Nunito"/>
                <a:cs typeface="Nunito"/>
                <a:sym typeface="Nunito"/>
              </a:rPr>
              <a:t>y</a:t>
            </a:r>
            <a:r>
              <a:rPr b="1" i="0" lang="en" sz="3600" u="none" cap="none" strike="noStrike">
                <a:solidFill>
                  <a:schemeClr val="dk1"/>
                </a:solidFill>
                <a:latin typeface="Nunito"/>
                <a:ea typeface="Nunito"/>
                <a:cs typeface="Nunito"/>
                <a:sym typeface="Nunito"/>
              </a:rPr>
              <a:t>ou</a:t>
            </a:r>
            <a:endParaRPr i="0" sz="3600" u="none" cap="none" strike="noStrike">
              <a:solidFill>
                <a:schemeClr val="dk1"/>
              </a:solidFill>
              <a:latin typeface="Nunito"/>
              <a:ea typeface="Nunito"/>
              <a:cs typeface="Nunito"/>
              <a:sym typeface="Nunito"/>
            </a:endParaRPr>
          </a:p>
        </p:txBody>
      </p:sp>
      <p:sp>
        <p:nvSpPr>
          <p:cNvPr descr="Rob and Melani Walton Foundation logo" id="417" name="Google Shape;417;p81"/>
          <p:cNvSpPr txBox="1"/>
          <p:nvPr/>
        </p:nvSpPr>
        <p:spPr>
          <a:xfrm>
            <a:off x="1288575" y="4181475"/>
            <a:ext cx="7660800" cy="1135500"/>
          </a:xfrm>
          <a:prstGeom prst="rect">
            <a:avLst/>
          </a:prstGeom>
          <a:noFill/>
          <a:ln>
            <a:noFill/>
          </a:ln>
        </p:spPr>
        <p:txBody>
          <a:bodyPr anchorCtr="0" anchor="t" bIns="121900" lIns="121900" spcFirstLastPara="1" rIns="121900" wrap="square" tIns="121900">
            <a:normAutofit/>
          </a:bodyPr>
          <a:lstStyle/>
          <a:p>
            <a:pPr indent="0" lvl="0" marL="0" rtl="0" algn="l">
              <a:lnSpc>
                <a:spcPct val="90000"/>
              </a:lnSpc>
              <a:spcBef>
                <a:spcPts val="800"/>
              </a:spcBef>
              <a:spcAft>
                <a:spcPts val="0"/>
              </a:spcAft>
              <a:buClr>
                <a:schemeClr val="dk1"/>
              </a:buClr>
              <a:buSzPts val="1100"/>
              <a:buFont typeface="Arial"/>
              <a:buNone/>
            </a:pPr>
            <a:r>
              <a:rPr i="1" lang="en" sz="1100">
                <a:solidFill>
                  <a:schemeClr val="dk1"/>
                </a:solidFill>
                <a:latin typeface="Nunito"/>
                <a:ea typeface="Nunito"/>
                <a:cs typeface="Nunito"/>
                <a:sym typeface="Nunito"/>
              </a:rPr>
              <a:t>This material is based upon work supported by NASA under cooperative agreement award number 80NSSC21M0007. Any opinions, findings, and conclusions or recommendations expressed in this material are those of the author(s) and do not necessarily reflect the view of the National Aeronautics and Space Administration (NASA).</a:t>
            </a:r>
            <a:endParaRPr sz="1100">
              <a:solidFill>
                <a:schemeClr val="dk1"/>
              </a:solidFill>
              <a:latin typeface="Nunito"/>
              <a:ea typeface="Nunito"/>
              <a:cs typeface="Nunito"/>
              <a:sym typeface="Nunito"/>
            </a:endParaRPr>
          </a:p>
          <a:p>
            <a:pPr indent="0" lvl="0" marL="0" rtl="0" algn="l">
              <a:lnSpc>
                <a:spcPct val="115000"/>
              </a:lnSpc>
              <a:spcBef>
                <a:spcPts val="0"/>
              </a:spcBef>
              <a:spcAft>
                <a:spcPts val="0"/>
              </a:spcAft>
              <a:buNone/>
            </a:pPr>
            <a:r>
              <a:t/>
            </a:r>
            <a:endParaRPr sz="1300">
              <a:latin typeface="Nunito"/>
              <a:ea typeface="Nunito"/>
              <a:cs typeface="Nunito"/>
              <a:sym typeface="Nunito"/>
            </a:endParaRPr>
          </a:p>
        </p:txBody>
      </p:sp>
      <p:pic>
        <p:nvPicPr>
          <p:cNvPr descr="NASA Partner logo" id="418" name="Google Shape;418;p81"/>
          <p:cNvPicPr preferRelativeResize="0"/>
          <p:nvPr/>
        </p:nvPicPr>
        <p:blipFill>
          <a:blip r:embed="rId2">
            <a:alphaModFix/>
          </a:blip>
          <a:stretch>
            <a:fillRect/>
          </a:stretch>
        </p:blipFill>
        <p:spPr>
          <a:xfrm>
            <a:off x="280025" y="4140644"/>
            <a:ext cx="1024894" cy="805575"/>
          </a:xfrm>
          <a:prstGeom prst="rect">
            <a:avLst/>
          </a:prstGeom>
          <a:noFill/>
          <a:ln>
            <a:noFill/>
          </a:ln>
        </p:spPr>
      </p:pic>
      <p:pic>
        <p:nvPicPr>
          <p:cNvPr descr="STEM Learning Ecosystems logo" id="419" name="Google Shape;419;p81"/>
          <p:cNvPicPr preferRelativeResize="0"/>
          <p:nvPr/>
        </p:nvPicPr>
        <p:blipFill>
          <a:blip r:embed="rId3">
            <a:alphaModFix/>
          </a:blip>
          <a:stretch>
            <a:fillRect/>
          </a:stretch>
        </p:blipFill>
        <p:spPr>
          <a:xfrm>
            <a:off x="2788424" y="1682700"/>
            <a:ext cx="3719552" cy="958950"/>
          </a:xfrm>
          <a:prstGeom prst="rect">
            <a:avLst/>
          </a:prstGeom>
          <a:noFill/>
          <a:ln>
            <a:noFill/>
          </a:ln>
        </p:spPr>
      </p:pic>
      <p:cxnSp>
        <p:nvCxnSpPr>
          <p:cNvPr id="420" name="Google Shape;420;p81"/>
          <p:cNvCxnSpPr/>
          <p:nvPr/>
        </p:nvCxnSpPr>
        <p:spPr>
          <a:xfrm>
            <a:off x="0" y="930075"/>
            <a:ext cx="9171300" cy="0"/>
          </a:xfrm>
          <a:prstGeom prst="straightConnector1">
            <a:avLst/>
          </a:prstGeom>
          <a:noFill/>
          <a:ln cap="flat" cmpd="sng" w="19050">
            <a:solidFill>
              <a:srgbClr val="007C91"/>
            </a:solidFill>
            <a:prstDash val="solid"/>
            <a:round/>
            <a:headEnd len="med" w="med" type="none"/>
            <a:tailEnd len="med" w="med" type="none"/>
          </a:ln>
        </p:spPr>
      </p:cxn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BLANK  with title">
  <p:cSld name="CUSTOM_13">
    <p:spTree>
      <p:nvGrpSpPr>
        <p:cNvPr id="425" name="Shape 425"/>
        <p:cNvGrpSpPr/>
        <p:nvPr/>
      </p:nvGrpSpPr>
      <p:grpSpPr>
        <a:xfrm>
          <a:off x="0" y="0"/>
          <a:ext cx="0" cy="0"/>
          <a:chOff x="0" y="0"/>
          <a:chExt cx="0" cy="0"/>
        </a:xfrm>
      </p:grpSpPr>
      <p:sp>
        <p:nvSpPr>
          <p:cNvPr id="426" name="Google Shape;426;p83"/>
          <p:cNvSpPr txBox="1"/>
          <p:nvPr>
            <p:ph type="title"/>
          </p:nvPr>
        </p:nvSpPr>
        <p:spPr>
          <a:xfrm>
            <a:off x="235500" y="1402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BLANK">
  <p:cSld name="CUSTOM_12_1">
    <p:spTree>
      <p:nvGrpSpPr>
        <p:cNvPr id="427" name="Shape 427"/>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no logo">
  <p:cSld name="CUSTOM_5_2_1">
    <p:spTree>
      <p:nvGrpSpPr>
        <p:cNvPr id="57" name="Shape 57"/>
        <p:cNvGrpSpPr/>
        <p:nvPr/>
      </p:nvGrpSpPr>
      <p:grpSpPr>
        <a:xfrm>
          <a:off x="0" y="0"/>
          <a:ext cx="0" cy="0"/>
          <a:chOff x="0" y="0"/>
          <a:chExt cx="0" cy="0"/>
        </a:xfrm>
      </p:grpSpPr>
      <p:sp>
        <p:nvSpPr>
          <p:cNvPr id="58" name="Google Shape;58;p9"/>
          <p:cNvSpPr txBox="1"/>
          <p:nvPr>
            <p:ph type="title"/>
          </p:nvPr>
        </p:nvSpPr>
        <p:spPr>
          <a:xfrm>
            <a:off x="1032600" y="177875"/>
            <a:ext cx="5306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200"/>
              <a:buNone/>
              <a:defRPr b="1" sz="3200">
                <a:solidFill>
                  <a:srgbClr val="007C91"/>
                </a:solidFill>
              </a:defRPr>
            </a:lvl1pPr>
            <a:lvl2pPr lvl="1"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2pPr>
            <a:lvl3pPr lvl="2"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3pPr>
            <a:lvl4pPr lvl="3"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4pPr>
            <a:lvl5pPr lvl="4"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5pPr>
            <a:lvl6pPr lvl="5"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6pPr>
            <a:lvl7pPr lvl="6"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7pPr>
            <a:lvl8pPr lvl="7"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8pPr>
            <a:lvl9pPr lvl="8"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9pPr>
          </a:lstStyle>
          <a:p/>
        </p:txBody>
      </p:sp>
      <p:sp>
        <p:nvSpPr>
          <p:cNvPr id="59" name="Google Shape;59;p9"/>
          <p:cNvSpPr/>
          <p:nvPr/>
        </p:nvSpPr>
        <p:spPr>
          <a:xfrm>
            <a:off x="0" y="0"/>
            <a:ext cx="1032600" cy="51435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BLANK 1">
  <p:cSld name="CUSTOM_12_1_1">
    <p:spTree>
      <p:nvGrpSpPr>
        <p:cNvPr id="428" name="Shape 428"/>
        <p:cNvGrpSpPr/>
        <p:nvPr/>
      </p:nvGrpSpPr>
      <p:grpSpPr>
        <a:xfrm>
          <a:off x="0" y="0"/>
          <a:ext cx="0" cy="0"/>
          <a:chOff x="0" y="0"/>
          <a:chExt cx="0" cy="0"/>
        </a:xfrm>
      </p:grpSpPr>
      <p:pic>
        <p:nvPicPr>
          <p:cNvPr id="429" name="Google Shape;429;p85"/>
          <p:cNvPicPr preferRelativeResize="0"/>
          <p:nvPr/>
        </p:nvPicPr>
        <p:blipFill>
          <a:blip r:embed="rId2">
            <a:alphaModFix/>
          </a:blip>
          <a:stretch>
            <a:fillRect/>
          </a:stretch>
        </p:blipFill>
        <p:spPr>
          <a:xfrm>
            <a:off x="2592700" y="352425"/>
            <a:ext cx="4197100" cy="108205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4">
    <p:spTree>
      <p:nvGrpSpPr>
        <p:cNvPr id="430" name="Shape 430"/>
        <p:cNvGrpSpPr/>
        <p:nvPr/>
      </p:nvGrpSpPr>
      <p:grpSpPr>
        <a:xfrm>
          <a:off x="0" y="0"/>
          <a:ext cx="0" cy="0"/>
          <a:chOff x="0" y="0"/>
          <a:chExt cx="0" cy="0"/>
        </a:xfrm>
      </p:grpSpPr>
      <p:sp>
        <p:nvSpPr>
          <p:cNvPr id="431" name="Google Shape;431;p86"/>
          <p:cNvSpPr txBox="1"/>
          <p:nvPr>
            <p:ph type="title"/>
          </p:nvPr>
        </p:nvSpPr>
        <p:spPr>
          <a:xfrm>
            <a:off x="114200" y="167388"/>
            <a:ext cx="80793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descr="STEM Learning Ecosystems logo" id="432" name="Google Shape;432;p86"/>
          <p:cNvPicPr preferRelativeResize="0"/>
          <p:nvPr/>
        </p:nvPicPr>
        <p:blipFill>
          <a:blip r:embed="rId2">
            <a:alphaModFix/>
          </a:blip>
          <a:stretch>
            <a:fillRect/>
          </a:stretch>
        </p:blipFill>
        <p:spPr>
          <a:xfrm>
            <a:off x="6398775" y="114300"/>
            <a:ext cx="2633201" cy="678875"/>
          </a:xfrm>
          <a:prstGeom prst="rect">
            <a:avLst/>
          </a:prstGeom>
          <a:noFill/>
          <a:ln>
            <a:noFill/>
          </a:ln>
        </p:spPr>
      </p:pic>
      <p:cxnSp>
        <p:nvCxnSpPr>
          <p:cNvPr id="433" name="Google Shape;433;p86"/>
          <p:cNvCxnSpPr/>
          <p:nvPr/>
        </p:nvCxnSpPr>
        <p:spPr>
          <a:xfrm>
            <a:off x="0" y="938900"/>
            <a:ext cx="9144000" cy="3300"/>
          </a:xfrm>
          <a:prstGeom prst="straightConnector1">
            <a:avLst/>
          </a:prstGeom>
          <a:noFill/>
          <a:ln cap="flat" cmpd="sng" w="19050">
            <a:solidFill>
              <a:srgbClr val="007C91"/>
            </a:solidFill>
            <a:prstDash val="solid"/>
            <a:round/>
            <a:headEnd len="med" w="med" type="none"/>
            <a:tailEnd len="med" w="med" type="none"/>
          </a:ln>
        </p:spPr>
      </p:cxn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5">
    <p:spTree>
      <p:nvGrpSpPr>
        <p:cNvPr id="434" name="Shape 434"/>
        <p:cNvGrpSpPr/>
        <p:nvPr/>
      </p:nvGrpSpPr>
      <p:grpSpPr>
        <a:xfrm>
          <a:off x="0" y="0"/>
          <a:ext cx="0" cy="0"/>
          <a:chOff x="0" y="0"/>
          <a:chExt cx="0" cy="0"/>
        </a:xfrm>
      </p:grpSpPr>
      <p:sp>
        <p:nvSpPr>
          <p:cNvPr id="435" name="Google Shape;435;p87"/>
          <p:cNvSpPr txBox="1"/>
          <p:nvPr>
            <p:ph type="title"/>
          </p:nvPr>
        </p:nvSpPr>
        <p:spPr>
          <a:xfrm>
            <a:off x="114200" y="167388"/>
            <a:ext cx="80793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436" name="Google Shape;436;p87"/>
          <p:cNvCxnSpPr/>
          <p:nvPr/>
        </p:nvCxnSpPr>
        <p:spPr>
          <a:xfrm>
            <a:off x="0" y="938900"/>
            <a:ext cx="9144000" cy="3300"/>
          </a:xfrm>
          <a:prstGeom prst="straightConnector1">
            <a:avLst/>
          </a:prstGeom>
          <a:noFill/>
          <a:ln cap="flat" cmpd="sng" w="19050">
            <a:solidFill>
              <a:srgbClr val="007C91"/>
            </a:solidFill>
            <a:prstDash val="solid"/>
            <a:round/>
            <a:headEnd len="med" w="med" type="none"/>
            <a:tailEnd len="med" w="med" type="none"/>
          </a:ln>
        </p:spPr>
      </p:cxn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Welcome with all logos">
  <p:cSld name="CUSTOM_10_2">
    <p:spTree>
      <p:nvGrpSpPr>
        <p:cNvPr id="437" name="Shape 437"/>
        <p:cNvGrpSpPr/>
        <p:nvPr/>
      </p:nvGrpSpPr>
      <p:grpSpPr>
        <a:xfrm>
          <a:off x="0" y="0"/>
          <a:ext cx="0" cy="0"/>
          <a:chOff x="0" y="0"/>
          <a:chExt cx="0" cy="0"/>
        </a:xfrm>
      </p:grpSpPr>
      <p:sp>
        <p:nvSpPr>
          <p:cNvPr id="438" name="Google Shape;438;p88"/>
          <p:cNvSpPr txBox="1"/>
          <p:nvPr>
            <p:ph type="title"/>
          </p:nvPr>
        </p:nvSpPr>
        <p:spPr>
          <a:xfrm>
            <a:off x="365825" y="114263"/>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400"/>
              <a:buNone/>
              <a:defRPr sz="3400">
                <a:solidFill>
                  <a:srgbClr val="007C9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9" name="Google Shape;439;p88"/>
          <p:cNvSpPr/>
          <p:nvPr/>
        </p:nvSpPr>
        <p:spPr>
          <a:xfrm>
            <a:off x="0" y="0"/>
            <a:ext cx="223200" cy="51435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440" name="Google Shape;440;p88"/>
          <p:cNvSpPr txBox="1"/>
          <p:nvPr>
            <p:ph idx="1" type="subTitle"/>
          </p:nvPr>
        </p:nvSpPr>
        <p:spPr>
          <a:xfrm>
            <a:off x="365825" y="781625"/>
            <a:ext cx="5361000" cy="7341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Welcome with all logos 1">
  <p:cSld name="CUSTOM_10_2_1">
    <p:spTree>
      <p:nvGrpSpPr>
        <p:cNvPr id="441" name="Shape 441"/>
        <p:cNvGrpSpPr/>
        <p:nvPr/>
      </p:nvGrpSpPr>
      <p:grpSpPr>
        <a:xfrm>
          <a:off x="0" y="0"/>
          <a:ext cx="0" cy="0"/>
          <a:chOff x="0" y="0"/>
          <a:chExt cx="0" cy="0"/>
        </a:xfrm>
      </p:grpSpPr>
      <p:sp>
        <p:nvSpPr>
          <p:cNvPr id="442" name="Google Shape;442;p89"/>
          <p:cNvSpPr txBox="1"/>
          <p:nvPr>
            <p:ph type="title"/>
          </p:nvPr>
        </p:nvSpPr>
        <p:spPr>
          <a:xfrm>
            <a:off x="365825" y="114263"/>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400"/>
              <a:buNone/>
              <a:defRPr sz="3400">
                <a:solidFill>
                  <a:srgbClr val="007C9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3" name="Google Shape;443;p89"/>
          <p:cNvSpPr/>
          <p:nvPr/>
        </p:nvSpPr>
        <p:spPr>
          <a:xfrm>
            <a:off x="0" y="0"/>
            <a:ext cx="223200" cy="51435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444" name="Google Shape;444;p89"/>
          <p:cNvSpPr txBox="1"/>
          <p:nvPr>
            <p:ph idx="1" type="subTitle"/>
          </p:nvPr>
        </p:nvSpPr>
        <p:spPr>
          <a:xfrm>
            <a:off x="365825" y="781625"/>
            <a:ext cx="5361000" cy="7341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Welcome with logos 2">
  <p:cSld name="CUSTOM_7_1_4">
    <p:spTree>
      <p:nvGrpSpPr>
        <p:cNvPr id="445" name="Shape 445"/>
        <p:cNvGrpSpPr/>
        <p:nvPr/>
      </p:nvGrpSpPr>
      <p:grpSpPr>
        <a:xfrm>
          <a:off x="0" y="0"/>
          <a:ext cx="0" cy="0"/>
          <a:chOff x="0" y="0"/>
          <a:chExt cx="0" cy="0"/>
        </a:xfrm>
      </p:grpSpPr>
      <p:sp>
        <p:nvSpPr>
          <p:cNvPr id="446" name="Google Shape;446;p90"/>
          <p:cNvSpPr/>
          <p:nvPr/>
        </p:nvSpPr>
        <p:spPr>
          <a:xfrm>
            <a:off x="-8100" y="0"/>
            <a:ext cx="9144000" cy="9150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447" name="Google Shape;447;p90"/>
          <p:cNvSpPr txBox="1"/>
          <p:nvPr/>
        </p:nvSpPr>
        <p:spPr>
          <a:xfrm>
            <a:off x="1422900" y="699050"/>
            <a:ext cx="649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448" name="Google Shape;448;p90"/>
          <p:cNvSpPr txBox="1"/>
          <p:nvPr>
            <p:ph type="title"/>
          </p:nvPr>
        </p:nvSpPr>
        <p:spPr>
          <a:xfrm>
            <a:off x="170400" y="96300"/>
            <a:ext cx="7208400" cy="6375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400"/>
              <a:buNone/>
              <a:defRPr sz="34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Welcome with logos">
  <p:cSld name="CUSTOM_7_1">
    <p:spTree>
      <p:nvGrpSpPr>
        <p:cNvPr id="449" name="Shape 449"/>
        <p:cNvGrpSpPr/>
        <p:nvPr/>
      </p:nvGrpSpPr>
      <p:grpSpPr>
        <a:xfrm>
          <a:off x="0" y="0"/>
          <a:ext cx="0" cy="0"/>
          <a:chOff x="0" y="0"/>
          <a:chExt cx="0" cy="0"/>
        </a:xfrm>
      </p:grpSpPr>
      <p:sp>
        <p:nvSpPr>
          <p:cNvPr id="450" name="Google Shape;450;p91"/>
          <p:cNvSpPr/>
          <p:nvPr/>
        </p:nvSpPr>
        <p:spPr>
          <a:xfrm>
            <a:off x="-8100" y="0"/>
            <a:ext cx="9144000" cy="9150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451" name="Google Shape;451;p91"/>
          <p:cNvSpPr txBox="1"/>
          <p:nvPr/>
        </p:nvSpPr>
        <p:spPr>
          <a:xfrm>
            <a:off x="1422900" y="699050"/>
            <a:ext cx="649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452" name="Google Shape;452;p91"/>
          <p:cNvSpPr txBox="1"/>
          <p:nvPr>
            <p:ph idx="1" type="subTitle"/>
          </p:nvPr>
        </p:nvSpPr>
        <p:spPr>
          <a:xfrm>
            <a:off x="170400" y="1055025"/>
            <a:ext cx="5773800" cy="6318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3" name="Google Shape;453;p91"/>
          <p:cNvSpPr txBox="1"/>
          <p:nvPr>
            <p:ph idx="2" type="body"/>
          </p:nvPr>
        </p:nvSpPr>
        <p:spPr>
          <a:xfrm>
            <a:off x="292500" y="1686825"/>
            <a:ext cx="5529600" cy="2599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54" name="Google Shape;454;p91"/>
          <p:cNvSpPr txBox="1"/>
          <p:nvPr>
            <p:ph type="title"/>
          </p:nvPr>
        </p:nvSpPr>
        <p:spPr>
          <a:xfrm>
            <a:off x="170400" y="96300"/>
            <a:ext cx="7208400" cy="6375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400"/>
              <a:buNone/>
              <a:defRPr sz="34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Welcome with logos 1">
  <p:cSld name="CUSTOM_7_1_3">
    <p:spTree>
      <p:nvGrpSpPr>
        <p:cNvPr id="455" name="Shape 455"/>
        <p:cNvGrpSpPr/>
        <p:nvPr/>
      </p:nvGrpSpPr>
      <p:grpSpPr>
        <a:xfrm>
          <a:off x="0" y="0"/>
          <a:ext cx="0" cy="0"/>
          <a:chOff x="0" y="0"/>
          <a:chExt cx="0" cy="0"/>
        </a:xfrm>
      </p:grpSpPr>
      <p:sp>
        <p:nvSpPr>
          <p:cNvPr id="456" name="Google Shape;456;p92"/>
          <p:cNvSpPr/>
          <p:nvPr/>
        </p:nvSpPr>
        <p:spPr>
          <a:xfrm>
            <a:off x="-8100" y="0"/>
            <a:ext cx="9144000" cy="9150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457" name="Google Shape;457;p92"/>
          <p:cNvSpPr txBox="1"/>
          <p:nvPr/>
        </p:nvSpPr>
        <p:spPr>
          <a:xfrm>
            <a:off x="1422900" y="699050"/>
            <a:ext cx="649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458" name="Google Shape;458;p92"/>
          <p:cNvSpPr txBox="1"/>
          <p:nvPr>
            <p:ph idx="1" type="subTitle"/>
          </p:nvPr>
        </p:nvSpPr>
        <p:spPr>
          <a:xfrm>
            <a:off x="170400" y="1055025"/>
            <a:ext cx="5773800" cy="6318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9" name="Google Shape;459;p92"/>
          <p:cNvSpPr txBox="1"/>
          <p:nvPr>
            <p:ph idx="2" type="body"/>
          </p:nvPr>
        </p:nvSpPr>
        <p:spPr>
          <a:xfrm>
            <a:off x="292500" y="1686825"/>
            <a:ext cx="5529600" cy="2599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60" name="Google Shape;460;p92"/>
          <p:cNvSpPr txBox="1"/>
          <p:nvPr>
            <p:ph type="title"/>
          </p:nvPr>
        </p:nvSpPr>
        <p:spPr>
          <a:xfrm>
            <a:off x="170400" y="96300"/>
            <a:ext cx="7208400" cy="6375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400"/>
              <a:buNone/>
              <a:defRPr sz="34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461" name="Google Shape;461;p92"/>
          <p:cNvPicPr preferRelativeResize="0"/>
          <p:nvPr/>
        </p:nvPicPr>
        <p:blipFill>
          <a:blip r:embed="rId2">
            <a:alphaModFix/>
          </a:blip>
          <a:stretch>
            <a:fillRect/>
          </a:stretch>
        </p:blipFill>
        <p:spPr>
          <a:xfrm>
            <a:off x="8012625" y="76800"/>
            <a:ext cx="1065349" cy="809400"/>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ide bar - no logo">
  <p:cSld name="CUSTOM_10">
    <p:spTree>
      <p:nvGrpSpPr>
        <p:cNvPr id="462" name="Shape 462"/>
        <p:cNvGrpSpPr/>
        <p:nvPr/>
      </p:nvGrpSpPr>
      <p:grpSpPr>
        <a:xfrm>
          <a:off x="0" y="0"/>
          <a:ext cx="0" cy="0"/>
          <a:chOff x="0" y="0"/>
          <a:chExt cx="0" cy="0"/>
        </a:xfrm>
      </p:grpSpPr>
      <p:sp>
        <p:nvSpPr>
          <p:cNvPr id="463" name="Google Shape;463;p93"/>
          <p:cNvSpPr/>
          <p:nvPr/>
        </p:nvSpPr>
        <p:spPr>
          <a:xfrm>
            <a:off x="0" y="0"/>
            <a:ext cx="223200" cy="51435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464" name="Google Shape;464;p93"/>
          <p:cNvSpPr txBox="1"/>
          <p:nvPr>
            <p:ph idx="1" type="body"/>
          </p:nvPr>
        </p:nvSpPr>
        <p:spPr>
          <a:xfrm>
            <a:off x="526025" y="1318575"/>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465" name="Google Shape;465;p93"/>
          <p:cNvSpPr txBox="1"/>
          <p:nvPr>
            <p:ph idx="2" type="subTitle"/>
          </p:nvPr>
        </p:nvSpPr>
        <p:spPr>
          <a:xfrm>
            <a:off x="399725" y="827025"/>
            <a:ext cx="5666700" cy="6000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66" name="Google Shape;466;p93"/>
          <p:cNvSpPr txBox="1"/>
          <p:nvPr>
            <p:ph type="title"/>
          </p:nvPr>
        </p:nvSpPr>
        <p:spPr>
          <a:xfrm>
            <a:off x="365825" y="114263"/>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400"/>
              <a:buNone/>
              <a:defRPr sz="3400">
                <a:solidFill>
                  <a:srgbClr val="007C9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ide bar - no logo 1">
  <p:cSld name="CUSTOM_10_3">
    <p:spTree>
      <p:nvGrpSpPr>
        <p:cNvPr id="467" name="Shape 467"/>
        <p:cNvGrpSpPr/>
        <p:nvPr/>
      </p:nvGrpSpPr>
      <p:grpSpPr>
        <a:xfrm>
          <a:off x="0" y="0"/>
          <a:ext cx="0" cy="0"/>
          <a:chOff x="0" y="0"/>
          <a:chExt cx="0" cy="0"/>
        </a:xfrm>
      </p:grpSpPr>
      <p:sp>
        <p:nvSpPr>
          <p:cNvPr id="468" name="Google Shape;468;p94"/>
          <p:cNvSpPr txBox="1"/>
          <p:nvPr>
            <p:ph idx="1" type="body"/>
          </p:nvPr>
        </p:nvSpPr>
        <p:spPr>
          <a:xfrm>
            <a:off x="526025" y="1318575"/>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469" name="Google Shape;469;p94"/>
          <p:cNvSpPr txBox="1"/>
          <p:nvPr>
            <p:ph idx="2" type="subTitle"/>
          </p:nvPr>
        </p:nvSpPr>
        <p:spPr>
          <a:xfrm>
            <a:off x="399725" y="827025"/>
            <a:ext cx="5666700" cy="6000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0" name="Google Shape;470;p94"/>
          <p:cNvSpPr txBox="1"/>
          <p:nvPr>
            <p:ph type="title"/>
          </p:nvPr>
        </p:nvSpPr>
        <p:spPr>
          <a:xfrm>
            <a:off x="365825" y="114263"/>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400"/>
              <a:buNone/>
              <a:defRPr sz="3400">
                <a:solidFill>
                  <a:srgbClr val="007C9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1">
  <p:cSld name="CUSTOM_5_1">
    <p:spTree>
      <p:nvGrpSpPr>
        <p:cNvPr id="60" name="Shape 60"/>
        <p:cNvGrpSpPr/>
        <p:nvPr/>
      </p:nvGrpSpPr>
      <p:grpSpPr>
        <a:xfrm>
          <a:off x="0" y="0"/>
          <a:ext cx="0" cy="0"/>
          <a:chOff x="0" y="0"/>
          <a:chExt cx="0" cy="0"/>
        </a:xfrm>
      </p:grpSpPr>
      <p:sp>
        <p:nvSpPr>
          <p:cNvPr id="61" name="Google Shape;61;p10"/>
          <p:cNvSpPr txBox="1"/>
          <p:nvPr>
            <p:ph type="title"/>
          </p:nvPr>
        </p:nvSpPr>
        <p:spPr>
          <a:xfrm>
            <a:off x="317900" y="188375"/>
            <a:ext cx="5306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200"/>
              <a:buNone/>
              <a:defRPr b="1" sz="3200">
                <a:solidFill>
                  <a:srgbClr val="007C91"/>
                </a:solidFill>
              </a:defRPr>
            </a:lvl1pPr>
            <a:lvl2pPr lvl="1"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2pPr>
            <a:lvl3pPr lvl="2"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3pPr>
            <a:lvl4pPr lvl="3"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4pPr>
            <a:lvl5pPr lvl="4"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5pPr>
            <a:lvl6pPr lvl="5"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6pPr>
            <a:lvl7pPr lvl="6"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7pPr>
            <a:lvl8pPr lvl="7"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8pPr>
            <a:lvl9pPr lvl="8" rtl="0">
              <a:spcBef>
                <a:spcPts val="0"/>
              </a:spcBef>
              <a:spcAft>
                <a:spcPts val="0"/>
              </a:spcAft>
              <a:buClr>
                <a:srgbClr val="008991"/>
              </a:buClr>
              <a:buSzPts val="2800"/>
              <a:buFont typeface="Calibri"/>
              <a:buNone/>
              <a:defRPr b="1">
                <a:solidFill>
                  <a:srgbClr val="008991"/>
                </a:solidFill>
                <a:latin typeface="Calibri"/>
                <a:ea typeface="Calibri"/>
                <a:cs typeface="Calibri"/>
                <a:sym typeface="Calibri"/>
              </a:defRPr>
            </a:lvl9pPr>
          </a:lstStyle>
          <a:p/>
        </p:txBody>
      </p:sp>
      <p:sp>
        <p:nvSpPr>
          <p:cNvPr id="62" name="Google Shape;62;p10"/>
          <p:cNvSpPr/>
          <p:nvPr/>
        </p:nvSpPr>
        <p:spPr>
          <a:xfrm>
            <a:off x="0" y="4267200"/>
            <a:ext cx="9144000" cy="8763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7C91"/>
              </a:highlight>
            </a:endParaRPr>
          </a:p>
        </p:txBody>
      </p:sp>
      <p:sp>
        <p:nvSpPr>
          <p:cNvPr id="63" name="Google Shape;63;p10"/>
          <p:cNvSpPr txBox="1"/>
          <p:nvPr>
            <p:ph idx="1" type="subTitle"/>
          </p:nvPr>
        </p:nvSpPr>
        <p:spPr>
          <a:xfrm>
            <a:off x="317900" y="1115238"/>
            <a:ext cx="5696700" cy="7179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 name="Google Shape;64;p10"/>
          <p:cNvSpPr txBox="1"/>
          <p:nvPr>
            <p:ph idx="2" type="body"/>
          </p:nvPr>
        </p:nvSpPr>
        <p:spPr>
          <a:xfrm>
            <a:off x="443825" y="1687300"/>
            <a:ext cx="5222400" cy="26853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65" name="Google Shape;65;p10"/>
          <p:cNvPicPr preferRelativeResize="0"/>
          <p:nvPr/>
        </p:nvPicPr>
        <p:blipFill>
          <a:blip r:embed="rId2">
            <a:alphaModFix/>
          </a:blip>
          <a:stretch>
            <a:fillRect/>
          </a:stretch>
        </p:blipFill>
        <p:spPr>
          <a:xfrm>
            <a:off x="87838" y="4372600"/>
            <a:ext cx="856925" cy="651325"/>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Transition slide - no logos">
  <p:cSld name="CUSTOM_3_2">
    <p:bg>
      <p:bgPr>
        <a:solidFill>
          <a:srgbClr val="007C91"/>
        </a:solidFill>
      </p:bgPr>
    </p:bg>
    <p:spTree>
      <p:nvGrpSpPr>
        <p:cNvPr id="471" name="Shape 471"/>
        <p:cNvGrpSpPr/>
        <p:nvPr/>
      </p:nvGrpSpPr>
      <p:grpSpPr>
        <a:xfrm>
          <a:off x="0" y="0"/>
          <a:ext cx="0" cy="0"/>
          <a:chOff x="0" y="0"/>
          <a:chExt cx="0" cy="0"/>
        </a:xfrm>
      </p:grpSpPr>
      <p:sp>
        <p:nvSpPr>
          <p:cNvPr id="472" name="Google Shape;472;p95"/>
          <p:cNvSpPr txBox="1"/>
          <p:nvPr>
            <p:ph type="title"/>
          </p:nvPr>
        </p:nvSpPr>
        <p:spPr>
          <a:xfrm>
            <a:off x="398475" y="2161200"/>
            <a:ext cx="8520600" cy="821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000"/>
              <a:buFont typeface="Nunito ExtraBold"/>
              <a:buNone/>
              <a:defRPr b="0" sz="4000">
                <a:solidFill>
                  <a:schemeClr val="lt1"/>
                </a:solidFill>
                <a:latin typeface="Nunito ExtraBold"/>
                <a:ea typeface="Nunito ExtraBold"/>
                <a:cs typeface="Nunito ExtraBold"/>
                <a:sym typeface="Nunito ExtraBold"/>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 Text Black and Teal">
  <p:cSld name="CUSTOM_6">
    <p:spTree>
      <p:nvGrpSpPr>
        <p:cNvPr id="473" name="Shape 473"/>
        <p:cNvGrpSpPr/>
        <p:nvPr/>
      </p:nvGrpSpPr>
      <p:grpSpPr>
        <a:xfrm>
          <a:off x="0" y="0"/>
          <a:ext cx="0" cy="0"/>
          <a:chOff x="0" y="0"/>
          <a:chExt cx="0" cy="0"/>
        </a:xfrm>
      </p:grpSpPr>
      <p:sp>
        <p:nvSpPr>
          <p:cNvPr id="474" name="Google Shape;474;p96"/>
          <p:cNvSpPr txBox="1"/>
          <p:nvPr>
            <p:ph idx="1" type="body"/>
          </p:nvPr>
        </p:nvSpPr>
        <p:spPr>
          <a:xfrm>
            <a:off x="274825" y="1566475"/>
            <a:ext cx="5228700" cy="2770800"/>
          </a:xfrm>
          <a:prstGeom prst="rect">
            <a:avLst/>
          </a:prstGeom>
        </p:spPr>
        <p:txBody>
          <a:bodyPr anchorCtr="0" anchor="t" bIns="91425" lIns="91425" spcFirstLastPara="1" rIns="91425" wrap="square" tIns="91425">
            <a:normAutofit/>
          </a:bodyPr>
          <a:lstStyle>
            <a:lvl1pPr indent="-349250" lvl="0" marL="457200" rtl="0">
              <a:spcBef>
                <a:spcPts val="0"/>
              </a:spcBef>
              <a:spcAft>
                <a:spcPts val="0"/>
              </a:spcAft>
              <a:buSzPts val="1900"/>
              <a:buFont typeface="Calibri"/>
              <a:buChar char="●"/>
              <a:defRPr sz="1900">
                <a:latin typeface="Calibri"/>
                <a:ea typeface="Calibri"/>
                <a:cs typeface="Calibri"/>
                <a:sym typeface="Calibri"/>
              </a:defRPr>
            </a:lvl1pPr>
            <a:lvl2pPr indent="-323850" lvl="1" marL="914400" rtl="0">
              <a:spcBef>
                <a:spcPts val="0"/>
              </a:spcBef>
              <a:spcAft>
                <a:spcPts val="0"/>
              </a:spcAft>
              <a:buSzPts val="1500"/>
              <a:buFont typeface="Calibri"/>
              <a:buChar char="○"/>
              <a:defRPr sz="1500">
                <a:latin typeface="Calibri"/>
                <a:ea typeface="Calibri"/>
                <a:cs typeface="Calibri"/>
                <a:sym typeface="Calibri"/>
              </a:defRPr>
            </a:lvl2pPr>
            <a:lvl3pPr indent="-323850" lvl="2" marL="1371600" rtl="0">
              <a:spcBef>
                <a:spcPts val="0"/>
              </a:spcBef>
              <a:spcAft>
                <a:spcPts val="0"/>
              </a:spcAft>
              <a:buSzPts val="1500"/>
              <a:buFont typeface="Calibri"/>
              <a:buChar char="■"/>
              <a:defRPr sz="1500">
                <a:latin typeface="Calibri"/>
                <a:ea typeface="Calibri"/>
                <a:cs typeface="Calibri"/>
                <a:sym typeface="Calibri"/>
              </a:defRPr>
            </a:lvl3pPr>
            <a:lvl4pPr indent="-323850" lvl="3" marL="1828800" rtl="0">
              <a:spcBef>
                <a:spcPts val="0"/>
              </a:spcBef>
              <a:spcAft>
                <a:spcPts val="0"/>
              </a:spcAft>
              <a:buSzPts val="1500"/>
              <a:buFont typeface="Calibri"/>
              <a:buChar char="●"/>
              <a:defRPr sz="1500">
                <a:latin typeface="Calibri"/>
                <a:ea typeface="Calibri"/>
                <a:cs typeface="Calibri"/>
                <a:sym typeface="Calibri"/>
              </a:defRPr>
            </a:lvl4pPr>
            <a:lvl5pPr indent="-323850" lvl="4" marL="2286000" rtl="0">
              <a:spcBef>
                <a:spcPts val="0"/>
              </a:spcBef>
              <a:spcAft>
                <a:spcPts val="0"/>
              </a:spcAft>
              <a:buSzPts val="1500"/>
              <a:buFont typeface="Calibri"/>
              <a:buChar char="○"/>
              <a:defRPr sz="1500">
                <a:latin typeface="Calibri"/>
                <a:ea typeface="Calibri"/>
                <a:cs typeface="Calibri"/>
                <a:sym typeface="Calibri"/>
              </a:defRPr>
            </a:lvl5pPr>
            <a:lvl6pPr indent="-323850" lvl="5" marL="2743200" rtl="0">
              <a:spcBef>
                <a:spcPts val="0"/>
              </a:spcBef>
              <a:spcAft>
                <a:spcPts val="0"/>
              </a:spcAft>
              <a:buSzPts val="1500"/>
              <a:buFont typeface="Calibri"/>
              <a:buChar char="■"/>
              <a:defRPr sz="1500">
                <a:latin typeface="Calibri"/>
                <a:ea typeface="Calibri"/>
                <a:cs typeface="Calibri"/>
                <a:sym typeface="Calibri"/>
              </a:defRPr>
            </a:lvl6pPr>
            <a:lvl7pPr indent="-323850" lvl="6" marL="3200400" rtl="0">
              <a:spcBef>
                <a:spcPts val="0"/>
              </a:spcBef>
              <a:spcAft>
                <a:spcPts val="0"/>
              </a:spcAft>
              <a:buSzPts val="1500"/>
              <a:buFont typeface="Calibri"/>
              <a:buChar char="●"/>
              <a:defRPr sz="1500">
                <a:latin typeface="Calibri"/>
                <a:ea typeface="Calibri"/>
                <a:cs typeface="Calibri"/>
                <a:sym typeface="Calibri"/>
              </a:defRPr>
            </a:lvl7pPr>
            <a:lvl8pPr indent="-323850" lvl="7" marL="3657600" rtl="0">
              <a:spcBef>
                <a:spcPts val="0"/>
              </a:spcBef>
              <a:spcAft>
                <a:spcPts val="0"/>
              </a:spcAft>
              <a:buSzPts val="1500"/>
              <a:buFont typeface="Calibri"/>
              <a:buChar char="○"/>
              <a:defRPr sz="1500">
                <a:latin typeface="Calibri"/>
                <a:ea typeface="Calibri"/>
                <a:cs typeface="Calibri"/>
                <a:sym typeface="Calibri"/>
              </a:defRPr>
            </a:lvl8pPr>
            <a:lvl9pPr indent="-323850" lvl="8" marL="4114800" rtl="0">
              <a:spcBef>
                <a:spcPts val="0"/>
              </a:spcBef>
              <a:spcAft>
                <a:spcPts val="0"/>
              </a:spcAft>
              <a:buSzPts val="1500"/>
              <a:buFont typeface="Calibri"/>
              <a:buChar char="■"/>
              <a:defRPr sz="1500">
                <a:latin typeface="Calibri"/>
                <a:ea typeface="Calibri"/>
                <a:cs typeface="Calibri"/>
                <a:sym typeface="Calibri"/>
              </a:defRPr>
            </a:lvl9pPr>
          </a:lstStyle>
          <a:p/>
        </p:txBody>
      </p:sp>
      <p:sp>
        <p:nvSpPr>
          <p:cNvPr id="475" name="Google Shape;475;p96"/>
          <p:cNvSpPr txBox="1"/>
          <p:nvPr>
            <p:ph type="title"/>
          </p:nvPr>
        </p:nvSpPr>
        <p:spPr>
          <a:xfrm>
            <a:off x="252950" y="255775"/>
            <a:ext cx="7703700" cy="710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7C91"/>
              </a:buClr>
              <a:buSzPts val="3400"/>
              <a:buNone/>
              <a:defRPr sz="3400">
                <a:solidFill>
                  <a:srgbClr val="007C9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6" name="Google Shape;476;p96"/>
          <p:cNvSpPr txBox="1"/>
          <p:nvPr>
            <p:ph idx="2" type="subTitle"/>
          </p:nvPr>
        </p:nvSpPr>
        <p:spPr>
          <a:xfrm>
            <a:off x="274825" y="966475"/>
            <a:ext cx="5570400" cy="6000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b="1"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Hispanic Communities 1 1 1">
  <p:cSld name="CUSTOM_4_1_1_1_1">
    <p:spTree>
      <p:nvGrpSpPr>
        <p:cNvPr id="477" name="Shape 477"/>
        <p:cNvGrpSpPr/>
        <p:nvPr/>
      </p:nvGrpSpPr>
      <p:grpSpPr>
        <a:xfrm>
          <a:off x="0" y="0"/>
          <a:ext cx="0" cy="0"/>
          <a:chOff x="0" y="0"/>
          <a:chExt cx="0" cy="0"/>
        </a:xfrm>
      </p:grpSpPr>
      <p:sp>
        <p:nvSpPr>
          <p:cNvPr id="478" name="Google Shape;478;p97"/>
          <p:cNvSpPr txBox="1"/>
          <p:nvPr/>
        </p:nvSpPr>
        <p:spPr>
          <a:xfrm>
            <a:off x="1143002" y="121841"/>
            <a:ext cx="6858000" cy="623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rgbClr val="FFFFFF"/>
              </a:buClr>
              <a:buSzPts val="3300"/>
              <a:buFont typeface="Century Gothic"/>
              <a:buNone/>
            </a:pPr>
            <a:r>
              <a:rPr b="1" i="0" lang="en" sz="3600" u="none" cap="none" strike="noStrike">
                <a:solidFill>
                  <a:schemeClr val="dk1"/>
                </a:solidFill>
                <a:latin typeface="Nunito"/>
                <a:ea typeface="Nunito"/>
                <a:cs typeface="Nunito"/>
                <a:sym typeface="Nunito"/>
              </a:rPr>
              <a:t>Thank </a:t>
            </a:r>
            <a:r>
              <a:rPr b="1" lang="en" sz="3600">
                <a:solidFill>
                  <a:schemeClr val="dk1"/>
                </a:solidFill>
                <a:latin typeface="Nunito"/>
                <a:ea typeface="Nunito"/>
                <a:cs typeface="Nunito"/>
                <a:sym typeface="Nunito"/>
              </a:rPr>
              <a:t>y</a:t>
            </a:r>
            <a:r>
              <a:rPr b="1" i="0" lang="en" sz="3600" u="none" cap="none" strike="noStrike">
                <a:solidFill>
                  <a:schemeClr val="dk1"/>
                </a:solidFill>
                <a:latin typeface="Nunito"/>
                <a:ea typeface="Nunito"/>
                <a:cs typeface="Nunito"/>
                <a:sym typeface="Nunito"/>
              </a:rPr>
              <a:t>ou</a:t>
            </a:r>
            <a:endParaRPr i="0" sz="3600" u="none" cap="none" strike="noStrike">
              <a:solidFill>
                <a:schemeClr val="dk1"/>
              </a:solidFill>
              <a:latin typeface="Nunito"/>
              <a:ea typeface="Nunito"/>
              <a:cs typeface="Nunito"/>
              <a:sym typeface="Nunito"/>
            </a:endParaRPr>
          </a:p>
        </p:txBody>
      </p:sp>
      <p:sp>
        <p:nvSpPr>
          <p:cNvPr descr="Rob and Melani Walton Foundation logo" id="479" name="Google Shape;479;p97"/>
          <p:cNvSpPr txBox="1"/>
          <p:nvPr/>
        </p:nvSpPr>
        <p:spPr>
          <a:xfrm>
            <a:off x="1288575" y="4181475"/>
            <a:ext cx="7660800" cy="1135500"/>
          </a:xfrm>
          <a:prstGeom prst="rect">
            <a:avLst/>
          </a:prstGeom>
          <a:noFill/>
          <a:ln>
            <a:noFill/>
          </a:ln>
        </p:spPr>
        <p:txBody>
          <a:bodyPr anchorCtr="0" anchor="t" bIns="121900" lIns="121900" spcFirstLastPara="1" rIns="121900" wrap="square" tIns="121900">
            <a:normAutofit/>
          </a:bodyPr>
          <a:lstStyle/>
          <a:p>
            <a:pPr indent="0" lvl="0" marL="0" rtl="0" algn="l">
              <a:lnSpc>
                <a:spcPct val="90000"/>
              </a:lnSpc>
              <a:spcBef>
                <a:spcPts val="800"/>
              </a:spcBef>
              <a:spcAft>
                <a:spcPts val="0"/>
              </a:spcAft>
              <a:buClr>
                <a:schemeClr val="dk1"/>
              </a:buClr>
              <a:buSzPts val="1100"/>
              <a:buFont typeface="Arial"/>
              <a:buNone/>
            </a:pPr>
            <a:r>
              <a:rPr i="1" lang="en" sz="1100">
                <a:solidFill>
                  <a:schemeClr val="dk1"/>
                </a:solidFill>
                <a:latin typeface="Nunito"/>
                <a:ea typeface="Nunito"/>
                <a:cs typeface="Nunito"/>
                <a:sym typeface="Nunito"/>
              </a:rPr>
              <a:t>This material is based upon work supported by NASA under cooperative agreement award number 80NSSC21M0007. Any opinions, findings, and conclusions or recommendations expressed in this material are those of the author(s) and do not necessarily reflect the view of the National Aeronautics and Space Administration (NASA).</a:t>
            </a:r>
            <a:endParaRPr sz="1100">
              <a:solidFill>
                <a:schemeClr val="dk1"/>
              </a:solidFill>
              <a:latin typeface="Nunito"/>
              <a:ea typeface="Nunito"/>
              <a:cs typeface="Nunito"/>
              <a:sym typeface="Nunito"/>
            </a:endParaRPr>
          </a:p>
          <a:p>
            <a:pPr indent="0" lvl="0" marL="0" rtl="0" algn="l">
              <a:lnSpc>
                <a:spcPct val="115000"/>
              </a:lnSpc>
              <a:spcBef>
                <a:spcPts val="0"/>
              </a:spcBef>
              <a:spcAft>
                <a:spcPts val="0"/>
              </a:spcAft>
              <a:buNone/>
            </a:pPr>
            <a:r>
              <a:t/>
            </a:r>
            <a:endParaRPr sz="1300">
              <a:latin typeface="Nunito"/>
              <a:ea typeface="Nunito"/>
              <a:cs typeface="Nunito"/>
              <a:sym typeface="Nunito"/>
            </a:endParaRPr>
          </a:p>
        </p:txBody>
      </p:sp>
      <p:pic>
        <p:nvPicPr>
          <p:cNvPr descr="NASA Partner logo" id="480" name="Google Shape;480;p97"/>
          <p:cNvPicPr preferRelativeResize="0"/>
          <p:nvPr/>
        </p:nvPicPr>
        <p:blipFill>
          <a:blip r:embed="rId2">
            <a:alphaModFix/>
          </a:blip>
          <a:stretch>
            <a:fillRect/>
          </a:stretch>
        </p:blipFill>
        <p:spPr>
          <a:xfrm>
            <a:off x="280025" y="4140644"/>
            <a:ext cx="1024894" cy="805575"/>
          </a:xfrm>
          <a:prstGeom prst="rect">
            <a:avLst/>
          </a:prstGeom>
          <a:noFill/>
          <a:ln>
            <a:noFill/>
          </a:ln>
        </p:spPr>
      </p:pic>
      <p:pic>
        <p:nvPicPr>
          <p:cNvPr descr="STEM Learning Ecosystems logo" id="481" name="Google Shape;481;p97"/>
          <p:cNvPicPr preferRelativeResize="0"/>
          <p:nvPr/>
        </p:nvPicPr>
        <p:blipFill>
          <a:blip r:embed="rId3">
            <a:alphaModFix/>
          </a:blip>
          <a:stretch>
            <a:fillRect/>
          </a:stretch>
        </p:blipFill>
        <p:spPr>
          <a:xfrm>
            <a:off x="2788424" y="1682700"/>
            <a:ext cx="3719552" cy="958950"/>
          </a:xfrm>
          <a:prstGeom prst="rect">
            <a:avLst/>
          </a:prstGeom>
          <a:noFill/>
          <a:ln>
            <a:noFill/>
          </a:ln>
        </p:spPr>
      </p:pic>
      <p:cxnSp>
        <p:nvCxnSpPr>
          <p:cNvPr id="482" name="Google Shape;482;p97"/>
          <p:cNvCxnSpPr/>
          <p:nvPr/>
        </p:nvCxnSpPr>
        <p:spPr>
          <a:xfrm>
            <a:off x="0" y="930075"/>
            <a:ext cx="9171300" cy="0"/>
          </a:xfrm>
          <a:prstGeom prst="straightConnector1">
            <a:avLst/>
          </a:prstGeom>
          <a:noFill/>
          <a:ln cap="flat" cmpd="sng" w="19050">
            <a:solidFill>
              <a:srgbClr val="007C91"/>
            </a:solidFill>
            <a:prstDash val="solid"/>
            <a:round/>
            <a:headEnd len="med" w="med" type="none"/>
            <a:tailEnd len="med" w="med" type="none"/>
          </a:ln>
        </p:spPr>
      </p:cxn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Hispanic Communities 1 1">
  <p:cSld name="CUSTOM_4_1_1_1">
    <p:spTree>
      <p:nvGrpSpPr>
        <p:cNvPr id="483" name="Shape 483"/>
        <p:cNvGrpSpPr/>
        <p:nvPr/>
      </p:nvGrpSpPr>
      <p:grpSpPr>
        <a:xfrm>
          <a:off x="0" y="0"/>
          <a:ext cx="0" cy="0"/>
          <a:chOff x="0" y="0"/>
          <a:chExt cx="0" cy="0"/>
        </a:xfrm>
      </p:grpSpPr>
      <p:sp>
        <p:nvSpPr>
          <p:cNvPr id="484" name="Google Shape;484;p98"/>
          <p:cNvSpPr/>
          <p:nvPr/>
        </p:nvSpPr>
        <p:spPr>
          <a:xfrm>
            <a:off x="0" y="1"/>
            <a:ext cx="9144000" cy="8007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SzPts val="1400"/>
              <a:buFont typeface="Calibri"/>
              <a:buNone/>
            </a:pPr>
            <a:r>
              <a:t/>
            </a:r>
            <a:endParaRPr b="0" i="0" sz="1400" u="none" cap="none" strike="noStrike">
              <a:solidFill>
                <a:srgbClr val="FFFFFF"/>
              </a:solidFill>
              <a:highlight>
                <a:srgbClr val="007C91"/>
              </a:highlight>
              <a:latin typeface="Calibri"/>
              <a:ea typeface="Calibri"/>
              <a:cs typeface="Calibri"/>
              <a:sym typeface="Calibri"/>
            </a:endParaRPr>
          </a:p>
        </p:txBody>
      </p:sp>
      <p:sp>
        <p:nvSpPr>
          <p:cNvPr id="485" name="Google Shape;485;p98"/>
          <p:cNvSpPr txBox="1"/>
          <p:nvPr/>
        </p:nvSpPr>
        <p:spPr>
          <a:xfrm>
            <a:off x="1143002" y="121841"/>
            <a:ext cx="6858000" cy="623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rgbClr val="FFFFFF"/>
              </a:buClr>
              <a:buSzPts val="3300"/>
              <a:buFont typeface="Century Gothic"/>
              <a:buNone/>
            </a:pPr>
            <a:r>
              <a:rPr b="1" i="0" lang="en" sz="3600" u="none" cap="none" strike="noStrike">
                <a:solidFill>
                  <a:srgbClr val="FFFFFF"/>
                </a:solidFill>
                <a:latin typeface="Nunito"/>
                <a:ea typeface="Nunito"/>
                <a:cs typeface="Nunito"/>
                <a:sym typeface="Nunito"/>
              </a:rPr>
              <a:t>Thank </a:t>
            </a:r>
            <a:r>
              <a:rPr b="1" lang="en" sz="3600">
                <a:solidFill>
                  <a:srgbClr val="FFFFFF"/>
                </a:solidFill>
                <a:latin typeface="Nunito"/>
                <a:ea typeface="Nunito"/>
                <a:cs typeface="Nunito"/>
                <a:sym typeface="Nunito"/>
              </a:rPr>
              <a:t>y</a:t>
            </a:r>
            <a:r>
              <a:rPr b="1" i="0" lang="en" sz="3600" u="none" cap="none" strike="noStrike">
                <a:solidFill>
                  <a:srgbClr val="FFFFFF"/>
                </a:solidFill>
                <a:latin typeface="Nunito"/>
                <a:ea typeface="Nunito"/>
                <a:cs typeface="Nunito"/>
                <a:sym typeface="Nunito"/>
              </a:rPr>
              <a:t>ou</a:t>
            </a:r>
            <a:endParaRPr i="0" sz="3600" u="none" cap="none" strike="noStrike">
              <a:solidFill>
                <a:srgbClr val="FFFFFF"/>
              </a:solidFill>
              <a:latin typeface="Nunito"/>
              <a:ea typeface="Nunito"/>
              <a:cs typeface="Nunito"/>
              <a:sym typeface="Nunito"/>
            </a:endParaRPr>
          </a:p>
        </p:txBody>
      </p:sp>
      <p:sp>
        <p:nvSpPr>
          <p:cNvPr descr="Rob and Melani Walton Foundation logo" id="486" name="Google Shape;486;p98"/>
          <p:cNvSpPr txBox="1"/>
          <p:nvPr/>
        </p:nvSpPr>
        <p:spPr>
          <a:xfrm>
            <a:off x="1440975" y="2124075"/>
            <a:ext cx="7641000" cy="1135500"/>
          </a:xfrm>
          <a:prstGeom prst="rect">
            <a:avLst/>
          </a:prstGeom>
          <a:noFill/>
          <a:ln>
            <a:noFill/>
          </a:ln>
        </p:spPr>
        <p:txBody>
          <a:bodyPr anchorCtr="0" anchor="t" bIns="121900" lIns="121900" spcFirstLastPara="1" rIns="121900" wrap="square" tIns="121900">
            <a:normAutofit/>
          </a:bodyPr>
          <a:lstStyle/>
          <a:p>
            <a:pPr indent="0" lvl="0" marL="0" rtl="0" algn="l">
              <a:lnSpc>
                <a:spcPct val="90000"/>
              </a:lnSpc>
              <a:spcBef>
                <a:spcPts val="800"/>
              </a:spcBef>
              <a:spcAft>
                <a:spcPts val="0"/>
              </a:spcAft>
              <a:buClr>
                <a:schemeClr val="dk1"/>
              </a:buClr>
              <a:buSzPts val="1100"/>
              <a:buFont typeface="Arial"/>
              <a:buNone/>
            </a:pPr>
            <a:r>
              <a:rPr i="1" lang="en" sz="1100">
                <a:solidFill>
                  <a:schemeClr val="dk1"/>
                </a:solidFill>
                <a:latin typeface="Nunito"/>
                <a:ea typeface="Nunito"/>
                <a:cs typeface="Nunito"/>
                <a:sym typeface="Nunito"/>
              </a:rPr>
              <a:t>This material is based upon work supported by NASA under cooperative agreement award number 80NSSC21M0007. Any opinions, findings, and conclusions or recommendations expressed in this material are those of the author(s) and do not necessarily reflect the view of the National Aeronautics and Space Administration (NASA).</a:t>
            </a:r>
            <a:endParaRPr sz="1100">
              <a:solidFill>
                <a:schemeClr val="dk1"/>
              </a:solidFill>
              <a:latin typeface="Nunito"/>
              <a:ea typeface="Nunito"/>
              <a:cs typeface="Nunito"/>
              <a:sym typeface="Nunito"/>
            </a:endParaRPr>
          </a:p>
          <a:p>
            <a:pPr indent="0" lvl="0" marL="0" rtl="0" algn="l">
              <a:lnSpc>
                <a:spcPct val="115000"/>
              </a:lnSpc>
              <a:spcBef>
                <a:spcPts val="0"/>
              </a:spcBef>
              <a:spcAft>
                <a:spcPts val="0"/>
              </a:spcAft>
              <a:buNone/>
            </a:pPr>
            <a:r>
              <a:t/>
            </a:r>
            <a:endParaRPr sz="1300">
              <a:latin typeface="Nunito"/>
              <a:ea typeface="Nunito"/>
              <a:cs typeface="Nunito"/>
              <a:sym typeface="Nunito"/>
            </a:endParaRPr>
          </a:p>
        </p:txBody>
      </p:sp>
      <p:pic>
        <p:nvPicPr>
          <p:cNvPr descr="NASA Partner logo" id="487" name="Google Shape;487;p98"/>
          <p:cNvPicPr preferRelativeResize="0"/>
          <p:nvPr/>
        </p:nvPicPr>
        <p:blipFill>
          <a:blip r:embed="rId2">
            <a:alphaModFix/>
          </a:blip>
          <a:stretch>
            <a:fillRect/>
          </a:stretch>
        </p:blipFill>
        <p:spPr>
          <a:xfrm>
            <a:off x="280025" y="2083244"/>
            <a:ext cx="1024894" cy="805575"/>
          </a:xfrm>
          <a:prstGeom prst="rect">
            <a:avLst/>
          </a:prstGeom>
          <a:noFill/>
          <a:ln>
            <a:noFill/>
          </a:ln>
        </p:spPr>
      </p:pic>
      <p:pic>
        <p:nvPicPr>
          <p:cNvPr descr="STEM Learning Ecosystems logo" id="488" name="Google Shape;488;p98"/>
          <p:cNvPicPr preferRelativeResize="0"/>
          <p:nvPr/>
        </p:nvPicPr>
        <p:blipFill>
          <a:blip r:embed="rId3">
            <a:alphaModFix/>
          </a:blip>
          <a:stretch>
            <a:fillRect/>
          </a:stretch>
        </p:blipFill>
        <p:spPr>
          <a:xfrm>
            <a:off x="2712224" y="1073100"/>
            <a:ext cx="3719552" cy="958950"/>
          </a:xfrm>
          <a:prstGeom prst="rect">
            <a:avLst/>
          </a:prstGeom>
          <a:noFill/>
          <a:ln>
            <a:noFill/>
          </a:ln>
        </p:spPr>
      </p:pic>
      <p:pic>
        <p:nvPicPr>
          <p:cNvPr id="489" name="Google Shape;489;p98"/>
          <p:cNvPicPr preferRelativeResize="0"/>
          <p:nvPr/>
        </p:nvPicPr>
        <p:blipFill>
          <a:blip r:embed="rId4">
            <a:alphaModFix/>
          </a:blip>
          <a:stretch>
            <a:fillRect/>
          </a:stretch>
        </p:blipFill>
        <p:spPr>
          <a:xfrm>
            <a:off x="117875" y="4425602"/>
            <a:ext cx="2737966" cy="717901"/>
          </a:xfrm>
          <a:prstGeom prst="rect">
            <a:avLst/>
          </a:prstGeom>
          <a:noFill/>
          <a:ln>
            <a:noFill/>
          </a:ln>
        </p:spPr>
      </p:pic>
      <p:pic>
        <p:nvPicPr>
          <p:cNvPr id="490" name="Google Shape;490;p98"/>
          <p:cNvPicPr preferRelativeResize="0"/>
          <p:nvPr/>
        </p:nvPicPr>
        <p:blipFill>
          <a:blip r:embed="rId5">
            <a:alphaModFix/>
          </a:blip>
          <a:stretch>
            <a:fillRect/>
          </a:stretch>
        </p:blipFill>
        <p:spPr>
          <a:xfrm>
            <a:off x="6801654" y="4582950"/>
            <a:ext cx="2101746" cy="408900"/>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91" name="Shape 491"/>
        <p:cNvGrpSpPr/>
        <p:nvPr/>
      </p:nvGrpSpPr>
      <p:grpSpPr>
        <a:xfrm>
          <a:off x="0" y="0"/>
          <a:ext cx="0" cy="0"/>
          <a:chOff x="0" y="0"/>
          <a:chExt cx="0" cy="0"/>
        </a:xfrm>
      </p:grpSpPr>
      <p:sp>
        <p:nvSpPr>
          <p:cNvPr id="492" name="Google Shape;492;p99"/>
          <p:cNvSpPr/>
          <p:nvPr/>
        </p:nvSpPr>
        <p:spPr>
          <a:xfrm>
            <a:off x="4572000" y="75"/>
            <a:ext cx="4572000" cy="5143500"/>
          </a:xfrm>
          <a:prstGeom prst="rect">
            <a:avLst/>
          </a:prstGeom>
          <a:solidFill>
            <a:srgbClr val="007C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93" name="Google Shape;493;p99"/>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94" name="Google Shape;494;p9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95" name="Google Shape;495;p9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0"/>
              </a:spcBef>
              <a:spcAft>
                <a:spcPts val="0"/>
              </a:spcAft>
              <a:buClr>
                <a:srgbClr val="FFFFFF"/>
              </a:buClr>
              <a:buSzPts val="1400"/>
              <a:buChar char="○"/>
              <a:defRPr>
                <a:solidFill>
                  <a:srgbClr val="FFFFFF"/>
                </a:solidFill>
              </a:defRPr>
            </a:lvl2pPr>
            <a:lvl3pPr indent="-317500" lvl="2" marL="1371600" rtl="0">
              <a:spcBef>
                <a:spcPts val="0"/>
              </a:spcBef>
              <a:spcAft>
                <a:spcPts val="0"/>
              </a:spcAft>
              <a:buClr>
                <a:srgbClr val="FFFFFF"/>
              </a:buClr>
              <a:buSzPts val="1400"/>
              <a:buChar char="■"/>
              <a:defRPr>
                <a:solidFill>
                  <a:srgbClr val="FFFFFF"/>
                </a:solidFill>
              </a:defRPr>
            </a:lvl3pPr>
            <a:lvl4pPr indent="-317500" lvl="3" marL="1828800" rtl="0">
              <a:spcBef>
                <a:spcPts val="0"/>
              </a:spcBef>
              <a:spcAft>
                <a:spcPts val="0"/>
              </a:spcAft>
              <a:buClr>
                <a:srgbClr val="FFFFFF"/>
              </a:buClr>
              <a:buSzPts val="1400"/>
              <a:buChar char="●"/>
              <a:defRPr>
                <a:solidFill>
                  <a:srgbClr val="FFFFFF"/>
                </a:solidFill>
              </a:defRPr>
            </a:lvl4pPr>
            <a:lvl5pPr indent="-317500" lvl="4" marL="2286000" rtl="0">
              <a:spcBef>
                <a:spcPts val="0"/>
              </a:spcBef>
              <a:spcAft>
                <a:spcPts val="0"/>
              </a:spcAft>
              <a:buClr>
                <a:srgbClr val="FFFFFF"/>
              </a:buClr>
              <a:buSzPts val="1400"/>
              <a:buChar char="○"/>
              <a:defRPr>
                <a:solidFill>
                  <a:srgbClr val="FFFFFF"/>
                </a:solidFill>
              </a:defRPr>
            </a:lvl5pPr>
            <a:lvl6pPr indent="-317500" lvl="5" marL="2743200" rtl="0">
              <a:spcBef>
                <a:spcPts val="0"/>
              </a:spcBef>
              <a:spcAft>
                <a:spcPts val="0"/>
              </a:spcAft>
              <a:buClr>
                <a:srgbClr val="FFFFFF"/>
              </a:buClr>
              <a:buSzPts val="1400"/>
              <a:buChar char="■"/>
              <a:defRPr>
                <a:solidFill>
                  <a:srgbClr val="FFFFFF"/>
                </a:solidFill>
              </a:defRPr>
            </a:lvl6pPr>
            <a:lvl7pPr indent="-317500" lvl="6" marL="3200400" rtl="0">
              <a:spcBef>
                <a:spcPts val="0"/>
              </a:spcBef>
              <a:spcAft>
                <a:spcPts val="0"/>
              </a:spcAft>
              <a:buClr>
                <a:srgbClr val="FFFFFF"/>
              </a:buClr>
              <a:buSzPts val="1400"/>
              <a:buChar char="●"/>
              <a:defRPr>
                <a:solidFill>
                  <a:srgbClr val="FFFFFF"/>
                </a:solidFill>
              </a:defRPr>
            </a:lvl7pPr>
            <a:lvl8pPr indent="-317500" lvl="7" marL="3657600" rtl="0">
              <a:spcBef>
                <a:spcPts val="0"/>
              </a:spcBef>
              <a:spcAft>
                <a:spcPts val="0"/>
              </a:spcAft>
              <a:buClr>
                <a:srgbClr val="FFFFFF"/>
              </a:buClr>
              <a:buSzPts val="1400"/>
              <a:buChar char="○"/>
              <a:defRPr>
                <a:solidFill>
                  <a:srgbClr val="FFFFFF"/>
                </a:solidFill>
              </a:defRPr>
            </a:lvl8pPr>
            <a:lvl9pPr indent="-317500" lvl="8" marL="4114800" rtl="0">
              <a:spcBef>
                <a:spcPts val="0"/>
              </a:spcBef>
              <a:spcAft>
                <a:spcPts val="0"/>
              </a:spcAft>
              <a:buClr>
                <a:srgbClr val="FFFFFF"/>
              </a:buClr>
              <a:buSzPts val="1400"/>
              <a:buChar char="■"/>
              <a:defRPr>
                <a:solidFill>
                  <a:srgbClr val="FFFFFF"/>
                </a:solidFill>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496" name="Shape 496"/>
        <p:cNvGrpSpPr/>
        <p:nvPr/>
      </p:nvGrpSpPr>
      <p:grpSpPr>
        <a:xfrm>
          <a:off x="0" y="0"/>
          <a:ext cx="0" cy="0"/>
          <a:chOff x="0" y="0"/>
          <a:chExt cx="0" cy="0"/>
        </a:xfrm>
      </p:grpSpPr>
      <p:sp>
        <p:nvSpPr>
          <p:cNvPr id="497" name="Google Shape;497;p100"/>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498" name="Google Shape;498;p10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showMasterSp="0">
  <p:cSld name="1_Title and Content">
    <p:bg>
      <p:bgPr>
        <a:solidFill>
          <a:srgbClr val="2A5396"/>
        </a:solidFill>
      </p:bgPr>
    </p:bg>
    <p:spTree>
      <p:nvGrpSpPr>
        <p:cNvPr id="499" name="Shape 499"/>
        <p:cNvGrpSpPr/>
        <p:nvPr/>
      </p:nvGrpSpPr>
      <p:grpSpPr>
        <a:xfrm>
          <a:off x="0" y="0"/>
          <a:ext cx="0" cy="0"/>
          <a:chOff x="0" y="0"/>
          <a:chExt cx="0" cy="0"/>
        </a:xfrm>
      </p:grpSpPr>
      <p:pic>
        <p:nvPicPr>
          <p:cNvPr id="500" name="Google Shape;500;p101"/>
          <p:cNvPicPr preferRelativeResize="0"/>
          <p:nvPr/>
        </p:nvPicPr>
        <p:blipFill rotWithShape="1">
          <a:blip r:embed="rId2">
            <a:alphaModFix/>
          </a:blip>
          <a:srcRect b="0" l="0" r="0" t="0"/>
          <a:stretch/>
        </p:blipFill>
        <p:spPr>
          <a:xfrm>
            <a:off x="-242793" y="0"/>
            <a:ext cx="4381500" cy="5143500"/>
          </a:xfrm>
          <a:prstGeom prst="rect">
            <a:avLst/>
          </a:prstGeom>
          <a:noFill/>
          <a:ln>
            <a:noFill/>
          </a:ln>
        </p:spPr>
      </p:pic>
      <p:sp>
        <p:nvSpPr>
          <p:cNvPr id="501" name="Google Shape;501;p101"/>
          <p:cNvSpPr/>
          <p:nvPr/>
        </p:nvSpPr>
        <p:spPr>
          <a:xfrm>
            <a:off x="-114947" y="0"/>
            <a:ext cx="2202000" cy="5143500"/>
          </a:xfrm>
          <a:prstGeom prst="rect">
            <a:avLst/>
          </a:prstGeom>
          <a:solidFill>
            <a:schemeClr val="lt1">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02" name="Google Shape;502;p101"/>
          <p:cNvSpPr/>
          <p:nvPr/>
        </p:nvSpPr>
        <p:spPr>
          <a:xfrm>
            <a:off x="-346434" y="0"/>
            <a:ext cx="9490437" cy="5143500"/>
          </a:xfrm>
          <a:custGeom>
            <a:rect b="b" l="l" r="r" t="t"/>
            <a:pathLst>
              <a:path extrusionOk="0" h="2160" w="3986">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03" name="Google Shape;503;p101"/>
          <p:cNvSpPr txBox="1"/>
          <p:nvPr>
            <p:ph type="title"/>
          </p:nvPr>
        </p:nvSpPr>
        <p:spPr>
          <a:xfrm>
            <a:off x="1746317" y="828108"/>
            <a:ext cx="6769200" cy="4845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C0C0C"/>
              </a:buClr>
              <a:buSzPts val="3000"/>
              <a:buFont typeface="Proxima Nova"/>
              <a:buNone/>
              <a:defRPr b="1">
                <a:solidFill>
                  <a:srgbClr val="0C0C0C"/>
                </a:solidFill>
                <a:latin typeface="Proxima Nova"/>
                <a:ea typeface="Proxima Nova"/>
                <a:cs typeface="Proxima Nova"/>
                <a:sym typeface="Proxima Nova"/>
              </a:defRPr>
            </a:lvl1pPr>
            <a:lvl2pPr lvl="1" rtl="0" algn="l">
              <a:lnSpc>
                <a:spcPct val="100000"/>
              </a:lnSpc>
              <a:spcBef>
                <a:spcPts val="0"/>
              </a:spcBef>
              <a:spcAft>
                <a:spcPts val="0"/>
              </a:spcAft>
              <a:buSzPts val="2800"/>
              <a:buFont typeface="Proxima Nova"/>
              <a:buNone/>
              <a:defRPr b="1">
                <a:latin typeface="Proxima Nova"/>
                <a:ea typeface="Proxima Nova"/>
                <a:cs typeface="Proxima Nova"/>
                <a:sym typeface="Proxima Nova"/>
              </a:defRPr>
            </a:lvl2pPr>
            <a:lvl3pPr lvl="2" rtl="0" algn="l">
              <a:lnSpc>
                <a:spcPct val="100000"/>
              </a:lnSpc>
              <a:spcBef>
                <a:spcPts val="0"/>
              </a:spcBef>
              <a:spcAft>
                <a:spcPts val="0"/>
              </a:spcAft>
              <a:buSzPts val="2800"/>
              <a:buFont typeface="Proxima Nova"/>
              <a:buNone/>
              <a:defRPr b="1">
                <a:latin typeface="Proxima Nova"/>
                <a:ea typeface="Proxima Nova"/>
                <a:cs typeface="Proxima Nova"/>
                <a:sym typeface="Proxima Nova"/>
              </a:defRPr>
            </a:lvl3pPr>
            <a:lvl4pPr lvl="3" rtl="0" algn="l">
              <a:lnSpc>
                <a:spcPct val="100000"/>
              </a:lnSpc>
              <a:spcBef>
                <a:spcPts val="0"/>
              </a:spcBef>
              <a:spcAft>
                <a:spcPts val="0"/>
              </a:spcAft>
              <a:buSzPts val="2800"/>
              <a:buFont typeface="Proxima Nova"/>
              <a:buNone/>
              <a:defRPr b="1">
                <a:latin typeface="Proxima Nova"/>
                <a:ea typeface="Proxima Nova"/>
                <a:cs typeface="Proxima Nova"/>
                <a:sym typeface="Proxima Nova"/>
              </a:defRPr>
            </a:lvl4pPr>
            <a:lvl5pPr lvl="4" rtl="0" algn="l">
              <a:lnSpc>
                <a:spcPct val="100000"/>
              </a:lnSpc>
              <a:spcBef>
                <a:spcPts val="0"/>
              </a:spcBef>
              <a:spcAft>
                <a:spcPts val="0"/>
              </a:spcAft>
              <a:buSzPts val="2800"/>
              <a:buFont typeface="Proxima Nova"/>
              <a:buNone/>
              <a:defRPr b="1">
                <a:latin typeface="Proxima Nova"/>
                <a:ea typeface="Proxima Nova"/>
                <a:cs typeface="Proxima Nova"/>
                <a:sym typeface="Proxima Nova"/>
              </a:defRPr>
            </a:lvl5pPr>
            <a:lvl6pPr lvl="5" rtl="0" algn="l">
              <a:lnSpc>
                <a:spcPct val="100000"/>
              </a:lnSpc>
              <a:spcBef>
                <a:spcPts val="0"/>
              </a:spcBef>
              <a:spcAft>
                <a:spcPts val="0"/>
              </a:spcAft>
              <a:buSzPts val="2800"/>
              <a:buFont typeface="Proxima Nova"/>
              <a:buNone/>
              <a:defRPr b="1">
                <a:latin typeface="Proxima Nova"/>
                <a:ea typeface="Proxima Nova"/>
                <a:cs typeface="Proxima Nova"/>
                <a:sym typeface="Proxima Nova"/>
              </a:defRPr>
            </a:lvl6pPr>
            <a:lvl7pPr lvl="6" rtl="0" algn="l">
              <a:lnSpc>
                <a:spcPct val="100000"/>
              </a:lnSpc>
              <a:spcBef>
                <a:spcPts val="0"/>
              </a:spcBef>
              <a:spcAft>
                <a:spcPts val="0"/>
              </a:spcAft>
              <a:buSzPts val="2800"/>
              <a:buFont typeface="Proxima Nova"/>
              <a:buNone/>
              <a:defRPr b="1">
                <a:latin typeface="Proxima Nova"/>
                <a:ea typeface="Proxima Nova"/>
                <a:cs typeface="Proxima Nova"/>
                <a:sym typeface="Proxima Nova"/>
              </a:defRPr>
            </a:lvl7pPr>
            <a:lvl8pPr lvl="7" rtl="0" algn="l">
              <a:lnSpc>
                <a:spcPct val="100000"/>
              </a:lnSpc>
              <a:spcBef>
                <a:spcPts val="0"/>
              </a:spcBef>
              <a:spcAft>
                <a:spcPts val="0"/>
              </a:spcAft>
              <a:buSzPts val="2800"/>
              <a:buFont typeface="Proxima Nova"/>
              <a:buNone/>
              <a:defRPr b="1">
                <a:latin typeface="Proxima Nova"/>
                <a:ea typeface="Proxima Nova"/>
                <a:cs typeface="Proxima Nova"/>
                <a:sym typeface="Proxima Nova"/>
              </a:defRPr>
            </a:lvl8pPr>
            <a:lvl9pPr lvl="8" rtl="0" algn="l">
              <a:lnSpc>
                <a:spcPct val="100000"/>
              </a:lnSpc>
              <a:spcBef>
                <a:spcPts val="0"/>
              </a:spcBef>
              <a:spcAft>
                <a:spcPts val="0"/>
              </a:spcAft>
              <a:buSzPts val="2800"/>
              <a:buFont typeface="Proxima Nova"/>
              <a:buNone/>
              <a:defRPr b="1">
                <a:latin typeface="Proxima Nova"/>
                <a:ea typeface="Proxima Nova"/>
                <a:cs typeface="Proxima Nova"/>
                <a:sym typeface="Proxima Nova"/>
              </a:defRPr>
            </a:lvl9pPr>
          </a:lstStyle>
          <a:p/>
        </p:txBody>
      </p:sp>
      <p:sp>
        <p:nvSpPr>
          <p:cNvPr id="504" name="Google Shape;504;p101"/>
          <p:cNvSpPr txBox="1"/>
          <p:nvPr>
            <p:ph idx="1" type="body"/>
          </p:nvPr>
        </p:nvSpPr>
        <p:spPr>
          <a:xfrm>
            <a:off x="1746317" y="1661032"/>
            <a:ext cx="6938700" cy="12174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800"/>
              </a:spcBef>
              <a:spcAft>
                <a:spcPts val="0"/>
              </a:spcAft>
              <a:buClr>
                <a:schemeClr val="dk1"/>
              </a:buClr>
              <a:buSzPts val="1400"/>
              <a:buFont typeface="Proxima Nova"/>
              <a:buChar char="●"/>
              <a:defRPr>
                <a:latin typeface="Proxima Nova"/>
                <a:ea typeface="Proxima Nova"/>
                <a:cs typeface="Proxima Nova"/>
                <a:sym typeface="Proxima Nova"/>
              </a:defRPr>
            </a:lvl1pPr>
            <a:lvl2pPr indent="-317500" lvl="1" marL="914400" rtl="0" algn="l">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2pPr>
            <a:lvl3pPr indent="-317500" lvl="2" marL="1371600" rtl="0" algn="l">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3pPr>
            <a:lvl4pPr indent="-317500" lvl="3" marL="1828800" rtl="0" algn="l">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4pPr>
            <a:lvl5pPr indent="-317500" lvl="4" marL="2286000" rtl="0" algn="l">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5pPr>
            <a:lvl6pPr indent="-317500" lvl="5" marL="2743200" rtl="0" algn="l">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6pPr>
            <a:lvl7pPr indent="-317500" lvl="6" marL="3200400" rtl="0" algn="l">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7pPr>
            <a:lvl8pPr indent="-317500" lvl="7" marL="3657600" rtl="0" algn="l">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8pPr>
            <a:lvl9pPr indent="-317500" lvl="8" marL="4114800" rtl="0" algn="l">
              <a:lnSpc>
                <a:spcPct val="90000"/>
              </a:lnSpc>
              <a:spcBef>
                <a:spcPts val="1200"/>
              </a:spcBef>
              <a:spcAft>
                <a:spcPts val="1200"/>
              </a:spcAft>
              <a:buClr>
                <a:schemeClr val="dk1"/>
              </a:buClr>
              <a:buSzPts val="1400"/>
              <a:buFont typeface="Proxima Nova"/>
              <a:buChar char="■"/>
              <a:defRPr>
                <a:latin typeface="Proxima Nova"/>
                <a:ea typeface="Proxima Nova"/>
                <a:cs typeface="Proxima Nova"/>
                <a:sym typeface="Proxima Nova"/>
              </a:defRPr>
            </a:lvl9pPr>
          </a:lstStyle>
          <a:p/>
        </p:txBody>
      </p:sp>
      <p:sp>
        <p:nvSpPr>
          <p:cNvPr id="505" name="Google Shape;505;p101"/>
          <p:cNvSpPr txBox="1"/>
          <p:nvPr>
            <p:ph idx="10" type="dt"/>
          </p:nvPr>
        </p:nvSpPr>
        <p:spPr>
          <a:xfrm>
            <a:off x="70111" y="4816754"/>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A1D8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06" name="Google Shape;506;p101"/>
          <p:cNvSpPr txBox="1"/>
          <p:nvPr>
            <p:ph idx="11" type="ftr"/>
          </p:nvPr>
        </p:nvSpPr>
        <p:spPr>
          <a:xfrm>
            <a:off x="3028950" y="4816754"/>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2A5396"/>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07" name="Google Shape;507;p101"/>
          <p:cNvSpPr txBox="1"/>
          <p:nvPr>
            <p:ph idx="12" type="sldNum"/>
          </p:nvPr>
        </p:nvSpPr>
        <p:spPr>
          <a:xfrm>
            <a:off x="6980864" y="48167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2A539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2A539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2A539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2A539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2A539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2A539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2A539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2A539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2A539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showMasterSp="0">
  <p:cSld name="4_Title and Content">
    <p:spTree>
      <p:nvGrpSpPr>
        <p:cNvPr id="508" name="Shape 508"/>
        <p:cNvGrpSpPr/>
        <p:nvPr/>
      </p:nvGrpSpPr>
      <p:grpSpPr>
        <a:xfrm>
          <a:off x="0" y="0"/>
          <a:ext cx="0" cy="0"/>
          <a:chOff x="0" y="0"/>
          <a:chExt cx="0" cy="0"/>
        </a:xfrm>
      </p:grpSpPr>
      <p:grpSp>
        <p:nvGrpSpPr>
          <p:cNvPr id="509" name="Google Shape;509;p102"/>
          <p:cNvGrpSpPr/>
          <p:nvPr/>
        </p:nvGrpSpPr>
        <p:grpSpPr>
          <a:xfrm>
            <a:off x="-13625" y="-7666"/>
            <a:ext cx="9157411" cy="5151917"/>
            <a:chOff x="0" y="-2662"/>
            <a:chExt cx="12192000" cy="6859162"/>
          </a:xfrm>
        </p:grpSpPr>
        <p:sp>
          <p:nvSpPr>
            <p:cNvPr id="510" name="Google Shape;510;p102"/>
            <p:cNvSpPr/>
            <p:nvPr/>
          </p:nvSpPr>
          <p:spPr>
            <a:xfrm>
              <a:off x="0" y="0"/>
              <a:ext cx="12192000" cy="6856500"/>
            </a:xfrm>
            <a:prstGeom prst="rect">
              <a:avLst/>
            </a:prstGeom>
            <a:solidFill>
              <a:srgbClr val="3A385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sp>
          <p:nvSpPr>
            <p:cNvPr id="511" name="Google Shape;511;p102"/>
            <p:cNvSpPr/>
            <p:nvPr/>
          </p:nvSpPr>
          <p:spPr>
            <a:xfrm>
              <a:off x="0" y="-2662"/>
              <a:ext cx="12189000" cy="6856500"/>
            </a:xfrm>
            <a:prstGeom prst="rect">
              <a:avLst/>
            </a:prstGeom>
            <a:gradFill>
              <a:gsLst>
                <a:gs pos="0">
                  <a:srgbClr val="615179"/>
                </a:gs>
                <a:gs pos="18000">
                  <a:srgbClr val="615179"/>
                </a:gs>
                <a:gs pos="58999">
                  <a:srgbClr val="294C86"/>
                </a:gs>
                <a:gs pos="95000">
                  <a:srgbClr val="59A6D5"/>
                </a:gs>
                <a:gs pos="100000">
                  <a:srgbClr val="59A6D5"/>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grpSp>
      <p:grpSp>
        <p:nvGrpSpPr>
          <p:cNvPr id="512" name="Google Shape;512;p102"/>
          <p:cNvGrpSpPr/>
          <p:nvPr/>
        </p:nvGrpSpPr>
        <p:grpSpPr>
          <a:xfrm>
            <a:off x="388422" y="-14421"/>
            <a:ext cx="3471257" cy="5167960"/>
            <a:chOff x="3308351" y="2370138"/>
            <a:chExt cx="2760662" cy="4110037"/>
          </a:xfrm>
        </p:grpSpPr>
        <p:sp>
          <p:nvSpPr>
            <p:cNvPr id="513" name="Google Shape;513;p102"/>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29578F"/>
                </a:gs>
                <a:gs pos="74000">
                  <a:srgbClr val="63B8E9"/>
                </a:gs>
                <a:gs pos="83000">
                  <a:srgbClr val="63B8E9"/>
                </a:gs>
                <a:gs pos="100000">
                  <a:srgbClr val="63B8E9"/>
                </a:gs>
              </a:gsLst>
              <a:lin ang="10800025"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14" name="Google Shape;514;p102"/>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gradFill>
              <a:gsLst>
                <a:gs pos="0">
                  <a:srgbClr val="29578F"/>
                </a:gs>
                <a:gs pos="74000">
                  <a:srgbClr val="63B8E9"/>
                </a:gs>
                <a:gs pos="83000">
                  <a:srgbClr val="63B8E9"/>
                </a:gs>
                <a:gs pos="100000">
                  <a:srgbClr val="63B8E9"/>
                </a:gs>
              </a:gsLst>
              <a:lin ang="10800025"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15" name="Google Shape;515;p102"/>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29578F"/>
                </a:gs>
                <a:gs pos="74000">
                  <a:srgbClr val="63B8E9"/>
                </a:gs>
                <a:gs pos="83000">
                  <a:srgbClr val="63B8E9"/>
                </a:gs>
                <a:gs pos="100000">
                  <a:srgbClr val="63B8E9"/>
                </a:gs>
              </a:gsLst>
              <a:lin ang="10800025"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516" name="Google Shape;516;p102"/>
          <p:cNvSpPr/>
          <p:nvPr/>
        </p:nvSpPr>
        <p:spPr>
          <a:xfrm>
            <a:off x="-18079" y="120238"/>
            <a:ext cx="9180300" cy="4729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17" name="Google Shape;517;p102"/>
          <p:cNvSpPr txBox="1"/>
          <p:nvPr>
            <p:ph type="title"/>
          </p:nvPr>
        </p:nvSpPr>
        <p:spPr>
          <a:xfrm>
            <a:off x="332089" y="460334"/>
            <a:ext cx="4626900" cy="9003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3000"/>
              <a:buFont typeface="Arial"/>
              <a:buNone/>
              <a:defRPr>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518" name="Google Shape;518;p102"/>
          <p:cNvSpPr txBox="1"/>
          <p:nvPr>
            <p:ph idx="1" type="body"/>
          </p:nvPr>
        </p:nvSpPr>
        <p:spPr>
          <a:xfrm>
            <a:off x="332089" y="1307913"/>
            <a:ext cx="4626900" cy="12174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19" name="Google Shape;519;p102"/>
          <p:cNvSpPr txBox="1"/>
          <p:nvPr>
            <p:ph idx="10" type="dt"/>
          </p:nvPr>
        </p:nvSpPr>
        <p:spPr>
          <a:xfrm>
            <a:off x="112975" y="4818125"/>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A1D8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20" name="Google Shape;520;p102"/>
          <p:cNvSpPr txBox="1"/>
          <p:nvPr>
            <p:ph idx="11" type="ftr"/>
          </p:nvPr>
        </p:nvSpPr>
        <p:spPr>
          <a:xfrm>
            <a:off x="3071814" y="48181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A1D8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21" name="Google Shape;521;p102"/>
          <p:cNvSpPr txBox="1"/>
          <p:nvPr>
            <p:ph idx="12" type="sldNum"/>
          </p:nvPr>
        </p:nvSpPr>
        <p:spPr>
          <a:xfrm>
            <a:off x="6980864" y="48167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A1D8F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A1D8F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A1D8F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A1D8F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A1D8F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A1D8F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A1D8F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A1D8F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A1D8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showMasterSp="0" type="obj">
  <p:cSld name="OBJECT">
    <p:spTree>
      <p:nvGrpSpPr>
        <p:cNvPr id="522" name="Shape 522"/>
        <p:cNvGrpSpPr/>
        <p:nvPr/>
      </p:nvGrpSpPr>
      <p:grpSpPr>
        <a:xfrm>
          <a:off x="0" y="0"/>
          <a:ext cx="0" cy="0"/>
          <a:chOff x="0" y="0"/>
          <a:chExt cx="0" cy="0"/>
        </a:xfrm>
      </p:grpSpPr>
      <p:sp>
        <p:nvSpPr>
          <p:cNvPr id="523" name="Google Shape;523;p103"/>
          <p:cNvSpPr txBox="1"/>
          <p:nvPr>
            <p:ph idx="10" type="dt"/>
          </p:nvPr>
        </p:nvSpPr>
        <p:spPr>
          <a:xfrm>
            <a:off x="70111" y="4816754"/>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solidFill>
                  <a:srgbClr val="FFA687"/>
                </a:solidFil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24" name="Google Shape;524;p103"/>
          <p:cNvSpPr txBox="1"/>
          <p:nvPr>
            <p:ph idx="11" type="ftr"/>
          </p:nvPr>
        </p:nvSpPr>
        <p:spPr>
          <a:xfrm>
            <a:off x="3028950" y="4816754"/>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solidFill>
                  <a:srgbClr val="FFA687"/>
                </a:solidFil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25" name="Google Shape;525;p103"/>
          <p:cNvSpPr/>
          <p:nvPr/>
        </p:nvSpPr>
        <p:spPr>
          <a:xfrm>
            <a:off x="1" y="-13625"/>
            <a:ext cx="9144000" cy="5157300"/>
          </a:xfrm>
          <a:prstGeom prst="rect">
            <a:avLst/>
          </a:prstGeom>
          <a:gradFill>
            <a:gsLst>
              <a:gs pos="0">
                <a:srgbClr val="0A081B"/>
              </a:gs>
              <a:gs pos="38000">
                <a:srgbClr val="0A081B"/>
              </a:gs>
              <a:gs pos="91000">
                <a:srgbClr val="302E4C"/>
              </a:gs>
              <a:gs pos="100000">
                <a:srgbClr val="302E4C"/>
              </a:gs>
            </a:gsLst>
            <a:path path="circle">
              <a:fillToRect b="100%" r="100%"/>
            </a:path>
            <a:tileRect l="-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26" name="Google Shape;526;p103"/>
          <p:cNvSpPr txBox="1"/>
          <p:nvPr>
            <p:ph type="title"/>
          </p:nvPr>
        </p:nvSpPr>
        <p:spPr>
          <a:xfrm>
            <a:off x="1746317" y="828108"/>
            <a:ext cx="6769200" cy="4848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FFA587"/>
              </a:buClr>
              <a:buSzPts val="3000"/>
              <a:buFont typeface="Arial"/>
              <a:buNone/>
              <a:defRPr>
                <a:solidFill>
                  <a:srgbClr val="FFA587"/>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7" name="Google Shape;527;p103"/>
          <p:cNvSpPr txBox="1"/>
          <p:nvPr>
            <p:ph idx="1" type="body"/>
          </p:nvPr>
        </p:nvSpPr>
        <p:spPr>
          <a:xfrm>
            <a:off x="1746317" y="1661032"/>
            <a:ext cx="6938700" cy="15081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lt1"/>
              </a:buClr>
              <a:buSzPts val="1400"/>
              <a:buChar char="●"/>
              <a:defRPr>
                <a:solidFill>
                  <a:schemeClr val="lt1"/>
                </a:solidFill>
              </a:defRPr>
            </a:lvl1pPr>
            <a:lvl2pPr indent="-317500" lvl="1" marL="914400" rtl="0" algn="l">
              <a:lnSpc>
                <a:spcPct val="90000"/>
              </a:lnSpc>
              <a:spcBef>
                <a:spcPts val="800"/>
              </a:spcBef>
              <a:spcAft>
                <a:spcPts val="0"/>
              </a:spcAft>
              <a:buClr>
                <a:schemeClr val="lt1"/>
              </a:buClr>
              <a:buSzPts val="1400"/>
              <a:buChar char="○"/>
              <a:defRPr>
                <a:solidFill>
                  <a:schemeClr val="lt1"/>
                </a:solidFill>
              </a:defRPr>
            </a:lvl2pPr>
            <a:lvl3pPr indent="-317500" lvl="2" marL="1371600" rtl="0" algn="l">
              <a:lnSpc>
                <a:spcPct val="90000"/>
              </a:lnSpc>
              <a:spcBef>
                <a:spcPts val="1200"/>
              </a:spcBef>
              <a:spcAft>
                <a:spcPts val="0"/>
              </a:spcAft>
              <a:buClr>
                <a:schemeClr val="lt1"/>
              </a:buClr>
              <a:buSzPts val="1400"/>
              <a:buChar char="■"/>
              <a:defRPr>
                <a:solidFill>
                  <a:schemeClr val="lt1"/>
                </a:solidFill>
              </a:defRPr>
            </a:lvl3pPr>
            <a:lvl4pPr indent="-317500" lvl="3" marL="1828800" rtl="0" algn="l">
              <a:lnSpc>
                <a:spcPct val="90000"/>
              </a:lnSpc>
              <a:spcBef>
                <a:spcPts val="1200"/>
              </a:spcBef>
              <a:spcAft>
                <a:spcPts val="0"/>
              </a:spcAft>
              <a:buClr>
                <a:schemeClr val="lt1"/>
              </a:buClr>
              <a:buSzPts val="1400"/>
              <a:buChar char="●"/>
              <a:defRPr>
                <a:solidFill>
                  <a:schemeClr val="lt1"/>
                </a:solidFill>
              </a:defRPr>
            </a:lvl4pPr>
            <a:lvl5pPr indent="-317500" lvl="4" marL="2286000" rtl="0" algn="l">
              <a:lnSpc>
                <a:spcPct val="90000"/>
              </a:lnSpc>
              <a:spcBef>
                <a:spcPts val="1200"/>
              </a:spcBef>
              <a:spcAft>
                <a:spcPts val="0"/>
              </a:spcAft>
              <a:buClr>
                <a:schemeClr val="lt1"/>
              </a:buClr>
              <a:buSzPts val="1400"/>
              <a:buChar char="○"/>
              <a:defRPr>
                <a:solidFill>
                  <a:schemeClr val="lt1"/>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28" name="Google Shape;528;p103"/>
          <p:cNvSpPr txBox="1"/>
          <p:nvPr>
            <p:ph idx="12" type="sldNum"/>
          </p:nvPr>
        </p:nvSpPr>
        <p:spPr>
          <a:xfrm>
            <a:off x="6973625" y="4816754"/>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sz="900">
                <a:solidFill>
                  <a:srgbClr val="FFA687"/>
                </a:solidFill>
                <a:latin typeface="Arial"/>
                <a:ea typeface="Arial"/>
                <a:cs typeface="Arial"/>
                <a:sym typeface="Arial"/>
              </a:defRPr>
            </a:lvl1pPr>
            <a:lvl2pPr indent="0" lvl="1" marL="0" rtl="0" algn="r">
              <a:spcBef>
                <a:spcPts val="0"/>
              </a:spcBef>
              <a:buNone/>
              <a:defRPr sz="900">
                <a:solidFill>
                  <a:srgbClr val="FFA687"/>
                </a:solidFill>
                <a:latin typeface="Arial"/>
                <a:ea typeface="Arial"/>
                <a:cs typeface="Arial"/>
                <a:sym typeface="Arial"/>
              </a:defRPr>
            </a:lvl2pPr>
            <a:lvl3pPr indent="0" lvl="2" marL="0" rtl="0" algn="r">
              <a:spcBef>
                <a:spcPts val="0"/>
              </a:spcBef>
              <a:buNone/>
              <a:defRPr sz="900">
                <a:solidFill>
                  <a:srgbClr val="FFA687"/>
                </a:solidFill>
                <a:latin typeface="Arial"/>
                <a:ea typeface="Arial"/>
                <a:cs typeface="Arial"/>
                <a:sym typeface="Arial"/>
              </a:defRPr>
            </a:lvl3pPr>
            <a:lvl4pPr indent="0" lvl="3" marL="0" rtl="0" algn="r">
              <a:spcBef>
                <a:spcPts val="0"/>
              </a:spcBef>
              <a:buNone/>
              <a:defRPr sz="900">
                <a:solidFill>
                  <a:srgbClr val="FFA687"/>
                </a:solidFill>
                <a:latin typeface="Arial"/>
                <a:ea typeface="Arial"/>
                <a:cs typeface="Arial"/>
                <a:sym typeface="Arial"/>
              </a:defRPr>
            </a:lvl4pPr>
            <a:lvl5pPr indent="0" lvl="4" marL="0" rtl="0" algn="r">
              <a:spcBef>
                <a:spcPts val="0"/>
              </a:spcBef>
              <a:buNone/>
              <a:defRPr sz="900">
                <a:solidFill>
                  <a:srgbClr val="FFA687"/>
                </a:solidFill>
                <a:latin typeface="Arial"/>
                <a:ea typeface="Arial"/>
                <a:cs typeface="Arial"/>
                <a:sym typeface="Arial"/>
              </a:defRPr>
            </a:lvl5pPr>
            <a:lvl6pPr indent="0" lvl="5" marL="0" rtl="0" algn="r">
              <a:spcBef>
                <a:spcPts val="0"/>
              </a:spcBef>
              <a:buNone/>
              <a:defRPr sz="900">
                <a:solidFill>
                  <a:srgbClr val="FFA687"/>
                </a:solidFill>
                <a:latin typeface="Arial"/>
                <a:ea typeface="Arial"/>
                <a:cs typeface="Arial"/>
                <a:sym typeface="Arial"/>
              </a:defRPr>
            </a:lvl6pPr>
            <a:lvl7pPr indent="0" lvl="6" marL="0" rtl="0" algn="r">
              <a:spcBef>
                <a:spcPts val="0"/>
              </a:spcBef>
              <a:buNone/>
              <a:defRPr sz="900">
                <a:solidFill>
                  <a:srgbClr val="FFA687"/>
                </a:solidFill>
                <a:latin typeface="Arial"/>
                <a:ea typeface="Arial"/>
                <a:cs typeface="Arial"/>
                <a:sym typeface="Arial"/>
              </a:defRPr>
            </a:lvl7pPr>
            <a:lvl8pPr indent="0" lvl="7" marL="0" rtl="0" algn="r">
              <a:spcBef>
                <a:spcPts val="0"/>
              </a:spcBef>
              <a:buNone/>
              <a:defRPr sz="900">
                <a:solidFill>
                  <a:srgbClr val="FFA687"/>
                </a:solidFill>
                <a:latin typeface="Arial"/>
                <a:ea typeface="Arial"/>
                <a:cs typeface="Arial"/>
                <a:sym typeface="Arial"/>
              </a:defRPr>
            </a:lvl8pPr>
            <a:lvl9pPr indent="0" lvl="8" marL="0" rtl="0" algn="r">
              <a:spcBef>
                <a:spcPts val="0"/>
              </a:spcBef>
              <a:buNone/>
              <a:defRPr sz="900">
                <a:solidFill>
                  <a:srgbClr val="FFA687"/>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529" name="Google Shape;529;p103"/>
          <p:cNvGrpSpPr/>
          <p:nvPr/>
        </p:nvGrpSpPr>
        <p:grpSpPr>
          <a:xfrm>
            <a:off x="-355333" y="-9796"/>
            <a:ext cx="2398141" cy="5157680"/>
            <a:chOff x="-473777" y="-18943"/>
            <a:chExt cx="3197521" cy="6876907"/>
          </a:xfrm>
        </p:grpSpPr>
        <p:sp>
          <p:nvSpPr>
            <p:cNvPr id="530" name="Google Shape;530;p103"/>
            <p:cNvSpPr/>
            <p:nvPr/>
          </p:nvSpPr>
          <p:spPr>
            <a:xfrm>
              <a:off x="-473777" y="-18943"/>
              <a:ext cx="3197521" cy="6152516"/>
            </a:xfrm>
            <a:custGeom>
              <a:rect b="b" l="l" r="r" t="t"/>
              <a:pathLst>
                <a:path extrusionOk="0" h="1936" w="1003">
                  <a:moveTo>
                    <a:pt x="370" y="0"/>
                  </a:moveTo>
                  <a:cubicBezTo>
                    <a:pt x="153" y="463"/>
                    <a:pt x="47" y="1140"/>
                    <a:pt x="561" y="1936"/>
                  </a:cubicBezTo>
                  <a:cubicBezTo>
                    <a:pt x="561" y="1936"/>
                    <a:pt x="0" y="907"/>
                    <a:pt x="1003" y="3"/>
                  </a:cubicBezTo>
                  <a:lnTo>
                    <a:pt x="370" y="0"/>
                  </a:lnTo>
                  <a:close/>
                </a:path>
              </a:pathLst>
            </a:custGeom>
            <a:gradFill>
              <a:gsLst>
                <a:gs pos="0">
                  <a:srgbClr val="C47461"/>
                </a:gs>
                <a:gs pos="27000">
                  <a:srgbClr val="C47461"/>
                </a:gs>
                <a:gs pos="97000">
                  <a:srgbClr val="755284"/>
                </a:gs>
                <a:gs pos="100000">
                  <a:srgbClr val="755284"/>
                </a:gs>
              </a:gsLst>
              <a:lin ang="16200038"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31" name="Google Shape;531;p103"/>
            <p:cNvSpPr/>
            <p:nvPr/>
          </p:nvSpPr>
          <p:spPr>
            <a:xfrm>
              <a:off x="-14253" y="-9370"/>
              <a:ext cx="1913090" cy="6867334"/>
            </a:xfrm>
            <a:custGeom>
              <a:rect b="b" l="l" r="r" t="t"/>
              <a:pathLst>
                <a:path extrusionOk="0" h="2161" w="600">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a:gsLst>
                <a:gs pos="0">
                  <a:srgbClr val="7D5D83"/>
                </a:gs>
                <a:gs pos="66000">
                  <a:srgbClr val="C47461"/>
                </a:gs>
                <a:gs pos="100000">
                  <a:srgbClr val="774F5B"/>
                </a:gs>
              </a:gsLst>
              <a:lin ang="5400012"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32" name="Shape 532"/>
        <p:cNvGrpSpPr/>
        <p:nvPr/>
      </p:nvGrpSpPr>
      <p:grpSpPr>
        <a:xfrm>
          <a:off x="0" y="0"/>
          <a:ext cx="0" cy="0"/>
          <a:chOff x="0" y="0"/>
          <a:chExt cx="0" cy="0"/>
        </a:xfrm>
      </p:grpSpPr>
      <p:sp>
        <p:nvSpPr>
          <p:cNvPr id="533" name="Google Shape;533;p10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4" name="Google Shape;534;p10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35" name="Google Shape;535;p10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theme" Target="../theme/theme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1.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5" Type="http://schemas.openxmlformats.org/officeDocument/2006/relationships/slideLayout" Target="../slideLayouts/slideLayout47.xml"/><Relationship Id="rId14" Type="http://schemas.openxmlformats.org/officeDocument/2006/relationships/slideLayout" Target="../slideLayouts/slideLayout46.xml"/><Relationship Id="rId17" Type="http://schemas.openxmlformats.org/officeDocument/2006/relationships/slideLayout" Target="../slideLayouts/slideLayout49.xml"/><Relationship Id="rId16" Type="http://schemas.openxmlformats.org/officeDocument/2006/relationships/slideLayout" Target="../slideLayouts/slideLayout48.xml"/><Relationship Id="rId19" Type="http://schemas.openxmlformats.org/officeDocument/2006/relationships/slideLayout" Target="../slideLayouts/slideLayout51.xml"/><Relationship Id="rId18"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11" Type="http://schemas.openxmlformats.org/officeDocument/2006/relationships/slideLayout" Target="../slideLayouts/slideLayout62.xml"/><Relationship Id="rId10" Type="http://schemas.openxmlformats.org/officeDocument/2006/relationships/slideLayout" Target="../slideLayouts/slideLayout61.xml"/><Relationship Id="rId12" Type="http://schemas.openxmlformats.org/officeDocument/2006/relationships/theme" Target="../theme/theme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9" Type="http://schemas.openxmlformats.org/officeDocument/2006/relationships/slideLayout" Target="../slideLayouts/slideLayout71.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11" Type="http://schemas.openxmlformats.org/officeDocument/2006/relationships/slideLayout" Target="../slideLayouts/slideLayout73.xml"/><Relationship Id="rId10" Type="http://schemas.openxmlformats.org/officeDocument/2006/relationships/slideLayout" Target="../slideLayouts/slideLayout72.xml"/><Relationship Id="rId13" Type="http://schemas.openxmlformats.org/officeDocument/2006/relationships/slideLayout" Target="../slideLayouts/slideLayout75.xml"/><Relationship Id="rId12" Type="http://schemas.openxmlformats.org/officeDocument/2006/relationships/slideLayout" Target="../slideLayouts/slideLayout74.xml"/><Relationship Id="rId15" Type="http://schemas.openxmlformats.org/officeDocument/2006/relationships/slideLayout" Target="../slideLayouts/slideLayout77.xml"/><Relationship Id="rId14" Type="http://schemas.openxmlformats.org/officeDocument/2006/relationships/slideLayout" Target="../slideLayouts/slideLayout76.xml"/><Relationship Id="rId16"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97.xml"/><Relationship Id="rId22" Type="http://schemas.openxmlformats.org/officeDocument/2006/relationships/slideLayout" Target="../slideLayouts/slideLayout99.xml"/><Relationship Id="rId21" Type="http://schemas.openxmlformats.org/officeDocument/2006/relationships/slideLayout" Target="../slideLayouts/slideLayout98.xml"/><Relationship Id="rId24" Type="http://schemas.openxmlformats.org/officeDocument/2006/relationships/theme" Target="../theme/theme6.xml"/><Relationship Id="rId23" Type="http://schemas.openxmlformats.org/officeDocument/2006/relationships/slideLayout" Target="../slideLayouts/slideLayout100.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9" Type="http://schemas.openxmlformats.org/officeDocument/2006/relationships/slideLayout" Target="../slideLayouts/slideLayout86.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11" Type="http://schemas.openxmlformats.org/officeDocument/2006/relationships/slideLayout" Target="../slideLayouts/slideLayout88.xml"/><Relationship Id="rId10" Type="http://schemas.openxmlformats.org/officeDocument/2006/relationships/slideLayout" Target="../slideLayouts/slideLayout87.xml"/><Relationship Id="rId13" Type="http://schemas.openxmlformats.org/officeDocument/2006/relationships/slideLayout" Target="../slideLayouts/slideLayout90.xml"/><Relationship Id="rId12" Type="http://schemas.openxmlformats.org/officeDocument/2006/relationships/slideLayout" Target="../slideLayouts/slideLayout89.xml"/><Relationship Id="rId15" Type="http://schemas.openxmlformats.org/officeDocument/2006/relationships/slideLayout" Target="../slideLayouts/slideLayout92.xml"/><Relationship Id="rId14" Type="http://schemas.openxmlformats.org/officeDocument/2006/relationships/slideLayout" Target="../slideLayouts/slideLayout91.xml"/><Relationship Id="rId17" Type="http://schemas.openxmlformats.org/officeDocument/2006/relationships/slideLayout" Target="../slideLayouts/slideLayout94.xml"/><Relationship Id="rId16" Type="http://schemas.openxmlformats.org/officeDocument/2006/relationships/slideLayout" Target="../slideLayouts/slideLayout93.xml"/><Relationship Id="rId19" Type="http://schemas.openxmlformats.org/officeDocument/2006/relationships/slideLayout" Target="../slideLayouts/slideLayout96.xml"/><Relationship Id="rId18"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Calibri"/>
              <a:buNone/>
              <a:defRPr b="1" sz="2800">
                <a:solidFill>
                  <a:schemeClr val="dk1"/>
                </a:solidFill>
                <a:latin typeface="Calibri"/>
                <a:ea typeface="Calibri"/>
                <a:cs typeface="Calibri"/>
                <a:sym typeface="Calibri"/>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Calibri"/>
              <a:buChar char="●"/>
              <a:defRPr sz="1800">
                <a:solidFill>
                  <a:schemeClr val="dk1"/>
                </a:solidFill>
                <a:latin typeface="Calibri"/>
                <a:ea typeface="Calibri"/>
                <a:cs typeface="Calibri"/>
                <a:sym typeface="Calibri"/>
              </a:defRPr>
            </a:lvl1pPr>
            <a:lvl2pPr indent="-317500" lvl="1" marL="9144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2pPr>
            <a:lvl3pPr indent="-317500" lvl="2" marL="13716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3pPr>
            <a:lvl4pPr indent="-317500" lvl="3" marL="18288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4pPr>
            <a:lvl5pPr indent="-317500" lvl="4" marL="22860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5pPr>
            <a:lvl6pPr indent="-317500" lvl="5" marL="27432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6pPr>
            <a:lvl7pPr indent="-317500" lvl="6" marL="32004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7pPr>
            <a:lvl8pPr indent="-317500" lvl="7" marL="36576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8pPr>
            <a:lvl9pPr indent="-317500" lvl="8" marL="41148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84" name="Shape 184"/>
        <p:cNvGrpSpPr/>
        <p:nvPr/>
      </p:nvGrpSpPr>
      <p:grpSpPr>
        <a:xfrm>
          <a:off x="0" y="0"/>
          <a:ext cx="0" cy="0"/>
          <a:chOff x="0" y="0"/>
          <a:chExt cx="0" cy="0"/>
        </a:xfrm>
      </p:grpSpPr>
      <p:sp>
        <p:nvSpPr>
          <p:cNvPr id="185" name="Google Shape;185;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Calibri"/>
              <a:buNone/>
              <a:defRPr b="1" sz="2800">
                <a:solidFill>
                  <a:schemeClr val="dk1"/>
                </a:solidFill>
                <a:latin typeface="Calibri"/>
                <a:ea typeface="Calibri"/>
                <a:cs typeface="Calibri"/>
                <a:sym typeface="Calibri"/>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86" name="Google Shape;186;p3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Calibri"/>
              <a:buChar char="●"/>
              <a:defRPr sz="1800">
                <a:solidFill>
                  <a:schemeClr val="dk1"/>
                </a:solidFill>
                <a:latin typeface="Calibri"/>
                <a:ea typeface="Calibri"/>
                <a:cs typeface="Calibri"/>
                <a:sym typeface="Calibri"/>
              </a:defRPr>
            </a:lvl1pPr>
            <a:lvl2pPr indent="-317500" lvl="1" marL="914400" rtl="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2pPr>
            <a:lvl3pPr indent="-317500" lvl="2" marL="1371600" rtl="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3pPr>
            <a:lvl4pPr indent="-317500" lvl="3" marL="1828800" rtl="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4pPr>
            <a:lvl5pPr indent="-317500" lvl="4" marL="2286000" rtl="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5pPr>
            <a:lvl6pPr indent="-317500" lvl="5" marL="2743200" rtl="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6pPr>
            <a:lvl7pPr indent="-317500" lvl="6" marL="3200400" rtl="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7pPr>
            <a:lvl8pPr indent="-317500" lvl="7" marL="3657600" rtl="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8pPr>
            <a:lvl9pPr indent="-317500" lvl="8" marL="4114800" rtl="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9pPr>
          </a:lstStyle>
          <a:p/>
        </p:txBody>
      </p:sp>
      <p:sp>
        <p:nvSpPr>
          <p:cNvPr id="187" name="Google Shape;187;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6" name="Shape 286"/>
        <p:cNvGrpSpPr/>
        <p:nvPr/>
      </p:nvGrpSpPr>
      <p:grpSpPr>
        <a:xfrm>
          <a:off x="0" y="0"/>
          <a:ext cx="0" cy="0"/>
          <a:chOff x="0" y="0"/>
          <a:chExt cx="0" cy="0"/>
        </a:xfrm>
      </p:grpSpPr>
      <p:sp>
        <p:nvSpPr>
          <p:cNvPr id="287" name="Google Shape;287;p5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rtl="0">
              <a:spcBef>
                <a:spcPts val="0"/>
              </a:spcBef>
              <a:spcAft>
                <a:spcPts val="0"/>
              </a:spcAft>
              <a:buSzPts val="700"/>
              <a:buNone/>
              <a:defRPr sz="900"/>
            </a:lvl2pPr>
            <a:lvl3pPr lvl="2" rtl="0">
              <a:spcBef>
                <a:spcPts val="0"/>
              </a:spcBef>
              <a:spcAft>
                <a:spcPts val="0"/>
              </a:spcAft>
              <a:buSzPts val="700"/>
              <a:buNone/>
              <a:defRPr sz="900"/>
            </a:lvl3pPr>
            <a:lvl4pPr lvl="3" rtl="0">
              <a:spcBef>
                <a:spcPts val="0"/>
              </a:spcBef>
              <a:spcAft>
                <a:spcPts val="0"/>
              </a:spcAft>
              <a:buSzPts val="700"/>
              <a:buNone/>
              <a:defRPr sz="900"/>
            </a:lvl4pPr>
            <a:lvl5pPr lvl="4" rtl="0">
              <a:spcBef>
                <a:spcPts val="0"/>
              </a:spcBef>
              <a:spcAft>
                <a:spcPts val="0"/>
              </a:spcAft>
              <a:buSzPts val="700"/>
              <a:buNone/>
              <a:defRPr sz="900"/>
            </a:lvl5pPr>
            <a:lvl6pPr lvl="5" rtl="0">
              <a:spcBef>
                <a:spcPts val="0"/>
              </a:spcBef>
              <a:spcAft>
                <a:spcPts val="0"/>
              </a:spcAft>
              <a:buSzPts val="700"/>
              <a:buNone/>
              <a:defRPr sz="900"/>
            </a:lvl6pPr>
            <a:lvl7pPr lvl="6" rtl="0">
              <a:spcBef>
                <a:spcPts val="0"/>
              </a:spcBef>
              <a:spcAft>
                <a:spcPts val="0"/>
              </a:spcAft>
              <a:buSzPts val="700"/>
              <a:buNone/>
              <a:defRPr sz="900"/>
            </a:lvl7pPr>
            <a:lvl8pPr lvl="7" rtl="0">
              <a:spcBef>
                <a:spcPts val="0"/>
              </a:spcBef>
              <a:spcAft>
                <a:spcPts val="0"/>
              </a:spcAft>
              <a:buSzPts val="700"/>
              <a:buNone/>
              <a:defRPr sz="900"/>
            </a:lvl8pPr>
            <a:lvl9pPr lvl="8" rtl="0">
              <a:spcBef>
                <a:spcPts val="0"/>
              </a:spcBef>
              <a:spcAft>
                <a:spcPts val="0"/>
              </a:spcAft>
              <a:buSzPts val="700"/>
              <a:buNone/>
              <a:defRPr sz="900"/>
            </a:lvl9pPr>
          </a:lstStyle>
          <a:p/>
        </p:txBody>
      </p:sp>
      <p:sp>
        <p:nvSpPr>
          <p:cNvPr id="288" name="Google Shape;288;p54"/>
          <p:cNvSpPr txBox="1"/>
          <p:nvPr>
            <p:ph idx="1" type="body"/>
          </p:nvPr>
        </p:nvSpPr>
        <p:spPr>
          <a:xfrm>
            <a:off x="228600" y="800100"/>
            <a:ext cx="4114800" cy="2263200"/>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289" name="Google Shape;289;p54"/>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290" name="Google Shape;290;p54"/>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291" name="Google Shape;291;p54"/>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61" name="Shape 361"/>
        <p:cNvGrpSpPr/>
        <p:nvPr/>
      </p:nvGrpSpPr>
      <p:grpSpPr>
        <a:xfrm>
          <a:off x="0" y="0"/>
          <a:ext cx="0" cy="0"/>
          <a:chOff x="0" y="0"/>
          <a:chExt cx="0" cy="0"/>
        </a:xfrm>
      </p:grpSpPr>
      <p:sp>
        <p:nvSpPr>
          <p:cNvPr id="362" name="Google Shape;362;p6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Nunito"/>
              <a:buNone/>
              <a:defRPr b="1" sz="2800">
                <a:solidFill>
                  <a:schemeClr val="dk1"/>
                </a:solidFill>
                <a:latin typeface="Nunito"/>
                <a:ea typeface="Nunito"/>
                <a:cs typeface="Nunito"/>
                <a:sym typeface="Nunit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63" name="Google Shape;363;p6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Nunito Medium"/>
              <a:buChar char="●"/>
              <a:defRPr sz="1800">
                <a:solidFill>
                  <a:schemeClr val="dk2"/>
                </a:solidFill>
                <a:latin typeface="Nunito Medium"/>
                <a:ea typeface="Nunito Medium"/>
                <a:cs typeface="Nunito Medium"/>
                <a:sym typeface="Nunito Medium"/>
              </a:defRPr>
            </a:lvl1pPr>
            <a:lvl2pPr indent="-317500" lvl="1" marL="914400" rtl="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2pPr>
            <a:lvl3pPr indent="-317500" lvl="2" marL="1371600" rtl="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indent="-317500" lvl="3" marL="1828800" rtl="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indent="-317500" lvl="4" marL="2286000" rtl="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indent="-317500" lvl="5" marL="2743200" rtl="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indent="-317500" lvl="6" marL="3200400" rtl="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indent="-317500" lvl="7" marL="3657600" rtl="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indent="-317500" lvl="8" marL="4114800" rtl="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p:txBody>
      </p:sp>
      <p:sp>
        <p:nvSpPr>
          <p:cNvPr id="364" name="Google Shape;364;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21" name="Shape 421"/>
        <p:cNvGrpSpPr/>
        <p:nvPr/>
      </p:nvGrpSpPr>
      <p:grpSpPr>
        <a:xfrm>
          <a:off x="0" y="0"/>
          <a:ext cx="0" cy="0"/>
          <a:chOff x="0" y="0"/>
          <a:chExt cx="0" cy="0"/>
        </a:xfrm>
      </p:grpSpPr>
      <p:sp>
        <p:nvSpPr>
          <p:cNvPr id="422" name="Google Shape;422;p82"/>
          <p:cNvSpPr txBox="1"/>
          <p:nvPr>
            <p:ph type="title"/>
          </p:nvPr>
        </p:nvSpPr>
        <p:spPr>
          <a:xfrm>
            <a:off x="311700" y="2926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3000"/>
              <a:buFont typeface="Nunito"/>
              <a:buNone/>
              <a:defRPr b="1" sz="3000">
                <a:solidFill>
                  <a:schemeClr val="dk1"/>
                </a:solidFill>
                <a:latin typeface="Nunito"/>
                <a:ea typeface="Nunito"/>
                <a:cs typeface="Nunito"/>
                <a:sym typeface="Nunit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423" name="Google Shape;423;p8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Nunito Medium"/>
              <a:buChar char="●"/>
              <a:defRPr sz="1800">
                <a:solidFill>
                  <a:schemeClr val="dk1"/>
                </a:solidFill>
                <a:latin typeface="Nunito Medium"/>
                <a:ea typeface="Nunito Medium"/>
                <a:cs typeface="Nunito Medium"/>
                <a:sym typeface="Nunito Medium"/>
              </a:defRPr>
            </a:lvl1pPr>
            <a:lvl2pPr indent="-317500" lvl="1" marL="9144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indent="-317500" lvl="2" marL="13716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indent="-317500" lvl="3" marL="18288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indent="-317500" lvl="4" marL="22860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indent="-317500" lvl="5" marL="27432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indent="-317500" lvl="6" marL="32004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indent="-317500" lvl="7" marL="36576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indent="-317500" lvl="8" marL="41148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p:txBody>
      </p:sp>
      <p:sp>
        <p:nvSpPr>
          <p:cNvPr id="424" name="Google Shape;424;p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0.xml"/><Relationship Id="rId3" Type="http://schemas.openxmlformats.org/officeDocument/2006/relationships/image" Target="../media/image3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 Id="rId3" Type="http://schemas.openxmlformats.org/officeDocument/2006/relationships/image" Target="../media/image40.png"/><Relationship Id="rId4" Type="http://schemas.openxmlformats.org/officeDocument/2006/relationships/image" Target="../media/image43.png"/><Relationship Id="rId5" Type="http://schemas.openxmlformats.org/officeDocument/2006/relationships/image" Target="../media/image28.png"/><Relationship Id="rId6" Type="http://schemas.openxmlformats.org/officeDocument/2006/relationships/image" Target="../media/image42.png"/><Relationship Id="rId7" Type="http://schemas.openxmlformats.org/officeDocument/2006/relationships/image" Target="../media/image61.png"/><Relationship Id="rId8"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hyperlink" Target="http://drive.google.com/file/d/1t3lDI6b310_zfVCplEB92fgFEup42CBg/view" TargetMode="External"/><Relationship Id="rId4" Type="http://schemas.openxmlformats.org/officeDocument/2006/relationships/image" Target="../media/image39.jpg"/><Relationship Id="rId5" Type="http://schemas.openxmlformats.org/officeDocument/2006/relationships/hyperlink" Target="https://vimeo.com/877268398"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3.xml"/><Relationship Id="rId3"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33.png"/><Relationship Id="rId5" Type="http://schemas.openxmlformats.org/officeDocument/2006/relationships/image" Target="../media/image23.png"/><Relationship Id="rId6"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5.xml"/><Relationship Id="rId3"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1.xml"/><Relationship Id="rId3"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2.xml"/><Relationship Id="rId3" Type="http://schemas.openxmlformats.org/officeDocument/2006/relationships/image" Target="../media/image6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3.xml"/><Relationship Id="rId3"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5.xml"/><Relationship Id="rId3" Type="http://schemas.openxmlformats.org/officeDocument/2006/relationships/image" Target="../media/image58.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6.xml"/><Relationship Id="rId3" Type="http://schemas.openxmlformats.org/officeDocument/2006/relationships/image" Target="../media/image5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7.xml"/><Relationship Id="rId3" Type="http://schemas.openxmlformats.org/officeDocument/2006/relationships/image" Target="../media/image58.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8.xml"/><Relationship Id="rId3"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www.nisenet.org" TargetMode="External"/><Relationship Id="rId4" Type="http://schemas.openxmlformats.org/officeDocument/2006/relationships/image" Target="../media/image5.png"/><Relationship Id="rId5" Type="http://schemas.openxmlformats.org/officeDocument/2006/relationships/image" Target="../media/image6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1.xml"/><Relationship Id="rId3" Type="http://schemas.openxmlformats.org/officeDocument/2006/relationships/image" Target="../media/image49.png"/><Relationship Id="rId4" Type="http://schemas.openxmlformats.org/officeDocument/2006/relationships/image" Target="../media/image48.png"/><Relationship Id="rId5" Type="http://schemas.openxmlformats.org/officeDocument/2006/relationships/image" Target="../media/image46.png"/><Relationship Id="rId6" Type="http://schemas.openxmlformats.org/officeDocument/2006/relationships/image" Target="../media/image51.png"/><Relationship Id="rId7"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2.xml"/><Relationship Id="rId3" Type="http://schemas.openxmlformats.org/officeDocument/2006/relationships/image" Target="../media/image49.png"/><Relationship Id="rId4" Type="http://schemas.openxmlformats.org/officeDocument/2006/relationships/image" Target="../media/image48.png"/><Relationship Id="rId5" Type="http://schemas.openxmlformats.org/officeDocument/2006/relationships/image" Target="../media/image46.png"/><Relationship Id="rId6" Type="http://schemas.openxmlformats.org/officeDocument/2006/relationships/image" Target="../media/image51.png"/><Relationship Id="rId7"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3.xml"/><Relationship Id="rId3" Type="http://schemas.openxmlformats.org/officeDocument/2006/relationships/image" Target="../media/image49.png"/><Relationship Id="rId4" Type="http://schemas.openxmlformats.org/officeDocument/2006/relationships/image" Target="../media/image48.png"/><Relationship Id="rId5" Type="http://schemas.openxmlformats.org/officeDocument/2006/relationships/image" Target="../media/image46.png"/><Relationship Id="rId6"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5.xml"/><Relationship Id="rId3" Type="http://schemas.openxmlformats.org/officeDocument/2006/relationships/image" Target="../media/image7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6.xml"/><Relationship Id="rId3" Type="http://schemas.openxmlformats.org/officeDocument/2006/relationships/image" Target="../media/image10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89.pn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9.xml"/><Relationship Id="rId3"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0.xml"/><Relationship Id="rId3" Type="http://schemas.openxmlformats.org/officeDocument/2006/relationships/image" Target="../media/image63.png"/><Relationship Id="rId4" Type="http://schemas.openxmlformats.org/officeDocument/2006/relationships/image" Target="../media/image9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1.xml"/><Relationship Id="rId3" Type="http://schemas.openxmlformats.org/officeDocument/2006/relationships/image" Target="../media/image6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3.xml"/><Relationship Id="rId3" Type="http://schemas.openxmlformats.org/officeDocument/2006/relationships/image" Target="../media/image67.jpg"/><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4.xml"/><Relationship Id="rId3" Type="http://schemas.openxmlformats.org/officeDocument/2006/relationships/image" Target="../media/image7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5.xml"/><Relationship Id="rId3" Type="http://schemas.openxmlformats.org/officeDocument/2006/relationships/image" Target="../media/image6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6.xml"/><Relationship Id="rId3" Type="http://schemas.openxmlformats.org/officeDocument/2006/relationships/image" Target="../media/image68.png"/><Relationship Id="rId4" Type="http://schemas.openxmlformats.org/officeDocument/2006/relationships/image" Target="../media/image71.png"/><Relationship Id="rId9" Type="http://schemas.openxmlformats.org/officeDocument/2006/relationships/image" Target="../media/image79.png"/><Relationship Id="rId5" Type="http://schemas.openxmlformats.org/officeDocument/2006/relationships/image" Target="../media/image81.png"/><Relationship Id="rId6" Type="http://schemas.openxmlformats.org/officeDocument/2006/relationships/image" Target="../media/image72.png"/><Relationship Id="rId7" Type="http://schemas.openxmlformats.org/officeDocument/2006/relationships/image" Target="../media/image78.png"/><Relationship Id="rId8" Type="http://schemas.openxmlformats.org/officeDocument/2006/relationships/image" Target="../media/image88.png"/><Relationship Id="rId11" Type="http://schemas.openxmlformats.org/officeDocument/2006/relationships/image" Target="../media/image84.png"/><Relationship Id="rId10" Type="http://schemas.openxmlformats.org/officeDocument/2006/relationships/image" Target="../media/image7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8.xml"/><Relationship Id="rId3" Type="http://schemas.openxmlformats.org/officeDocument/2006/relationships/image" Target="../media/image74.png"/><Relationship Id="rId4" Type="http://schemas.openxmlformats.org/officeDocument/2006/relationships/image" Target="../media/image91.png"/><Relationship Id="rId5" Type="http://schemas.openxmlformats.org/officeDocument/2006/relationships/image" Target="../media/image87.png"/><Relationship Id="rId6" Type="http://schemas.openxmlformats.org/officeDocument/2006/relationships/image" Target="../media/image7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9.xml"/><Relationship Id="rId3" Type="http://schemas.openxmlformats.org/officeDocument/2006/relationships/image" Target="../media/image7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0.xml"/><Relationship Id="rId3" Type="http://schemas.openxmlformats.org/officeDocument/2006/relationships/image" Target="../media/image8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1.xml"/><Relationship Id="rId3" Type="http://schemas.openxmlformats.org/officeDocument/2006/relationships/image" Target="../media/image9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2.xml"/><Relationship Id="rId3" Type="http://schemas.openxmlformats.org/officeDocument/2006/relationships/image" Target="../media/image8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3.xml"/><Relationship Id="rId3" Type="http://schemas.openxmlformats.org/officeDocument/2006/relationships/image" Target="../media/image90.png"/><Relationship Id="rId4" Type="http://schemas.openxmlformats.org/officeDocument/2006/relationships/image" Target="../media/image82.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8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4.xml"/><Relationship Id="rId3" Type="http://schemas.openxmlformats.org/officeDocument/2006/relationships/image" Target="../media/image9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6.xml"/><Relationship Id="rId3" Type="http://schemas.openxmlformats.org/officeDocument/2006/relationships/image" Target="../media/image9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7.xml"/><Relationship Id="rId3" Type="http://schemas.openxmlformats.org/officeDocument/2006/relationships/image" Target="../media/image10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8.xml"/><Relationship Id="rId3" Type="http://schemas.openxmlformats.org/officeDocument/2006/relationships/image" Target="../media/image112.jpg"/><Relationship Id="rId4" Type="http://schemas.openxmlformats.org/officeDocument/2006/relationships/image" Target="../media/image9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9.xml"/><Relationship Id="rId3" Type="http://schemas.openxmlformats.org/officeDocument/2006/relationships/image" Target="../media/image102.png"/><Relationship Id="rId4" Type="http://schemas.openxmlformats.org/officeDocument/2006/relationships/image" Target="../media/image1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0.xml"/><Relationship Id="rId3" Type="http://schemas.openxmlformats.org/officeDocument/2006/relationships/image" Target="../media/image10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1.xml"/><Relationship Id="rId3" Type="http://schemas.openxmlformats.org/officeDocument/2006/relationships/image" Target="../media/image10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2.xml"/><Relationship Id="rId3" Type="http://schemas.openxmlformats.org/officeDocument/2006/relationships/image" Target="../media/image111.jpg"/><Relationship Id="rId4" Type="http://schemas.openxmlformats.org/officeDocument/2006/relationships/image" Target="../media/image11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3.xml"/><Relationship Id="rId3" Type="http://schemas.openxmlformats.org/officeDocument/2006/relationships/image" Target="../media/image100.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4.xml"/><Relationship Id="rId3" Type="http://schemas.openxmlformats.org/officeDocument/2006/relationships/image" Target="../media/image104.jpg"/><Relationship Id="rId4" Type="http://schemas.openxmlformats.org/officeDocument/2006/relationships/image" Target="../media/image9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hyperlink" Target="https://www.nisenet.org/stem-learning-ecosystems" TargetMode="External"/><Relationship Id="rId4" Type="http://schemas.openxmlformats.org/officeDocument/2006/relationships/image" Target="../media/image105.png"/><Relationship Id="rId5" Type="http://schemas.openxmlformats.org/officeDocument/2006/relationships/image" Target="../media/image5.png"/><Relationship Id="rId6" Type="http://schemas.openxmlformats.org/officeDocument/2006/relationships/image" Target="../media/image1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hyperlink" Target="https://stemecosystems.org/" TargetMode="External"/><Relationship Id="rId4" Type="http://schemas.openxmlformats.org/officeDocument/2006/relationships/hyperlink" Target="https://stemecosystems.org/ecosystems/" TargetMode="External"/><Relationship Id="rId5" Type="http://schemas.openxmlformats.org/officeDocument/2006/relationships/image" Target="../media/image10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108.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106"/>
          <p:cNvSpPr txBox="1"/>
          <p:nvPr>
            <p:ph idx="2" type="body"/>
          </p:nvPr>
        </p:nvSpPr>
        <p:spPr>
          <a:xfrm>
            <a:off x="295400" y="4248925"/>
            <a:ext cx="8790300" cy="2606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1600">
                <a:solidFill>
                  <a:srgbClr val="351C75"/>
                </a:solidFill>
              </a:rPr>
              <a:t>Thursday, May 16, 3:45 p.m.–5:00 p.m.           </a:t>
            </a:r>
            <a:br>
              <a:rPr b="1" lang="en" sz="1600">
                <a:solidFill>
                  <a:srgbClr val="351C75"/>
                </a:solidFill>
              </a:rPr>
            </a:br>
            <a:r>
              <a:rPr b="1" lang="en" sz="1600">
                <a:solidFill>
                  <a:srgbClr val="351C75"/>
                </a:solidFill>
              </a:rPr>
              <a:t>Association of Children’s Museums InterActivity - May 2024 Conference</a:t>
            </a:r>
            <a:endParaRPr b="1" sz="1600">
              <a:solidFill>
                <a:srgbClr val="351C75"/>
              </a:solidFill>
            </a:endParaRPr>
          </a:p>
        </p:txBody>
      </p:sp>
      <p:sp>
        <p:nvSpPr>
          <p:cNvPr id="545" name="Google Shape;545;p106"/>
          <p:cNvSpPr txBox="1"/>
          <p:nvPr>
            <p:ph type="title"/>
          </p:nvPr>
        </p:nvSpPr>
        <p:spPr>
          <a:xfrm>
            <a:off x="295400" y="202950"/>
            <a:ext cx="8422500" cy="992100"/>
          </a:xfrm>
          <a:prstGeom prst="rect">
            <a:avLst/>
          </a:prstGeom>
        </p:spPr>
        <p:txBody>
          <a:bodyPr anchorCtr="0" anchor="t" bIns="91425" lIns="91425" spcFirstLastPara="1" rIns="91425" wrap="square" tIns="91425">
            <a:normAutofit fontScale="90000"/>
          </a:bodyPr>
          <a:lstStyle/>
          <a:p>
            <a:pPr indent="0" lvl="0" marL="0" rtl="0" algn="l">
              <a:lnSpc>
                <a:spcPct val="95000"/>
              </a:lnSpc>
              <a:spcBef>
                <a:spcPts val="0"/>
              </a:spcBef>
              <a:spcAft>
                <a:spcPts val="0"/>
              </a:spcAft>
              <a:buClr>
                <a:schemeClr val="dk1"/>
              </a:buClr>
              <a:buSzPct val="32038"/>
              <a:buFont typeface="Arial"/>
              <a:buNone/>
            </a:pPr>
            <a:r>
              <a:rPr lang="en" sz="3433">
                <a:solidFill>
                  <a:srgbClr val="FFFFFF"/>
                </a:solidFill>
                <a:latin typeface="Arial"/>
                <a:ea typeface="Arial"/>
                <a:cs typeface="Arial"/>
                <a:sym typeface="Arial"/>
              </a:rPr>
              <a:t>How Can Children's Museums Participate in STEM Learning Ecosystems    </a:t>
            </a:r>
            <a:endParaRPr sz="3433">
              <a:solidFill>
                <a:srgbClr val="FFFFFF"/>
              </a:solidFill>
              <a:latin typeface="Arial"/>
              <a:ea typeface="Arial"/>
              <a:cs typeface="Arial"/>
              <a:sym typeface="Arial"/>
            </a:endParaRPr>
          </a:p>
          <a:p>
            <a:pPr indent="0" lvl="0" marL="0" rtl="0" algn="l">
              <a:lnSpc>
                <a:spcPct val="95000"/>
              </a:lnSpc>
              <a:spcBef>
                <a:spcPts val="0"/>
              </a:spcBef>
              <a:spcAft>
                <a:spcPts val="0"/>
              </a:spcAft>
              <a:buClr>
                <a:schemeClr val="dk1"/>
              </a:buClr>
              <a:buSzPct val="32038"/>
              <a:buFont typeface="Arial"/>
              <a:buNone/>
            </a:pPr>
            <a:r>
              <a:t/>
            </a:r>
            <a:endParaRPr sz="3433">
              <a:solidFill>
                <a:srgbClr val="FFFFFF"/>
              </a:solidFill>
              <a:latin typeface="Arial"/>
              <a:ea typeface="Arial"/>
              <a:cs typeface="Arial"/>
              <a:sym typeface="Arial"/>
            </a:endParaRPr>
          </a:p>
          <a:p>
            <a:pPr indent="0" lvl="0" marL="0" rtl="0" algn="l">
              <a:lnSpc>
                <a:spcPct val="95000"/>
              </a:lnSpc>
              <a:spcBef>
                <a:spcPts val="0"/>
              </a:spcBef>
              <a:spcAft>
                <a:spcPts val="0"/>
              </a:spcAft>
              <a:buClr>
                <a:schemeClr val="dk1"/>
              </a:buClr>
              <a:buSzPct val="32038"/>
              <a:buFont typeface="Arial"/>
              <a:buNone/>
            </a:pPr>
            <a:r>
              <a:rPr lang="en" sz="3433">
                <a:solidFill>
                  <a:srgbClr val="FFFFFF"/>
                </a:solidFill>
                <a:latin typeface="Arial"/>
                <a:ea typeface="Arial"/>
                <a:cs typeface="Arial"/>
                <a:sym typeface="Arial"/>
              </a:rPr>
              <a:t>  </a:t>
            </a:r>
            <a:endParaRPr sz="5373">
              <a:solidFill>
                <a:srgbClr val="FFFFFF"/>
              </a:solidFill>
            </a:endParaRPr>
          </a:p>
          <a:p>
            <a:pPr indent="0" lvl="0" marL="0" rtl="0" algn="l">
              <a:spcBef>
                <a:spcPts val="0"/>
              </a:spcBef>
              <a:spcAft>
                <a:spcPts val="0"/>
              </a:spcAft>
              <a:buNone/>
            </a:pPr>
            <a:r>
              <a:t/>
            </a:r>
            <a:endParaRPr/>
          </a:p>
        </p:txBody>
      </p:sp>
      <p:sp>
        <p:nvSpPr>
          <p:cNvPr id="546" name="Google Shape;546;p106"/>
          <p:cNvSpPr txBox="1"/>
          <p:nvPr>
            <p:ph idx="4294967295" type="subTitle"/>
          </p:nvPr>
        </p:nvSpPr>
        <p:spPr>
          <a:xfrm>
            <a:off x="104350" y="1821525"/>
            <a:ext cx="8613600" cy="2328600"/>
          </a:xfrm>
          <a:prstGeom prst="rect">
            <a:avLst/>
          </a:prstGeom>
        </p:spPr>
        <p:txBody>
          <a:bodyPr anchorCtr="0" anchor="t" bIns="91425" lIns="91425" spcFirstLastPara="1" rIns="91425" wrap="square" tIns="91425">
            <a:normAutofit fontScale="70000" lnSpcReduction="10000"/>
          </a:bodyPr>
          <a:lstStyle/>
          <a:p>
            <a:pPr indent="-330835" lvl="0" marL="457200" rtl="0" algn="l">
              <a:lnSpc>
                <a:spcPct val="150000"/>
              </a:lnSpc>
              <a:spcBef>
                <a:spcPts val="1200"/>
              </a:spcBef>
              <a:spcAft>
                <a:spcPts val="0"/>
              </a:spcAft>
              <a:buClr>
                <a:srgbClr val="222222"/>
              </a:buClr>
              <a:buSzPct val="100000"/>
              <a:buFont typeface="Calibri"/>
              <a:buChar char="●"/>
            </a:pPr>
            <a:r>
              <a:rPr lang="en" sz="2300">
                <a:solidFill>
                  <a:srgbClr val="222222"/>
                </a:solidFill>
              </a:rPr>
              <a:t>Catherine McCarthy, Arizona State University, NISE Network</a:t>
            </a:r>
            <a:endParaRPr sz="2300">
              <a:solidFill>
                <a:srgbClr val="222222"/>
              </a:solidFill>
            </a:endParaRPr>
          </a:p>
          <a:p>
            <a:pPr indent="-330835" lvl="0" marL="457200" rtl="0" algn="l">
              <a:lnSpc>
                <a:spcPct val="150000"/>
              </a:lnSpc>
              <a:spcBef>
                <a:spcPts val="0"/>
              </a:spcBef>
              <a:spcAft>
                <a:spcPts val="0"/>
              </a:spcAft>
              <a:buClr>
                <a:srgbClr val="222222"/>
              </a:buClr>
              <a:buSzPct val="100000"/>
              <a:buFont typeface="Calibri"/>
              <a:buChar char="●"/>
            </a:pPr>
            <a:r>
              <a:rPr lang="en" sz="2300">
                <a:solidFill>
                  <a:srgbClr val="222222"/>
                </a:solidFill>
              </a:rPr>
              <a:t>Allison Anderson, Museum of Science, Boston, MA</a:t>
            </a:r>
            <a:endParaRPr sz="2300">
              <a:solidFill>
                <a:srgbClr val="222222"/>
              </a:solidFill>
            </a:endParaRPr>
          </a:p>
          <a:p>
            <a:pPr indent="-330835" lvl="0" marL="457200" rtl="0" algn="l">
              <a:lnSpc>
                <a:spcPct val="150000"/>
              </a:lnSpc>
              <a:spcBef>
                <a:spcPts val="0"/>
              </a:spcBef>
              <a:spcAft>
                <a:spcPts val="0"/>
              </a:spcAft>
              <a:buClr>
                <a:srgbClr val="222222"/>
              </a:buClr>
              <a:buSzPct val="100000"/>
              <a:buFont typeface="Calibri"/>
              <a:buChar char="●"/>
            </a:pPr>
            <a:r>
              <a:rPr lang="en" sz="2300">
                <a:solidFill>
                  <a:srgbClr val="222222"/>
                </a:solidFill>
              </a:rPr>
              <a:t>Ali Jackson, Sciencenter, Ithaca, NY</a:t>
            </a:r>
            <a:endParaRPr sz="2300">
              <a:solidFill>
                <a:srgbClr val="222222"/>
              </a:solidFill>
            </a:endParaRPr>
          </a:p>
          <a:p>
            <a:pPr indent="-330835" lvl="0" marL="457200" rtl="0" algn="l">
              <a:lnSpc>
                <a:spcPct val="150000"/>
              </a:lnSpc>
              <a:spcBef>
                <a:spcPts val="0"/>
              </a:spcBef>
              <a:spcAft>
                <a:spcPts val="0"/>
              </a:spcAft>
              <a:buClr>
                <a:srgbClr val="222222"/>
              </a:buClr>
              <a:buSzPct val="100000"/>
              <a:buFont typeface="Calibri"/>
              <a:buChar char="●"/>
            </a:pPr>
            <a:r>
              <a:rPr lang="en" sz="2300">
                <a:solidFill>
                  <a:srgbClr val="222222"/>
                </a:solidFill>
              </a:rPr>
              <a:t>Lynnsey Childress-Wimp, Discovery Lab, Tulsa, OK</a:t>
            </a:r>
            <a:endParaRPr sz="2300">
              <a:solidFill>
                <a:srgbClr val="222222"/>
              </a:solidFill>
            </a:endParaRPr>
          </a:p>
          <a:p>
            <a:pPr indent="-330835" lvl="0" marL="457200" rtl="0" algn="l">
              <a:lnSpc>
                <a:spcPct val="150000"/>
              </a:lnSpc>
              <a:spcBef>
                <a:spcPts val="0"/>
              </a:spcBef>
              <a:spcAft>
                <a:spcPts val="0"/>
              </a:spcAft>
              <a:buClr>
                <a:srgbClr val="222222"/>
              </a:buClr>
              <a:buSzPct val="100000"/>
              <a:buFont typeface="Calibri"/>
              <a:buChar char="●"/>
            </a:pPr>
            <a:r>
              <a:rPr lang="en" sz="2300">
                <a:solidFill>
                  <a:srgbClr val="222222"/>
                </a:solidFill>
              </a:rPr>
              <a:t>Debbie Coppula, Children’s Museum of Pittsburgh, PA</a:t>
            </a:r>
            <a:endParaRPr sz="2300">
              <a:solidFill>
                <a:srgbClr val="222222"/>
              </a:solidFill>
            </a:endParaRPr>
          </a:p>
          <a:p>
            <a:pPr indent="0" lvl="0" marL="0" rtl="0" algn="l">
              <a:lnSpc>
                <a:spcPct val="150000"/>
              </a:lnSpc>
              <a:spcBef>
                <a:spcPts val="1200"/>
              </a:spcBef>
              <a:spcAft>
                <a:spcPts val="1200"/>
              </a:spcAft>
              <a:buNone/>
            </a:pPr>
            <a:r>
              <a:t/>
            </a:r>
            <a:endParaRPr sz="2300">
              <a:solidFill>
                <a:srgbClr val="222222"/>
              </a:solidFill>
            </a:endParaRPr>
          </a:p>
        </p:txBody>
      </p:sp>
      <p:pic>
        <p:nvPicPr>
          <p:cNvPr descr="STEM Learning Ecosystems Logo" id="547" name="Google Shape;547;p106"/>
          <p:cNvPicPr preferRelativeResize="0"/>
          <p:nvPr/>
        </p:nvPicPr>
        <p:blipFill>
          <a:blip r:embed="rId3">
            <a:alphaModFix/>
          </a:blip>
          <a:stretch>
            <a:fillRect/>
          </a:stretch>
        </p:blipFill>
        <p:spPr>
          <a:xfrm>
            <a:off x="5778705" y="1821525"/>
            <a:ext cx="3306995" cy="25133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descr="A generalized example of a STEM Learning Ecosystem highlighting the relationships between people and organizations within a natural context.&#10;" id="604" name="Google Shape;604;p115"/>
          <p:cNvPicPr preferRelativeResize="0"/>
          <p:nvPr/>
        </p:nvPicPr>
        <p:blipFill>
          <a:blip r:embed="rId3">
            <a:alphaModFix/>
          </a:blip>
          <a:stretch>
            <a:fillRect/>
          </a:stretch>
        </p:blipFill>
        <p:spPr>
          <a:xfrm>
            <a:off x="0" y="0"/>
            <a:ext cx="9144003" cy="514349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id="609" name="Google Shape;609;p116"/>
          <p:cNvPicPr preferRelativeResize="0"/>
          <p:nvPr/>
        </p:nvPicPr>
        <p:blipFill rotWithShape="1">
          <a:blip r:embed="rId3">
            <a:alphaModFix/>
          </a:blip>
          <a:srcRect b="0" l="0" r="0" t="0"/>
          <a:stretch/>
        </p:blipFill>
        <p:spPr>
          <a:xfrm>
            <a:off x="3041579" y="1607685"/>
            <a:ext cx="5020027" cy="3147325"/>
          </a:xfrm>
          <a:prstGeom prst="rect">
            <a:avLst/>
          </a:prstGeom>
          <a:noFill/>
          <a:ln>
            <a:noFill/>
          </a:ln>
        </p:spPr>
      </p:pic>
      <p:pic>
        <p:nvPicPr>
          <p:cNvPr id="610" name="Google Shape;610;p116"/>
          <p:cNvPicPr preferRelativeResize="0"/>
          <p:nvPr/>
        </p:nvPicPr>
        <p:blipFill rotWithShape="1">
          <a:blip r:embed="rId4">
            <a:alphaModFix/>
          </a:blip>
          <a:srcRect b="0" l="0" r="0" t="0"/>
          <a:stretch/>
        </p:blipFill>
        <p:spPr>
          <a:xfrm>
            <a:off x="2482375" y="3739589"/>
            <a:ext cx="1291150" cy="1190361"/>
          </a:xfrm>
          <a:prstGeom prst="rect">
            <a:avLst/>
          </a:prstGeom>
          <a:noFill/>
          <a:ln>
            <a:noFill/>
          </a:ln>
        </p:spPr>
      </p:pic>
      <p:pic>
        <p:nvPicPr>
          <p:cNvPr id="611" name="Google Shape;611;p116"/>
          <p:cNvPicPr preferRelativeResize="0"/>
          <p:nvPr/>
        </p:nvPicPr>
        <p:blipFill rotWithShape="1">
          <a:blip r:embed="rId5">
            <a:alphaModFix/>
          </a:blip>
          <a:srcRect b="0" l="0" r="0" t="0"/>
          <a:stretch/>
        </p:blipFill>
        <p:spPr>
          <a:xfrm>
            <a:off x="6745919" y="1320828"/>
            <a:ext cx="2151909" cy="385414"/>
          </a:xfrm>
          <a:prstGeom prst="rect">
            <a:avLst/>
          </a:prstGeom>
          <a:noFill/>
          <a:ln>
            <a:noFill/>
          </a:ln>
        </p:spPr>
      </p:pic>
      <p:pic>
        <p:nvPicPr>
          <p:cNvPr id="612" name="Google Shape;612;p116"/>
          <p:cNvPicPr preferRelativeResize="0"/>
          <p:nvPr/>
        </p:nvPicPr>
        <p:blipFill rotWithShape="1">
          <a:blip r:embed="rId6">
            <a:alphaModFix/>
          </a:blip>
          <a:srcRect b="0" l="0" r="0" t="0"/>
          <a:stretch/>
        </p:blipFill>
        <p:spPr>
          <a:xfrm>
            <a:off x="266400" y="3017750"/>
            <a:ext cx="1539800" cy="1508625"/>
          </a:xfrm>
          <a:prstGeom prst="rect">
            <a:avLst/>
          </a:prstGeom>
          <a:noFill/>
          <a:ln>
            <a:noFill/>
          </a:ln>
        </p:spPr>
      </p:pic>
      <p:pic>
        <p:nvPicPr>
          <p:cNvPr id="613" name="Google Shape;613;p116"/>
          <p:cNvPicPr preferRelativeResize="0"/>
          <p:nvPr/>
        </p:nvPicPr>
        <p:blipFill rotWithShape="1">
          <a:blip r:embed="rId7">
            <a:alphaModFix/>
          </a:blip>
          <a:srcRect b="0" l="0" r="0" t="0"/>
          <a:stretch/>
        </p:blipFill>
        <p:spPr>
          <a:xfrm>
            <a:off x="167246" y="1042924"/>
            <a:ext cx="2541425" cy="1974825"/>
          </a:xfrm>
          <a:prstGeom prst="rect">
            <a:avLst/>
          </a:prstGeom>
          <a:noFill/>
          <a:ln>
            <a:noFill/>
          </a:ln>
        </p:spPr>
      </p:pic>
      <p:sp>
        <p:nvSpPr>
          <p:cNvPr id="614" name="Google Shape;614;p116"/>
          <p:cNvSpPr txBox="1"/>
          <p:nvPr>
            <p:ph type="title"/>
          </p:nvPr>
        </p:nvSpPr>
        <p:spPr>
          <a:xfrm>
            <a:off x="170400" y="96300"/>
            <a:ext cx="6865500" cy="6375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SzPct val="88235"/>
              <a:buNone/>
            </a:pPr>
            <a:r>
              <a:rPr lang="en"/>
              <a:t>Learning from </a:t>
            </a:r>
            <a:r>
              <a:rPr lang="en"/>
              <a:t>STEM learning ecosystems </a:t>
            </a:r>
            <a:endParaRPr/>
          </a:p>
        </p:txBody>
      </p:sp>
      <p:pic>
        <p:nvPicPr>
          <p:cNvPr id="615" name="Google Shape;615;p116"/>
          <p:cNvPicPr preferRelativeResize="0"/>
          <p:nvPr/>
        </p:nvPicPr>
        <p:blipFill rotWithShape="1">
          <a:blip r:embed="rId8">
            <a:alphaModFix/>
          </a:blip>
          <a:srcRect b="0" l="0" r="0" t="0"/>
          <a:stretch/>
        </p:blipFill>
        <p:spPr>
          <a:xfrm>
            <a:off x="7606675" y="3323814"/>
            <a:ext cx="1291151" cy="119026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id="620" name="Google Shape;620;p117" title="#1 What are STEM Learning Ecosystems FINAL.mov">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
        <p:nvSpPr>
          <p:cNvPr id="621" name="Google Shape;621;p117"/>
          <p:cNvSpPr txBox="1"/>
          <p:nvPr/>
        </p:nvSpPr>
        <p:spPr>
          <a:xfrm>
            <a:off x="0" y="452790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5"/>
              </a:rPr>
              <a:t>https://vimeo.com/877268398</a:t>
            </a:r>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1000"/>
                                        <p:tgtEl>
                                          <p:spTgt spid="6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1000"/>
                                        <p:tgtEl>
                                          <p:spTgt spid="6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118"/>
          <p:cNvSpPr txBox="1"/>
          <p:nvPr>
            <p:ph type="ctrTitle"/>
          </p:nvPr>
        </p:nvSpPr>
        <p:spPr>
          <a:xfrm>
            <a:off x="311700" y="182875"/>
            <a:ext cx="8520600" cy="518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latin typeface="Nunito Black"/>
                <a:ea typeface="Nunito Black"/>
                <a:cs typeface="Nunito Black"/>
                <a:sym typeface="Nunito Black"/>
              </a:rPr>
              <a:t>STEM Learning Ecosystems</a:t>
            </a:r>
            <a:endParaRPr sz="2680">
              <a:latin typeface="Nunito Black"/>
              <a:ea typeface="Nunito Black"/>
              <a:cs typeface="Nunito Black"/>
              <a:sym typeface="Nunito Black"/>
            </a:endParaRPr>
          </a:p>
        </p:txBody>
      </p:sp>
      <p:sp>
        <p:nvSpPr>
          <p:cNvPr id="627" name="Google Shape;627;p118"/>
          <p:cNvSpPr txBox="1"/>
          <p:nvPr>
            <p:ph idx="1" type="subTitle"/>
          </p:nvPr>
        </p:nvSpPr>
        <p:spPr>
          <a:xfrm>
            <a:off x="3832875" y="700975"/>
            <a:ext cx="1508700" cy="342900"/>
          </a:xfrm>
          <a:prstGeom prst="rect">
            <a:avLst/>
          </a:prstGeom>
          <a:solidFill>
            <a:srgbClr val="458692"/>
          </a:solidFill>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688"/>
              <a:buNone/>
            </a:pPr>
            <a:r>
              <a:rPr lang="en" sz="1550">
                <a:solidFill>
                  <a:schemeClr val="lt1"/>
                </a:solidFill>
                <a:latin typeface="Nunito Black"/>
                <a:ea typeface="Nunito Black"/>
                <a:cs typeface="Nunito Black"/>
                <a:sym typeface="Nunito Black"/>
              </a:rPr>
              <a:t>KEY IDEAS</a:t>
            </a:r>
            <a:endParaRPr sz="1550">
              <a:solidFill>
                <a:schemeClr val="lt1"/>
              </a:solidFill>
              <a:latin typeface="Nunito Black"/>
              <a:ea typeface="Nunito Black"/>
              <a:cs typeface="Nunito Black"/>
              <a:sym typeface="Nunito Black"/>
            </a:endParaRPr>
          </a:p>
        </p:txBody>
      </p:sp>
      <p:sp>
        <p:nvSpPr>
          <p:cNvPr id="628" name="Google Shape;628;p118"/>
          <p:cNvSpPr txBox="1"/>
          <p:nvPr/>
        </p:nvSpPr>
        <p:spPr>
          <a:xfrm>
            <a:off x="457200" y="1363975"/>
            <a:ext cx="3925500" cy="340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dk1"/>
                </a:solidFill>
                <a:latin typeface="Nunito Black"/>
                <a:ea typeface="Nunito Black"/>
                <a:cs typeface="Nunito Black"/>
                <a:sym typeface="Nunito Black"/>
              </a:rPr>
              <a:t>Community</a:t>
            </a:r>
            <a:endParaRPr sz="3600">
              <a:solidFill>
                <a:schemeClr val="dk1"/>
              </a:solidFill>
              <a:latin typeface="Nunito Black"/>
              <a:ea typeface="Nunito Black"/>
              <a:cs typeface="Nunito Black"/>
              <a:sym typeface="Nunito Black"/>
            </a:endParaRPr>
          </a:p>
          <a:p>
            <a:pPr indent="0" lvl="0" marL="0" rtl="0" algn="l">
              <a:spcBef>
                <a:spcPts val="0"/>
              </a:spcBef>
              <a:spcAft>
                <a:spcPts val="0"/>
              </a:spcAft>
              <a:buNone/>
            </a:pPr>
            <a:r>
              <a:rPr lang="en" sz="2200">
                <a:solidFill>
                  <a:schemeClr val="dk1"/>
                </a:solidFill>
                <a:latin typeface="Nunito Medium"/>
                <a:ea typeface="Nunito Medium"/>
                <a:cs typeface="Nunito Medium"/>
                <a:sym typeface="Nunito Medium"/>
              </a:rPr>
              <a:t>STEM learning ecosystems are built and sustained through intentional practices; thrive through reciprocal relationships; and are grounded in their geographic and cultural context.</a:t>
            </a:r>
            <a:endParaRPr sz="2200">
              <a:solidFill>
                <a:schemeClr val="dk1"/>
              </a:solidFill>
              <a:latin typeface="Nunito Medium"/>
              <a:ea typeface="Nunito Medium"/>
              <a:cs typeface="Nunito Medium"/>
              <a:sym typeface="Nunito Medium"/>
            </a:endParaRPr>
          </a:p>
        </p:txBody>
      </p:sp>
      <p:sp>
        <p:nvSpPr>
          <p:cNvPr id="629" name="Google Shape;629;p118"/>
          <p:cNvSpPr txBox="1"/>
          <p:nvPr/>
        </p:nvSpPr>
        <p:spPr>
          <a:xfrm>
            <a:off x="1775450" y="594350"/>
            <a:ext cx="4389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descr="An adult stands with a toddler behind various desert plants, while another small child is reaching out to touch a flower on a cactus." id="630" name="Google Shape;630;p118"/>
          <p:cNvPicPr preferRelativeResize="0"/>
          <p:nvPr/>
        </p:nvPicPr>
        <p:blipFill>
          <a:blip r:embed="rId3">
            <a:alphaModFix/>
          </a:blip>
          <a:stretch>
            <a:fillRect/>
          </a:stretch>
        </p:blipFill>
        <p:spPr>
          <a:xfrm>
            <a:off x="4687575" y="1765325"/>
            <a:ext cx="3764775" cy="23748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634" name="Shape 634"/>
        <p:cNvGrpSpPr/>
        <p:nvPr/>
      </p:nvGrpSpPr>
      <p:grpSpPr>
        <a:xfrm>
          <a:off x="0" y="0"/>
          <a:ext cx="0" cy="0"/>
          <a:chOff x="0" y="0"/>
          <a:chExt cx="0" cy="0"/>
        </a:xfrm>
      </p:grpSpPr>
      <p:pic>
        <p:nvPicPr>
          <p:cNvPr descr="Rural Activation and Innovation Network (RAIN) map highlighting the relationships between people and organizations within this specific STEM learning ecosystem.&#10;" id="635" name="Google Shape;635;p119"/>
          <p:cNvPicPr preferRelativeResize="0"/>
          <p:nvPr/>
        </p:nvPicPr>
        <p:blipFill>
          <a:blip r:embed="rId3">
            <a:alphaModFix/>
          </a:blip>
          <a:stretch>
            <a:fillRect/>
          </a:stretch>
        </p:blipFill>
        <p:spPr>
          <a:xfrm>
            <a:off x="4625338" y="96913"/>
            <a:ext cx="4297682" cy="2417446"/>
          </a:xfrm>
          <a:prstGeom prst="rect">
            <a:avLst/>
          </a:prstGeom>
          <a:noFill/>
          <a:ln>
            <a:noFill/>
          </a:ln>
        </p:spPr>
      </p:pic>
      <p:pic>
        <p:nvPicPr>
          <p:cNvPr descr="Smoky Mountains STEM Collaborative map highlighting the relationships between people and organizations within this specific STEM learning ecosystem.&#10;" id="636" name="Google Shape;636;p119"/>
          <p:cNvPicPr preferRelativeResize="0"/>
          <p:nvPr/>
        </p:nvPicPr>
        <p:blipFill>
          <a:blip r:embed="rId4">
            <a:alphaModFix/>
          </a:blip>
          <a:stretch>
            <a:fillRect/>
          </a:stretch>
        </p:blipFill>
        <p:spPr>
          <a:xfrm>
            <a:off x="220988" y="2629152"/>
            <a:ext cx="4297682" cy="2417446"/>
          </a:xfrm>
          <a:prstGeom prst="rect">
            <a:avLst/>
          </a:prstGeom>
          <a:noFill/>
          <a:ln>
            <a:noFill/>
          </a:ln>
        </p:spPr>
      </p:pic>
      <p:pic>
        <p:nvPicPr>
          <p:cNvPr descr="Arctic and Earth SIGNs map highlighting the relationships between people and organizations within this specific STEM learning ecosystem.&#10;" id="637" name="Google Shape;637;p119"/>
          <p:cNvPicPr preferRelativeResize="0"/>
          <p:nvPr/>
        </p:nvPicPr>
        <p:blipFill>
          <a:blip r:embed="rId5">
            <a:alphaModFix/>
          </a:blip>
          <a:stretch>
            <a:fillRect/>
          </a:stretch>
        </p:blipFill>
        <p:spPr>
          <a:xfrm>
            <a:off x="220988" y="96913"/>
            <a:ext cx="4297682" cy="2417446"/>
          </a:xfrm>
          <a:prstGeom prst="rect">
            <a:avLst/>
          </a:prstGeom>
          <a:noFill/>
          <a:ln>
            <a:noFill/>
          </a:ln>
        </p:spPr>
      </p:pic>
      <p:pic>
        <p:nvPicPr>
          <p:cNvPr descr="Learning Ecosystems Northeast map highlighting the relationships between people and organizations within this specific STEM learning ecosystem.&#10;" id="638" name="Google Shape;638;p119"/>
          <p:cNvPicPr preferRelativeResize="0"/>
          <p:nvPr/>
        </p:nvPicPr>
        <p:blipFill>
          <a:blip r:embed="rId6">
            <a:alphaModFix/>
          </a:blip>
          <a:stretch>
            <a:fillRect/>
          </a:stretch>
        </p:blipFill>
        <p:spPr>
          <a:xfrm>
            <a:off x="4625337" y="2629150"/>
            <a:ext cx="4297677" cy="241743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pic>
        <p:nvPicPr>
          <p:cNvPr id="643" name="Google Shape;643;p120"/>
          <p:cNvPicPr preferRelativeResize="0"/>
          <p:nvPr/>
        </p:nvPicPr>
        <p:blipFill>
          <a:blip r:embed="rId3">
            <a:alphaModFix/>
          </a:blip>
          <a:stretch>
            <a:fillRect/>
          </a:stretch>
        </p:blipFill>
        <p:spPr>
          <a:xfrm>
            <a:off x="152400" y="1521000"/>
            <a:ext cx="8839200" cy="3523549"/>
          </a:xfrm>
          <a:prstGeom prst="rect">
            <a:avLst/>
          </a:prstGeom>
          <a:noFill/>
          <a:ln>
            <a:noFill/>
          </a:ln>
        </p:spPr>
      </p:pic>
      <p:sp>
        <p:nvSpPr>
          <p:cNvPr id="644" name="Google Shape;644;p120"/>
          <p:cNvSpPr txBox="1"/>
          <p:nvPr>
            <p:ph type="title"/>
          </p:nvPr>
        </p:nvSpPr>
        <p:spPr>
          <a:xfrm>
            <a:off x="311700" y="79425"/>
            <a:ext cx="8520600" cy="572700"/>
          </a:xfrm>
          <a:prstGeom prst="rect">
            <a:avLst/>
          </a:prstGeom>
        </p:spPr>
        <p:txBody>
          <a:bodyPr anchorCtr="0" anchor="t" bIns="91425" lIns="91425" spcFirstLastPara="1" rIns="91425" wrap="square" tIns="91425">
            <a:noAutofit/>
          </a:bodyPr>
          <a:lstStyle/>
          <a:p>
            <a:pPr indent="0" lvl="0" marL="0" rtl="0" algn="ctr">
              <a:lnSpc>
                <a:spcPct val="90000"/>
              </a:lnSpc>
              <a:spcBef>
                <a:spcPts val="800"/>
              </a:spcBef>
              <a:spcAft>
                <a:spcPts val="1200"/>
              </a:spcAft>
              <a:buClr>
                <a:schemeClr val="dk1"/>
              </a:buClr>
              <a:buSzPts val="990"/>
              <a:buFont typeface="Arial"/>
              <a:buNone/>
            </a:pPr>
            <a:r>
              <a:rPr lang="en" sz="3075">
                <a:solidFill>
                  <a:srgbClr val="005A70"/>
                </a:solidFill>
                <a:latin typeface="Nunito Black"/>
                <a:ea typeface="Nunito Black"/>
                <a:cs typeface="Nunito Black"/>
                <a:sym typeface="Nunito Black"/>
              </a:rPr>
              <a:t>Diversity, Equity, A</a:t>
            </a:r>
            <a:r>
              <a:rPr lang="en" sz="3075">
                <a:solidFill>
                  <a:srgbClr val="005A70"/>
                </a:solidFill>
                <a:latin typeface="Nunito Black"/>
                <a:ea typeface="Nunito Black"/>
                <a:cs typeface="Nunito Black"/>
                <a:sym typeface="Nunito Black"/>
              </a:rPr>
              <a:t>ccessibility</a:t>
            </a:r>
            <a:r>
              <a:rPr lang="en" sz="3075">
                <a:solidFill>
                  <a:srgbClr val="005A70"/>
                </a:solidFill>
                <a:latin typeface="Nunito Black"/>
                <a:ea typeface="Nunito Black"/>
                <a:cs typeface="Nunito Black"/>
                <a:sym typeface="Nunito Black"/>
              </a:rPr>
              <a:t>, </a:t>
            </a:r>
            <a:br>
              <a:rPr lang="en" sz="3075">
                <a:solidFill>
                  <a:srgbClr val="005A70"/>
                </a:solidFill>
                <a:latin typeface="Nunito Black"/>
                <a:ea typeface="Nunito Black"/>
                <a:cs typeface="Nunito Black"/>
                <a:sym typeface="Nunito Black"/>
              </a:rPr>
            </a:br>
            <a:r>
              <a:rPr lang="en" sz="3075">
                <a:solidFill>
                  <a:srgbClr val="005A70"/>
                </a:solidFill>
                <a:latin typeface="Nunito Black"/>
                <a:ea typeface="Nunito Black"/>
                <a:cs typeface="Nunito Black"/>
                <a:sym typeface="Nunito Black"/>
              </a:rPr>
              <a:t>Inclusion, and Belonging (DEIAB)</a:t>
            </a:r>
            <a:endParaRPr sz="3120"/>
          </a:p>
        </p:txBody>
      </p:sp>
      <p:sp>
        <p:nvSpPr>
          <p:cNvPr id="645" name="Google Shape;645;p120"/>
          <p:cNvSpPr txBox="1"/>
          <p:nvPr>
            <p:ph idx="1" type="body"/>
          </p:nvPr>
        </p:nvSpPr>
        <p:spPr>
          <a:xfrm>
            <a:off x="311700" y="1762075"/>
            <a:ext cx="8520600" cy="3416400"/>
          </a:xfrm>
          <a:prstGeom prst="rect">
            <a:avLst/>
          </a:prstGeom>
        </p:spPr>
        <p:txBody>
          <a:bodyPr anchorCtr="0" anchor="t" bIns="91425" lIns="91425" spcFirstLastPara="1" rIns="91425" wrap="square" tIns="91425">
            <a:noAutofit/>
          </a:bodyPr>
          <a:lstStyle/>
          <a:p>
            <a:pPr indent="-335280" lvl="0" marL="457200" rtl="0" algn="l">
              <a:lnSpc>
                <a:spcPct val="95000"/>
              </a:lnSpc>
              <a:spcBef>
                <a:spcPts val="800"/>
              </a:spcBef>
              <a:spcAft>
                <a:spcPts val="0"/>
              </a:spcAft>
              <a:buClr>
                <a:schemeClr val="dk1"/>
              </a:buClr>
              <a:buSzPts val="1680"/>
              <a:buFont typeface="Proxima Nova"/>
              <a:buChar char="●"/>
            </a:pPr>
            <a:r>
              <a:rPr i="1" lang="en" sz="1679">
                <a:solidFill>
                  <a:schemeClr val="dk1"/>
                </a:solidFill>
                <a:latin typeface="Nunito ExtraBold"/>
                <a:ea typeface="Nunito ExtraBold"/>
                <a:cs typeface="Nunito ExtraBold"/>
                <a:sym typeface="Nunito ExtraBold"/>
              </a:rPr>
              <a:t>Diversity</a:t>
            </a:r>
            <a:r>
              <a:rPr lang="en" sz="1679">
                <a:solidFill>
                  <a:schemeClr val="dk1"/>
                </a:solidFill>
                <a:latin typeface="Nunito ExtraBold"/>
                <a:ea typeface="Nunito ExtraBold"/>
                <a:cs typeface="Nunito ExtraBold"/>
                <a:sym typeface="Nunito ExtraBold"/>
              </a:rPr>
              <a:t> refers to the ways in which people are similar and different,</a:t>
            </a:r>
            <a:r>
              <a:rPr lang="en" sz="1679">
                <a:solidFill>
                  <a:schemeClr val="dk1"/>
                </a:solidFill>
                <a:latin typeface="Nunito"/>
                <a:ea typeface="Nunito"/>
                <a:cs typeface="Nunito"/>
                <a:sym typeface="Nunito"/>
              </a:rPr>
              <a:t> including identities, social positions, lived experiences, values, and beliefs.</a:t>
            </a:r>
            <a:endParaRPr sz="1679">
              <a:solidFill>
                <a:schemeClr val="dk1"/>
              </a:solidFill>
              <a:latin typeface="Nunito"/>
              <a:ea typeface="Nunito"/>
              <a:cs typeface="Nunito"/>
              <a:sym typeface="Nunito"/>
            </a:endParaRPr>
          </a:p>
          <a:p>
            <a:pPr indent="-335280" lvl="0" marL="457200" rtl="0" algn="l">
              <a:lnSpc>
                <a:spcPct val="95000"/>
              </a:lnSpc>
              <a:spcBef>
                <a:spcPts val="1000"/>
              </a:spcBef>
              <a:spcAft>
                <a:spcPts val="0"/>
              </a:spcAft>
              <a:buClr>
                <a:schemeClr val="dk1"/>
              </a:buClr>
              <a:buSzPts val="1680"/>
              <a:buFont typeface="Proxima Nova"/>
              <a:buChar char="●"/>
            </a:pPr>
            <a:r>
              <a:rPr i="1" lang="en" sz="1679">
                <a:solidFill>
                  <a:schemeClr val="dk1"/>
                </a:solidFill>
                <a:latin typeface="Nunito ExtraBold"/>
                <a:ea typeface="Nunito ExtraBold"/>
                <a:cs typeface="Nunito ExtraBold"/>
                <a:sym typeface="Nunito ExtraBold"/>
              </a:rPr>
              <a:t>Equity</a:t>
            </a:r>
            <a:r>
              <a:rPr lang="en" sz="1679">
                <a:solidFill>
                  <a:schemeClr val="dk1"/>
                </a:solidFill>
                <a:latin typeface="Nunito ExtraBold"/>
                <a:ea typeface="Nunito ExtraBold"/>
                <a:cs typeface="Nunito ExtraBold"/>
                <a:sym typeface="Nunito ExtraBold"/>
              </a:rPr>
              <a:t> means providing different people with fair access to resources</a:t>
            </a:r>
            <a:r>
              <a:rPr lang="en" sz="1679">
                <a:solidFill>
                  <a:schemeClr val="dk1"/>
                </a:solidFill>
                <a:latin typeface="Nunito"/>
                <a:ea typeface="Nunito"/>
                <a:cs typeface="Nunito"/>
                <a:sym typeface="Nunito"/>
              </a:rPr>
              <a:t> so they can participate fully in society and meet their own needs.  </a:t>
            </a:r>
            <a:endParaRPr sz="1679">
              <a:solidFill>
                <a:schemeClr val="dk1"/>
              </a:solidFill>
              <a:latin typeface="Nunito"/>
              <a:ea typeface="Nunito"/>
              <a:cs typeface="Nunito"/>
              <a:sym typeface="Nunito"/>
            </a:endParaRPr>
          </a:p>
          <a:p>
            <a:pPr indent="-335280" lvl="0" marL="457200" rtl="0" algn="l">
              <a:lnSpc>
                <a:spcPct val="95000"/>
              </a:lnSpc>
              <a:spcBef>
                <a:spcPts val="1000"/>
              </a:spcBef>
              <a:spcAft>
                <a:spcPts val="0"/>
              </a:spcAft>
              <a:buClr>
                <a:schemeClr val="dk1"/>
              </a:buClr>
              <a:buSzPts val="1680"/>
              <a:buFont typeface="Proxima Nova"/>
              <a:buChar char="●"/>
            </a:pPr>
            <a:r>
              <a:rPr i="1" lang="en" sz="1679">
                <a:solidFill>
                  <a:schemeClr val="dk1"/>
                </a:solidFill>
                <a:latin typeface="Nunito ExtraBold"/>
                <a:ea typeface="Nunito ExtraBold"/>
                <a:cs typeface="Nunito ExtraBold"/>
                <a:sym typeface="Nunito ExtraBold"/>
              </a:rPr>
              <a:t>Accessibility</a:t>
            </a:r>
            <a:r>
              <a:rPr lang="en" sz="1679">
                <a:solidFill>
                  <a:schemeClr val="dk1"/>
                </a:solidFill>
                <a:latin typeface="Nunito ExtraBold"/>
                <a:ea typeface="Nunito ExtraBold"/>
                <a:cs typeface="Nunito ExtraBold"/>
                <a:sym typeface="Nunito ExtraBold"/>
              </a:rPr>
              <a:t> means accommodating everyone</a:t>
            </a:r>
            <a:r>
              <a:rPr lang="en" sz="1679">
                <a:solidFill>
                  <a:schemeClr val="dk1"/>
                </a:solidFill>
                <a:latin typeface="Nunito"/>
                <a:ea typeface="Nunito"/>
                <a:cs typeface="Nunito"/>
                <a:sym typeface="Nunito"/>
              </a:rPr>
              <a:t> along the continuum of human ability and experience.</a:t>
            </a:r>
            <a:endParaRPr sz="1679">
              <a:solidFill>
                <a:schemeClr val="dk1"/>
              </a:solidFill>
              <a:latin typeface="Nunito"/>
              <a:ea typeface="Nunito"/>
              <a:cs typeface="Nunito"/>
              <a:sym typeface="Nunito"/>
            </a:endParaRPr>
          </a:p>
          <a:p>
            <a:pPr indent="-335280" lvl="0" marL="457200" rtl="0" algn="l">
              <a:lnSpc>
                <a:spcPct val="95000"/>
              </a:lnSpc>
              <a:spcBef>
                <a:spcPts val="1000"/>
              </a:spcBef>
              <a:spcAft>
                <a:spcPts val="0"/>
              </a:spcAft>
              <a:buClr>
                <a:schemeClr val="dk1"/>
              </a:buClr>
              <a:buSzPts val="1680"/>
              <a:buFont typeface="Proxima Nova"/>
              <a:buChar char="●"/>
            </a:pPr>
            <a:r>
              <a:rPr i="1" lang="en" sz="1679">
                <a:solidFill>
                  <a:schemeClr val="dk1"/>
                </a:solidFill>
                <a:latin typeface="Nunito ExtraBold"/>
                <a:ea typeface="Nunito ExtraBold"/>
                <a:cs typeface="Nunito ExtraBold"/>
                <a:sym typeface="Nunito ExtraBold"/>
              </a:rPr>
              <a:t>Inclusion</a:t>
            </a:r>
            <a:r>
              <a:rPr lang="en" sz="1679">
                <a:solidFill>
                  <a:schemeClr val="dk1"/>
                </a:solidFill>
                <a:latin typeface="Nunito ExtraBold"/>
                <a:ea typeface="Nunito ExtraBold"/>
                <a:cs typeface="Nunito ExtraBold"/>
                <a:sym typeface="Nunito ExtraBold"/>
              </a:rPr>
              <a:t> is valuing diverse ideas, backgrounds, and perspectives</a:t>
            </a:r>
            <a:r>
              <a:rPr lang="en" sz="1679">
                <a:solidFill>
                  <a:schemeClr val="dk1"/>
                </a:solidFill>
                <a:latin typeface="Nunito"/>
                <a:ea typeface="Nunito"/>
                <a:cs typeface="Nunito"/>
                <a:sym typeface="Nunito"/>
              </a:rPr>
              <a:t> and creating an environment of involvement, respect, and connection.</a:t>
            </a:r>
            <a:endParaRPr sz="1679">
              <a:solidFill>
                <a:schemeClr val="dk1"/>
              </a:solidFill>
              <a:latin typeface="Nunito"/>
              <a:ea typeface="Nunito"/>
              <a:cs typeface="Nunito"/>
              <a:sym typeface="Nunito"/>
            </a:endParaRPr>
          </a:p>
          <a:p>
            <a:pPr indent="-335280" lvl="0" marL="457200" rtl="0" algn="l">
              <a:lnSpc>
                <a:spcPct val="95000"/>
              </a:lnSpc>
              <a:spcBef>
                <a:spcPts val="1000"/>
              </a:spcBef>
              <a:spcAft>
                <a:spcPts val="0"/>
              </a:spcAft>
              <a:buClr>
                <a:schemeClr val="dk1"/>
              </a:buClr>
              <a:buSzPts val="1680"/>
              <a:buFont typeface="Proxima Nova"/>
              <a:buChar char="●"/>
            </a:pPr>
            <a:r>
              <a:rPr i="1" lang="en" sz="1679">
                <a:solidFill>
                  <a:schemeClr val="dk1"/>
                </a:solidFill>
                <a:latin typeface="Nunito ExtraBold"/>
                <a:ea typeface="Nunito ExtraBold"/>
                <a:cs typeface="Nunito ExtraBold"/>
                <a:sym typeface="Nunito ExtraBold"/>
              </a:rPr>
              <a:t>Belonging</a:t>
            </a:r>
            <a:r>
              <a:rPr lang="en" sz="1679">
                <a:solidFill>
                  <a:schemeClr val="dk1"/>
                </a:solidFill>
                <a:latin typeface="Nunito ExtraBold"/>
                <a:ea typeface="Nunito ExtraBold"/>
                <a:cs typeface="Nunito ExtraBold"/>
                <a:sym typeface="Nunito ExtraBold"/>
              </a:rPr>
              <a:t> refers to the feeling of being connected</a:t>
            </a:r>
            <a:r>
              <a:rPr lang="en" sz="1679">
                <a:solidFill>
                  <a:schemeClr val="dk1"/>
                </a:solidFill>
                <a:latin typeface="Nunito"/>
                <a:ea typeface="Nunito"/>
                <a:cs typeface="Nunito"/>
                <a:sym typeface="Nunito"/>
              </a:rPr>
              <a:t> to a community, place, or situation, and being supported and welcomed there.</a:t>
            </a:r>
            <a:endParaRPr sz="1679">
              <a:solidFill>
                <a:schemeClr val="dk1"/>
              </a:solidFill>
              <a:latin typeface="Nunito"/>
              <a:ea typeface="Nunito"/>
              <a:cs typeface="Nunito"/>
              <a:sym typeface="Nunito"/>
            </a:endParaRPr>
          </a:p>
          <a:p>
            <a:pPr indent="0" lvl="0" marL="0" rtl="0" algn="l">
              <a:lnSpc>
                <a:spcPct val="95000"/>
              </a:lnSpc>
              <a:spcBef>
                <a:spcPts val="1200"/>
              </a:spcBef>
              <a:spcAft>
                <a:spcPts val="1200"/>
              </a:spcAft>
              <a:buSzPts val="1018"/>
              <a:buNone/>
            </a:pPr>
            <a:r>
              <a:t/>
            </a:r>
            <a:endParaRPr sz="1865">
              <a:latin typeface="Nunito"/>
              <a:ea typeface="Nunito"/>
              <a:cs typeface="Nunito"/>
              <a:sym typeface="Nuni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121"/>
          <p:cNvSpPr txBox="1"/>
          <p:nvPr>
            <p:ph type="title"/>
          </p:nvPr>
        </p:nvSpPr>
        <p:spPr>
          <a:xfrm>
            <a:off x="920700" y="346975"/>
            <a:ext cx="7302600" cy="106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6200">
                <a:solidFill>
                  <a:srgbClr val="005A70"/>
                </a:solidFill>
                <a:latin typeface="Nunito Black"/>
                <a:ea typeface="Nunito Black"/>
                <a:cs typeface="Nunito Black"/>
                <a:sym typeface="Nunito Black"/>
              </a:rPr>
              <a:t>Diversity</a:t>
            </a:r>
            <a:endParaRPr sz="6200">
              <a:solidFill>
                <a:srgbClr val="005A70"/>
              </a:solidFill>
              <a:latin typeface="Nunito Black"/>
              <a:ea typeface="Nunito Black"/>
              <a:cs typeface="Nunito Black"/>
              <a:sym typeface="Nunito Black"/>
            </a:endParaRPr>
          </a:p>
        </p:txBody>
      </p:sp>
      <p:sp>
        <p:nvSpPr>
          <p:cNvPr id="651" name="Google Shape;651;p121"/>
          <p:cNvSpPr txBox="1"/>
          <p:nvPr/>
        </p:nvSpPr>
        <p:spPr>
          <a:xfrm>
            <a:off x="1513850" y="1387950"/>
            <a:ext cx="6116100" cy="10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chemeClr val="dk1"/>
                </a:solidFill>
                <a:latin typeface="Nunito"/>
                <a:ea typeface="Nunito"/>
                <a:cs typeface="Nunito"/>
                <a:sym typeface="Nunito"/>
              </a:rPr>
              <a:t>Diversity refers to the ways in which people are similar and different. This includes identities, social positions, lived experiences, values, and beliefs.</a:t>
            </a:r>
            <a:endParaRPr b="1" sz="1900">
              <a:solidFill>
                <a:schemeClr val="dk1"/>
              </a:solidFill>
              <a:latin typeface="Nunito"/>
              <a:ea typeface="Nunito"/>
              <a:cs typeface="Nunito"/>
              <a:sym typeface="Nunito"/>
            </a:endParaRPr>
          </a:p>
        </p:txBody>
      </p:sp>
      <p:pic>
        <p:nvPicPr>
          <p:cNvPr descr="Five images: &#10;&#10;Two people stand talking to each other, both are gesturing with their hands.&#10;&#10;An individual stands holding a device, speech bubbles on either side of her head imply she is texting with someone she loves.&#10;&#10;Three individuals stand together, one uses a cane and stands center while the other two appear to be listening.&#10;&#10;An adult holds hands with a young child as they walk, both are wearing backpacks &#10;&#10;An adult sits weaving a basket while a child is standing by a finished basket." id="652" name="Google Shape;652;p121"/>
          <p:cNvPicPr preferRelativeResize="0"/>
          <p:nvPr/>
        </p:nvPicPr>
        <p:blipFill>
          <a:blip r:embed="rId3">
            <a:alphaModFix/>
          </a:blip>
          <a:stretch>
            <a:fillRect/>
          </a:stretch>
        </p:blipFill>
        <p:spPr>
          <a:xfrm>
            <a:off x="497675" y="2823725"/>
            <a:ext cx="8148450" cy="1902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122"/>
          <p:cNvSpPr txBox="1"/>
          <p:nvPr>
            <p:ph type="title"/>
          </p:nvPr>
        </p:nvSpPr>
        <p:spPr>
          <a:xfrm>
            <a:off x="920700" y="346975"/>
            <a:ext cx="7302600" cy="106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6200">
                <a:solidFill>
                  <a:srgbClr val="005A70"/>
                </a:solidFill>
                <a:latin typeface="Nunito Black"/>
                <a:ea typeface="Nunito Black"/>
                <a:cs typeface="Nunito Black"/>
                <a:sym typeface="Nunito Black"/>
              </a:rPr>
              <a:t>Equity</a:t>
            </a:r>
            <a:endParaRPr sz="6200">
              <a:solidFill>
                <a:srgbClr val="005A70"/>
              </a:solidFill>
              <a:latin typeface="Nunito Black"/>
              <a:ea typeface="Nunito Black"/>
              <a:cs typeface="Nunito Black"/>
              <a:sym typeface="Nunito Black"/>
            </a:endParaRPr>
          </a:p>
        </p:txBody>
      </p:sp>
      <p:sp>
        <p:nvSpPr>
          <p:cNvPr id="658" name="Google Shape;658;p122"/>
          <p:cNvSpPr txBox="1"/>
          <p:nvPr/>
        </p:nvSpPr>
        <p:spPr>
          <a:xfrm>
            <a:off x="1513850" y="1387950"/>
            <a:ext cx="6116100" cy="10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chemeClr val="dk1"/>
                </a:solidFill>
                <a:latin typeface="Nunito"/>
                <a:ea typeface="Nunito"/>
                <a:cs typeface="Nunito"/>
                <a:sym typeface="Nunito"/>
              </a:rPr>
              <a:t>Equity means providing different people with fair access to resources so they can participate fully in society and meet their own needs. </a:t>
            </a:r>
            <a:endParaRPr b="1" sz="1900">
              <a:solidFill>
                <a:schemeClr val="dk1"/>
              </a:solidFill>
              <a:latin typeface="Nunito"/>
              <a:ea typeface="Nunito"/>
              <a:cs typeface="Nunito"/>
              <a:sym typeface="Nunito"/>
            </a:endParaRPr>
          </a:p>
        </p:txBody>
      </p:sp>
      <p:pic>
        <p:nvPicPr>
          <p:cNvPr descr="Three images:&#10;&#10;Two adults talk, one is standing and one is sitting in a wheel chair.&#10;&#10;An adult kneels while speaking with a young participant. The adult is showing the youth colors on a chart, comparing these to a leaf the young person is holding.&#10;&#10;Two adults stand with a young individual who is looking through a telescope." id="659" name="Google Shape;659;p122"/>
          <p:cNvPicPr preferRelativeResize="0"/>
          <p:nvPr/>
        </p:nvPicPr>
        <p:blipFill>
          <a:blip r:embed="rId3">
            <a:alphaModFix/>
          </a:blip>
          <a:stretch>
            <a:fillRect/>
          </a:stretch>
        </p:blipFill>
        <p:spPr>
          <a:xfrm>
            <a:off x="712450" y="2927051"/>
            <a:ext cx="7719100" cy="15785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123"/>
          <p:cNvSpPr txBox="1"/>
          <p:nvPr>
            <p:ph type="title"/>
          </p:nvPr>
        </p:nvSpPr>
        <p:spPr>
          <a:xfrm>
            <a:off x="920700" y="346975"/>
            <a:ext cx="7302600" cy="106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6200">
                <a:solidFill>
                  <a:srgbClr val="005A70"/>
                </a:solidFill>
                <a:latin typeface="Nunito Black"/>
                <a:ea typeface="Nunito Black"/>
                <a:cs typeface="Nunito Black"/>
                <a:sym typeface="Nunito Black"/>
              </a:rPr>
              <a:t>Accessibility</a:t>
            </a:r>
            <a:endParaRPr sz="6200">
              <a:solidFill>
                <a:srgbClr val="005A70"/>
              </a:solidFill>
              <a:latin typeface="Nunito Black"/>
              <a:ea typeface="Nunito Black"/>
              <a:cs typeface="Nunito Black"/>
              <a:sym typeface="Nunito Black"/>
            </a:endParaRPr>
          </a:p>
        </p:txBody>
      </p:sp>
      <p:sp>
        <p:nvSpPr>
          <p:cNvPr id="665" name="Google Shape;665;p123"/>
          <p:cNvSpPr txBox="1"/>
          <p:nvPr/>
        </p:nvSpPr>
        <p:spPr>
          <a:xfrm>
            <a:off x="1513850" y="1387950"/>
            <a:ext cx="6116100" cy="10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chemeClr val="dk1"/>
                </a:solidFill>
                <a:latin typeface="Nunito"/>
                <a:ea typeface="Nunito"/>
                <a:cs typeface="Nunito"/>
                <a:sym typeface="Nunito"/>
              </a:rPr>
              <a:t>Accessibility means accommodating everyone along the continuum of human ability and experience.</a:t>
            </a:r>
            <a:endParaRPr b="1" sz="1900">
              <a:solidFill>
                <a:schemeClr val="dk1"/>
              </a:solidFill>
              <a:latin typeface="Nunito"/>
              <a:ea typeface="Nunito"/>
              <a:cs typeface="Nunito"/>
              <a:sym typeface="Nunito"/>
            </a:endParaRPr>
          </a:p>
        </p:txBody>
      </p:sp>
      <p:pic>
        <p:nvPicPr>
          <p:cNvPr descr="Three images:&#10;&#10;A women in a green dress stands with a cane, holding a bag.&#10;&#10;Three children play on logs in an outdoor space.&#10;&#10;An individual is pushing another person in wheel chair." id="666" name="Google Shape;666;p123"/>
          <p:cNvPicPr preferRelativeResize="0"/>
          <p:nvPr/>
        </p:nvPicPr>
        <p:blipFill>
          <a:blip r:embed="rId3">
            <a:alphaModFix/>
          </a:blip>
          <a:stretch>
            <a:fillRect/>
          </a:stretch>
        </p:blipFill>
        <p:spPr>
          <a:xfrm>
            <a:off x="1009075" y="2890699"/>
            <a:ext cx="7125850" cy="1542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124"/>
          <p:cNvSpPr txBox="1"/>
          <p:nvPr>
            <p:ph type="title"/>
          </p:nvPr>
        </p:nvSpPr>
        <p:spPr>
          <a:xfrm>
            <a:off x="920700" y="346975"/>
            <a:ext cx="7302600" cy="106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6200">
                <a:solidFill>
                  <a:srgbClr val="005A70"/>
                </a:solidFill>
                <a:latin typeface="Nunito Black"/>
                <a:ea typeface="Nunito Black"/>
                <a:cs typeface="Nunito Black"/>
                <a:sym typeface="Nunito Black"/>
              </a:rPr>
              <a:t>Inclusion</a:t>
            </a:r>
            <a:endParaRPr sz="6200">
              <a:solidFill>
                <a:srgbClr val="005A70"/>
              </a:solidFill>
              <a:latin typeface="Nunito Black"/>
              <a:ea typeface="Nunito Black"/>
              <a:cs typeface="Nunito Black"/>
              <a:sym typeface="Nunito Black"/>
            </a:endParaRPr>
          </a:p>
        </p:txBody>
      </p:sp>
      <p:sp>
        <p:nvSpPr>
          <p:cNvPr id="672" name="Google Shape;672;p124"/>
          <p:cNvSpPr txBox="1"/>
          <p:nvPr/>
        </p:nvSpPr>
        <p:spPr>
          <a:xfrm>
            <a:off x="1715700" y="1387950"/>
            <a:ext cx="5712300" cy="10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chemeClr val="dk1"/>
                </a:solidFill>
                <a:latin typeface="Nunito"/>
                <a:ea typeface="Nunito"/>
                <a:cs typeface="Nunito"/>
                <a:sym typeface="Nunito"/>
              </a:rPr>
              <a:t>Inclusion is valuing diverse ideas, backgrounds, and perspectives and creating an environment of involvement, respect, and connection.</a:t>
            </a:r>
            <a:endParaRPr b="1" sz="1900">
              <a:solidFill>
                <a:schemeClr val="dk1"/>
              </a:solidFill>
              <a:latin typeface="Nunito"/>
              <a:ea typeface="Nunito"/>
              <a:cs typeface="Nunito"/>
              <a:sym typeface="Nunito"/>
            </a:endParaRPr>
          </a:p>
        </p:txBody>
      </p:sp>
      <p:pic>
        <p:nvPicPr>
          <p:cNvPr descr="Three images:&#10;&#10;An adult and child stand holding hands with backs turned towards the audience.&#10;&#10;A group of five adults stands somewhat in a circle, talking amongst themselves. Two are reading from devices, three are gesturing as they speak.&#10;&#10;An adult and child kneel to the ground to get a closer view of a salamander.  " id="673" name="Google Shape;673;p124"/>
          <p:cNvPicPr preferRelativeResize="0"/>
          <p:nvPr/>
        </p:nvPicPr>
        <p:blipFill>
          <a:blip r:embed="rId3">
            <a:alphaModFix/>
          </a:blip>
          <a:stretch>
            <a:fillRect/>
          </a:stretch>
        </p:blipFill>
        <p:spPr>
          <a:xfrm>
            <a:off x="844975" y="2778825"/>
            <a:ext cx="7454050" cy="1811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C91"/>
        </a:solidFill>
      </p:bgPr>
    </p:bg>
    <p:spTree>
      <p:nvGrpSpPr>
        <p:cNvPr id="551" name="Shape 551"/>
        <p:cNvGrpSpPr/>
        <p:nvPr/>
      </p:nvGrpSpPr>
      <p:grpSpPr>
        <a:xfrm>
          <a:off x="0" y="0"/>
          <a:ext cx="0" cy="0"/>
          <a:chOff x="0" y="0"/>
          <a:chExt cx="0" cy="0"/>
        </a:xfrm>
      </p:grpSpPr>
      <p:sp>
        <p:nvSpPr>
          <p:cNvPr id="552" name="Google Shape;552;p107"/>
          <p:cNvSpPr txBox="1"/>
          <p:nvPr>
            <p:ph type="title"/>
          </p:nvPr>
        </p:nvSpPr>
        <p:spPr>
          <a:xfrm>
            <a:off x="311700" y="1162800"/>
            <a:ext cx="8520600" cy="8211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Catherine McCarthy</a:t>
            </a:r>
            <a:br>
              <a:rPr lang="en"/>
            </a:br>
            <a:r>
              <a:rPr lang="en"/>
              <a:t>Arizona State University</a:t>
            </a:r>
            <a:endParaRPr/>
          </a:p>
          <a:p>
            <a:pPr indent="0" lvl="0" marL="0" rtl="0" algn="ctr">
              <a:spcBef>
                <a:spcPts val="0"/>
              </a:spcBef>
              <a:spcAft>
                <a:spcPts val="0"/>
              </a:spcAft>
              <a:buClr>
                <a:schemeClr val="dk1"/>
              </a:buClr>
              <a:buSzPct val="27500"/>
              <a:buFont typeface="Arial"/>
              <a:buNone/>
            </a:pPr>
            <a:r>
              <a:rPr lang="en"/>
              <a:t>&amp; NISE Network</a:t>
            </a:r>
            <a:endParaRPr/>
          </a:p>
          <a:p>
            <a:pPr indent="0" lvl="0" marL="0" rtl="0" algn="l">
              <a:spcBef>
                <a:spcPts val="0"/>
              </a:spcBef>
              <a:spcAft>
                <a:spcPts val="0"/>
              </a:spcAft>
              <a:buNone/>
            </a:pPr>
            <a:r>
              <a:t/>
            </a:r>
            <a:endParaRPr/>
          </a:p>
          <a:p>
            <a:pPr indent="0" lvl="0" marL="0" rtl="0" algn="ctr">
              <a:spcBef>
                <a:spcPts val="0"/>
              </a:spcBef>
              <a:spcAft>
                <a:spcPts val="0"/>
              </a:spcAft>
              <a:buClr>
                <a:schemeClr val="dk1"/>
              </a:buClr>
              <a:buSzPct val="27500"/>
              <a:buFont typeface="Arial"/>
              <a:buNone/>
            </a:pPr>
            <a:r>
              <a:rPr lang="en"/>
              <a:t>cmccarthystem@gmail.com</a:t>
            </a:r>
            <a:endParaRPr/>
          </a:p>
          <a:p>
            <a:pPr indent="0" lvl="0" marL="0" rtl="0" algn="ctr">
              <a:spcBef>
                <a:spcPts val="0"/>
              </a:spcBef>
              <a:spcAft>
                <a:spcPts val="0"/>
              </a:spcAft>
              <a:buClr>
                <a:schemeClr val="dk1"/>
              </a:buClr>
              <a:buSzPct val="27500"/>
              <a:buFont typeface="Arial"/>
              <a:buNone/>
            </a:pPr>
            <a:r>
              <a:t/>
            </a:r>
            <a:endParaRPr/>
          </a:p>
          <a:p>
            <a:pPr indent="0" lvl="0" marL="0" rtl="0" algn="ctr">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125"/>
          <p:cNvSpPr txBox="1"/>
          <p:nvPr>
            <p:ph type="title"/>
          </p:nvPr>
        </p:nvSpPr>
        <p:spPr>
          <a:xfrm>
            <a:off x="920700" y="346975"/>
            <a:ext cx="7302600" cy="106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6200">
                <a:solidFill>
                  <a:srgbClr val="005A70"/>
                </a:solidFill>
                <a:latin typeface="Nunito Black"/>
                <a:ea typeface="Nunito Black"/>
                <a:cs typeface="Nunito Black"/>
                <a:sym typeface="Nunito Black"/>
              </a:rPr>
              <a:t>Belonging</a:t>
            </a:r>
            <a:endParaRPr sz="6200">
              <a:solidFill>
                <a:srgbClr val="005A70"/>
              </a:solidFill>
              <a:latin typeface="Nunito Black"/>
              <a:ea typeface="Nunito Black"/>
              <a:cs typeface="Nunito Black"/>
              <a:sym typeface="Nunito Black"/>
            </a:endParaRPr>
          </a:p>
        </p:txBody>
      </p:sp>
      <p:sp>
        <p:nvSpPr>
          <p:cNvPr id="679" name="Google Shape;679;p125"/>
          <p:cNvSpPr txBox="1"/>
          <p:nvPr/>
        </p:nvSpPr>
        <p:spPr>
          <a:xfrm>
            <a:off x="1785125" y="1387950"/>
            <a:ext cx="5573400" cy="10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chemeClr val="dk1"/>
                </a:solidFill>
                <a:latin typeface="Nunito"/>
                <a:ea typeface="Nunito"/>
                <a:cs typeface="Nunito"/>
                <a:sym typeface="Nunito"/>
              </a:rPr>
              <a:t>Belonging refers to the feeling of being connected to a community, place, or situation, and being supported and welcomed there.</a:t>
            </a:r>
            <a:endParaRPr b="1" sz="1900">
              <a:solidFill>
                <a:schemeClr val="dk1"/>
              </a:solidFill>
              <a:latin typeface="Nunito"/>
              <a:ea typeface="Nunito"/>
              <a:cs typeface="Nunito"/>
              <a:sym typeface="Nunito"/>
            </a:endParaRPr>
          </a:p>
        </p:txBody>
      </p:sp>
      <p:pic>
        <p:nvPicPr>
          <p:cNvPr descr="Three images:&#10;&#10;A group of individuals hold hands in a circle, the group is a diverse mix of ages, races, and genders.&#10;&#10;Two people, one young and one old, sit on a bench together while interacting with a group of pigeons around them. The older individual has a white beard and is holding a finger out as a pigeon stands on it with wings out. The young individual is watching three pigeons at their feet, while one also rests near their shoulder on the bench.&#10;&#10;Two adults stand with two children, all are holding hands and walking together." id="680" name="Google Shape;680;p125"/>
          <p:cNvPicPr preferRelativeResize="0"/>
          <p:nvPr/>
        </p:nvPicPr>
        <p:blipFill>
          <a:blip r:embed="rId3">
            <a:alphaModFix/>
          </a:blip>
          <a:stretch>
            <a:fillRect/>
          </a:stretch>
        </p:blipFill>
        <p:spPr>
          <a:xfrm>
            <a:off x="800625" y="2933150"/>
            <a:ext cx="7542400" cy="1697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126"/>
          <p:cNvSpPr txBox="1"/>
          <p:nvPr>
            <p:ph type="ctrTitle"/>
          </p:nvPr>
        </p:nvSpPr>
        <p:spPr>
          <a:xfrm>
            <a:off x="311700" y="182875"/>
            <a:ext cx="8520600" cy="518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latin typeface="Nunito Black"/>
                <a:ea typeface="Nunito Black"/>
                <a:cs typeface="Nunito Black"/>
                <a:sym typeface="Nunito Black"/>
              </a:rPr>
              <a:t>STEM Learning Ecosystems</a:t>
            </a:r>
            <a:endParaRPr sz="2680">
              <a:latin typeface="Nunito Black"/>
              <a:ea typeface="Nunito Black"/>
              <a:cs typeface="Nunito Black"/>
              <a:sym typeface="Nunito Black"/>
            </a:endParaRPr>
          </a:p>
        </p:txBody>
      </p:sp>
      <p:sp>
        <p:nvSpPr>
          <p:cNvPr id="686" name="Google Shape;686;p126"/>
          <p:cNvSpPr txBox="1"/>
          <p:nvPr>
            <p:ph idx="1" type="subTitle"/>
          </p:nvPr>
        </p:nvSpPr>
        <p:spPr>
          <a:xfrm>
            <a:off x="3832875" y="700975"/>
            <a:ext cx="1508700" cy="342900"/>
          </a:xfrm>
          <a:prstGeom prst="rect">
            <a:avLst/>
          </a:prstGeom>
          <a:solidFill>
            <a:srgbClr val="458692"/>
          </a:solidFill>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688"/>
              <a:buNone/>
            </a:pPr>
            <a:r>
              <a:rPr lang="en" sz="1550">
                <a:solidFill>
                  <a:schemeClr val="lt1"/>
                </a:solidFill>
                <a:latin typeface="Nunito Black"/>
                <a:ea typeface="Nunito Black"/>
                <a:cs typeface="Nunito Black"/>
                <a:sym typeface="Nunito Black"/>
              </a:rPr>
              <a:t>KEY IDEAS</a:t>
            </a:r>
            <a:endParaRPr sz="1550">
              <a:solidFill>
                <a:schemeClr val="lt1"/>
              </a:solidFill>
              <a:latin typeface="Nunito Black"/>
              <a:ea typeface="Nunito Black"/>
              <a:cs typeface="Nunito Black"/>
              <a:sym typeface="Nunito Black"/>
            </a:endParaRPr>
          </a:p>
        </p:txBody>
      </p:sp>
      <p:sp>
        <p:nvSpPr>
          <p:cNvPr id="687" name="Google Shape;687;p126"/>
          <p:cNvSpPr txBox="1"/>
          <p:nvPr/>
        </p:nvSpPr>
        <p:spPr>
          <a:xfrm>
            <a:off x="1775450" y="594350"/>
            <a:ext cx="4389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688" name="Google Shape;688;p126"/>
          <p:cNvSpPr txBox="1"/>
          <p:nvPr/>
        </p:nvSpPr>
        <p:spPr>
          <a:xfrm>
            <a:off x="311700" y="1284738"/>
            <a:ext cx="5097600" cy="35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dk1"/>
                </a:solidFill>
                <a:latin typeface="Nunito Black"/>
                <a:ea typeface="Nunito Black"/>
                <a:cs typeface="Nunito Black"/>
                <a:sym typeface="Nunito Black"/>
              </a:rPr>
              <a:t>Belonging</a:t>
            </a:r>
            <a:endParaRPr sz="3600">
              <a:solidFill>
                <a:schemeClr val="dk1"/>
              </a:solidFill>
              <a:latin typeface="Nunito Black"/>
              <a:ea typeface="Nunito Black"/>
              <a:cs typeface="Nunito Black"/>
              <a:sym typeface="Nunito Black"/>
            </a:endParaRPr>
          </a:p>
          <a:p>
            <a:pPr indent="0" lvl="0" marL="0" rtl="0" algn="l">
              <a:spcBef>
                <a:spcPts val="0"/>
              </a:spcBef>
              <a:spcAft>
                <a:spcPts val="0"/>
              </a:spcAft>
              <a:buNone/>
            </a:pPr>
            <a:r>
              <a:rPr lang="en" sz="2200">
                <a:solidFill>
                  <a:schemeClr val="dk1"/>
                </a:solidFill>
                <a:latin typeface="Nunito Medium"/>
                <a:ea typeface="Nunito Medium"/>
                <a:cs typeface="Nunito Medium"/>
                <a:sym typeface="Nunito Medium"/>
              </a:rPr>
              <a:t>Ecosystems can broaden participation by cultivating genuine relationships among individuals and organizations; creating a flexible and transparent culture; sharing programming and resources; and prioritizing diversity, equity, accessibility, inclusion, </a:t>
            </a:r>
            <a:br>
              <a:rPr lang="en" sz="2200">
                <a:solidFill>
                  <a:schemeClr val="dk1"/>
                </a:solidFill>
                <a:latin typeface="Nunito Medium"/>
                <a:ea typeface="Nunito Medium"/>
                <a:cs typeface="Nunito Medium"/>
                <a:sym typeface="Nunito Medium"/>
              </a:rPr>
            </a:br>
            <a:r>
              <a:rPr lang="en" sz="2200">
                <a:solidFill>
                  <a:schemeClr val="dk1"/>
                </a:solidFill>
                <a:latin typeface="Nunito Medium"/>
                <a:ea typeface="Nunito Medium"/>
                <a:cs typeface="Nunito Medium"/>
                <a:sym typeface="Nunito Medium"/>
              </a:rPr>
              <a:t>and belonging.</a:t>
            </a:r>
            <a:endParaRPr sz="2200">
              <a:solidFill>
                <a:schemeClr val="dk1"/>
              </a:solidFill>
              <a:latin typeface="Nunito Medium"/>
              <a:ea typeface="Nunito Medium"/>
              <a:cs typeface="Nunito Medium"/>
              <a:sym typeface="Nunito Medium"/>
            </a:endParaRPr>
          </a:p>
        </p:txBody>
      </p:sp>
      <p:pic>
        <p:nvPicPr>
          <p:cNvPr descr="A group of individuals in a circle holding hands." id="689" name="Google Shape;689;p126"/>
          <p:cNvPicPr preferRelativeResize="0"/>
          <p:nvPr/>
        </p:nvPicPr>
        <p:blipFill>
          <a:blip r:embed="rId3">
            <a:alphaModFix/>
          </a:blip>
          <a:stretch>
            <a:fillRect/>
          </a:stretch>
        </p:blipFill>
        <p:spPr>
          <a:xfrm>
            <a:off x="5445450" y="2101100"/>
            <a:ext cx="3175749" cy="20774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descr="Family using telescope to look at night sky" id="694" name="Google Shape;694;p127"/>
          <p:cNvPicPr preferRelativeResize="0"/>
          <p:nvPr/>
        </p:nvPicPr>
        <p:blipFill>
          <a:blip r:embed="rId3">
            <a:alphaModFix/>
          </a:blip>
          <a:stretch>
            <a:fillRect/>
          </a:stretch>
        </p:blipFill>
        <p:spPr>
          <a:xfrm flipH="1">
            <a:off x="5499275" y="2452550"/>
            <a:ext cx="3222825" cy="2394552"/>
          </a:xfrm>
          <a:prstGeom prst="rect">
            <a:avLst/>
          </a:prstGeom>
          <a:noFill/>
          <a:ln>
            <a:noFill/>
          </a:ln>
        </p:spPr>
      </p:pic>
      <p:sp>
        <p:nvSpPr>
          <p:cNvPr id="695" name="Google Shape;695;p127"/>
          <p:cNvSpPr txBox="1"/>
          <p:nvPr>
            <p:ph type="title"/>
          </p:nvPr>
        </p:nvSpPr>
        <p:spPr>
          <a:xfrm>
            <a:off x="114200" y="167388"/>
            <a:ext cx="8079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Structure and design</a:t>
            </a:r>
            <a:endParaRPr/>
          </a:p>
        </p:txBody>
      </p:sp>
      <p:sp>
        <p:nvSpPr>
          <p:cNvPr id="696" name="Google Shape;696;p127"/>
          <p:cNvSpPr txBox="1"/>
          <p:nvPr/>
        </p:nvSpPr>
        <p:spPr>
          <a:xfrm>
            <a:off x="234825" y="1193800"/>
            <a:ext cx="8295900" cy="39498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rPr lang="en" sz="2400">
                <a:solidFill>
                  <a:schemeClr val="dk1"/>
                </a:solidFill>
                <a:latin typeface="Nunito"/>
                <a:ea typeface="Nunito"/>
                <a:cs typeface="Nunito"/>
                <a:sym typeface="Nunito"/>
              </a:rPr>
              <a:t>STEM learning ecosystems support diversity, equity, accessibility, inclusion, and belonging (DEIAB) through their:</a:t>
            </a:r>
            <a:endParaRPr sz="2400">
              <a:latin typeface="Nunito"/>
              <a:ea typeface="Nunito"/>
              <a:cs typeface="Nunito"/>
              <a:sym typeface="Nunito"/>
            </a:endParaRPr>
          </a:p>
          <a:p>
            <a:pPr indent="-381000" lvl="0" marL="457200" rtl="0" algn="l">
              <a:lnSpc>
                <a:spcPct val="115000"/>
              </a:lnSpc>
              <a:spcBef>
                <a:spcPts val="1200"/>
              </a:spcBef>
              <a:spcAft>
                <a:spcPts val="0"/>
              </a:spcAft>
              <a:buClr>
                <a:schemeClr val="dk1"/>
              </a:buClr>
              <a:buSzPts val="2400"/>
              <a:buFont typeface="Nunito"/>
              <a:buChar char="●"/>
            </a:pPr>
            <a:r>
              <a:rPr lang="en" sz="2400">
                <a:latin typeface="Nunito"/>
                <a:ea typeface="Nunito"/>
                <a:cs typeface="Nunito"/>
                <a:sym typeface="Nunito"/>
              </a:rPr>
              <a:t>Organizational structures and culture</a:t>
            </a:r>
            <a:endParaRPr sz="2400">
              <a:latin typeface="Nunito"/>
              <a:ea typeface="Nunito"/>
              <a:cs typeface="Nunito"/>
              <a:sym typeface="Nunito"/>
            </a:endParaRPr>
          </a:p>
          <a:p>
            <a:pPr indent="-381000" lvl="0" marL="457200" rtl="0" algn="l">
              <a:lnSpc>
                <a:spcPct val="115000"/>
              </a:lnSpc>
              <a:spcBef>
                <a:spcPts val="0"/>
              </a:spcBef>
              <a:spcAft>
                <a:spcPts val="0"/>
              </a:spcAft>
              <a:buClr>
                <a:schemeClr val="dk1"/>
              </a:buClr>
              <a:buSzPts val="2400"/>
              <a:buFont typeface="Nunito"/>
              <a:buChar char="●"/>
            </a:pPr>
            <a:r>
              <a:rPr lang="en" sz="2400">
                <a:latin typeface="Nunito"/>
                <a:ea typeface="Nunito"/>
                <a:cs typeface="Nunito"/>
                <a:sym typeface="Nunito"/>
              </a:rPr>
              <a:t>Relationships and communication</a:t>
            </a:r>
            <a:endParaRPr sz="2400">
              <a:latin typeface="Nunito"/>
              <a:ea typeface="Nunito"/>
              <a:cs typeface="Nunito"/>
              <a:sym typeface="Nunito"/>
            </a:endParaRPr>
          </a:p>
          <a:p>
            <a:pPr indent="-381000" lvl="0" marL="457200" rtl="0" algn="l">
              <a:lnSpc>
                <a:spcPct val="115000"/>
              </a:lnSpc>
              <a:spcBef>
                <a:spcPts val="0"/>
              </a:spcBef>
              <a:spcAft>
                <a:spcPts val="0"/>
              </a:spcAft>
              <a:buClr>
                <a:schemeClr val="dk1"/>
              </a:buClr>
              <a:buSzPts val="2400"/>
              <a:buFont typeface="Nunito"/>
              <a:buChar char="●"/>
            </a:pPr>
            <a:r>
              <a:rPr lang="en" sz="2400">
                <a:latin typeface="Nunito"/>
                <a:ea typeface="Nunito"/>
                <a:cs typeface="Nunito"/>
                <a:sym typeface="Nunito"/>
              </a:rPr>
              <a:t>Resources and activities</a:t>
            </a:r>
            <a:endParaRPr sz="2400">
              <a:latin typeface="Nunito"/>
              <a:ea typeface="Nunito"/>
              <a:cs typeface="Nunito"/>
              <a:sym typeface="Nunito"/>
            </a:endParaRPr>
          </a:p>
        </p:txBody>
      </p:sp>
      <p:sp>
        <p:nvSpPr>
          <p:cNvPr id="697" name="Google Shape;697;p127"/>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128"/>
          <p:cNvSpPr txBox="1"/>
          <p:nvPr/>
        </p:nvSpPr>
        <p:spPr>
          <a:xfrm>
            <a:off x="234825" y="1193800"/>
            <a:ext cx="5151900" cy="3949800"/>
          </a:xfrm>
          <a:prstGeom prst="rect">
            <a:avLst/>
          </a:prstGeom>
          <a:noFill/>
          <a:ln>
            <a:noFill/>
          </a:ln>
        </p:spPr>
        <p:txBody>
          <a:bodyPr anchorCtr="0" anchor="t" bIns="34275" lIns="68575" spcFirstLastPara="1" rIns="68575" wrap="square" tIns="34275">
            <a:noAutofit/>
          </a:bodyPr>
          <a:lstStyle/>
          <a:p>
            <a:pPr indent="0" lvl="0" marL="0" rtl="0" algn="l">
              <a:spcBef>
                <a:spcPts val="800"/>
              </a:spcBef>
              <a:spcAft>
                <a:spcPts val="0"/>
              </a:spcAft>
              <a:buNone/>
            </a:pPr>
            <a:r>
              <a:rPr b="1" lang="en" sz="1800">
                <a:solidFill>
                  <a:schemeClr val="dk1"/>
                </a:solidFill>
                <a:latin typeface="Nunito Medium"/>
                <a:ea typeface="Nunito Medium"/>
                <a:cs typeface="Nunito Medium"/>
                <a:sym typeface="Nunito Medium"/>
              </a:rPr>
              <a:t>Smoky Mountain STEM Collaborative </a:t>
            </a:r>
            <a:r>
              <a:rPr lang="en" sz="1800">
                <a:solidFill>
                  <a:schemeClr val="dk1"/>
                </a:solidFill>
                <a:latin typeface="Nunito"/>
                <a:ea typeface="Nunito"/>
                <a:cs typeface="Nunito"/>
                <a:sym typeface="Nunito"/>
              </a:rPr>
              <a:t>continually shows up in their community to </a:t>
            </a:r>
            <a:br>
              <a:rPr lang="en" sz="1800">
                <a:solidFill>
                  <a:schemeClr val="dk1"/>
                </a:solidFill>
                <a:latin typeface="Nunito"/>
                <a:ea typeface="Nunito"/>
                <a:cs typeface="Nunito"/>
                <a:sym typeface="Nunito"/>
              </a:rPr>
            </a:br>
            <a:r>
              <a:rPr lang="en" sz="1800">
                <a:solidFill>
                  <a:schemeClr val="dk1"/>
                </a:solidFill>
                <a:latin typeface="Nunito"/>
                <a:ea typeface="Nunito"/>
                <a:cs typeface="Nunito"/>
                <a:sym typeface="Nunito"/>
              </a:rPr>
              <a:t>build relationship over time</a:t>
            </a:r>
            <a:endParaRPr sz="1800">
              <a:solidFill>
                <a:schemeClr val="dk1"/>
              </a:solidFill>
              <a:latin typeface="Nunito"/>
              <a:ea typeface="Nunito"/>
              <a:cs typeface="Nunito"/>
              <a:sym typeface="Nunito"/>
            </a:endParaRPr>
          </a:p>
          <a:p>
            <a:pPr indent="0" lvl="0" marL="0" rtl="0" algn="l">
              <a:spcBef>
                <a:spcPts val="800"/>
              </a:spcBef>
              <a:spcAft>
                <a:spcPts val="0"/>
              </a:spcAft>
              <a:buNone/>
            </a:pPr>
            <a:r>
              <a:t/>
            </a:r>
            <a:endParaRPr sz="1800">
              <a:solidFill>
                <a:schemeClr val="dk1"/>
              </a:solidFill>
              <a:latin typeface="Nunito"/>
              <a:ea typeface="Nunito"/>
              <a:cs typeface="Nunito"/>
              <a:sym typeface="Nunito"/>
            </a:endParaRPr>
          </a:p>
          <a:p>
            <a:pPr indent="-317500" lvl="0" marL="457200" rtl="0" algn="l">
              <a:spcBef>
                <a:spcPts val="1200"/>
              </a:spcBef>
              <a:spcAft>
                <a:spcPts val="0"/>
              </a:spcAft>
              <a:buClr>
                <a:schemeClr val="dk1"/>
              </a:buClr>
              <a:buSzPts val="1400"/>
              <a:buFont typeface="Nunito Medium"/>
              <a:buChar char="●"/>
            </a:pPr>
            <a:r>
              <a:rPr lang="en" sz="1800">
                <a:solidFill>
                  <a:schemeClr val="dk1"/>
                </a:solidFill>
                <a:latin typeface="Nunito Medium"/>
                <a:ea typeface="Nunito Medium"/>
                <a:cs typeface="Nunito Medium"/>
                <a:sym typeface="Nunito Medium"/>
              </a:rPr>
              <a:t>Attend one-off events to build relationships</a:t>
            </a:r>
            <a:endParaRPr sz="1800">
              <a:solidFill>
                <a:schemeClr val="dk1"/>
              </a:solidFill>
              <a:latin typeface="Nunito Medium"/>
              <a:ea typeface="Nunito Medium"/>
              <a:cs typeface="Nunito Medium"/>
              <a:sym typeface="Nunito Medium"/>
            </a:endParaRPr>
          </a:p>
          <a:p>
            <a:pPr indent="-317500" lvl="0" marL="457200" rtl="0" algn="l">
              <a:spcBef>
                <a:spcPts val="0"/>
              </a:spcBef>
              <a:spcAft>
                <a:spcPts val="0"/>
              </a:spcAft>
              <a:buClr>
                <a:schemeClr val="dk1"/>
              </a:buClr>
              <a:buSzPts val="1400"/>
              <a:buFont typeface="Nunito Medium"/>
              <a:buChar char="●"/>
            </a:pPr>
            <a:r>
              <a:rPr lang="en" sz="1800">
                <a:solidFill>
                  <a:schemeClr val="dk1"/>
                </a:solidFill>
                <a:latin typeface="Nunito Medium"/>
                <a:ea typeface="Nunito Medium"/>
                <a:cs typeface="Nunito Medium"/>
                <a:sym typeface="Nunito Medium"/>
              </a:rPr>
              <a:t>Continually show up in the community </a:t>
            </a:r>
            <a:br>
              <a:rPr lang="en" sz="1800">
                <a:solidFill>
                  <a:schemeClr val="dk1"/>
                </a:solidFill>
                <a:latin typeface="Nunito Medium"/>
                <a:ea typeface="Nunito Medium"/>
                <a:cs typeface="Nunito Medium"/>
                <a:sym typeface="Nunito Medium"/>
              </a:rPr>
            </a:br>
            <a:r>
              <a:rPr lang="en" sz="1800">
                <a:solidFill>
                  <a:schemeClr val="dk1"/>
                </a:solidFill>
                <a:latin typeface="Nunito Medium"/>
                <a:ea typeface="Nunito Medium"/>
                <a:cs typeface="Nunito Medium"/>
                <a:sym typeface="Nunito Medium"/>
              </a:rPr>
              <a:t>(e.g. Art Walk, teacher professional development, STEAM Night, etc.)</a:t>
            </a:r>
            <a:endParaRPr sz="1800">
              <a:solidFill>
                <a:schemeClr val="dk1"/>
              </a:solidFill>
              <a:latin typeface="Nunito Medium"/>
              <a:ea typeface="Nunito Medium"/>
              <a:cs typeface="Nunito Medium"/>
              <a:sym typeface="Nunito Medium"/>
            </a:endParaRPr>
          </a:p>
          <a:p>
            <a:pPr indent="0" lvl="0" marL="457200" rtl="0" algn="l">
              <a:spcBef>
                <a:spcPts val="0"/>
              </a:spcBef>
              <a:spcAft>
                <a:spcPts val="0"/>
              </a:spcAft>
              <a:buNone/>
            </a:pPr>
            <a:r>
              <a:t/>
            </a:r>
            <a:endParaRPr sz="1800">
              <a:solidFill>
                <a:schemeClr val="dk1"/>
              </a:solidFill>
              <a:latin typeface="Nunito Medium"/>
              <a:ea typeface="Nunito Medium"/>
              <a:cs typeface="Nunito Medium"/>
              <a:sym typeface="Nunito Medium"/>
            </a:endParaRPr>
          </a:p>
          <a:p>
            <a:pPr indent="-317500" lvl="0" marL="457200" rtl="0" algn="l">
              <a:spcBef>
                <a:spcPts val="0"/>
              </a:spcBef>
              <a:spcAft>
                <a:spcPts val="0"/>
              </a:spcAft>
              <a:buClr>
                <a:schemeClr val="dk1"/>
              </a:buClr>
              <a:buSzPts val="1400"/>
              <a:buFont typeface="Nunito Medium"/>
              <a:buChar char="●"/>
            </a:pPr>
            <a:r>
              <a:rPr lang="en" sz="1800">
                <a:solidFill>
                  <a:schemeClr val="dk1"/>
                </a:solidFill>
                <a:latin typeface="Nunito Medium"/>
                <a:ea typeface="Nunito Medium"/>
                <a:cs typeface="Nunito Medium"/>
                <a:sym typeface="Nunito Medium"/>
              </a:rPr>
              <a:t>Drop-in activities at the Boys &amp; Girls Club developed into a relationship that supported a robotics club</a:t>
            </a:r>
            <a:endParaRPr sz="2400">
              <a:solidFill>
                <a:schemeClr val="dk1"/>
              </a:solidFill>
              <a:latin typeface="Nunito"/>
              <a:ea typeface="Nunito"/>
              <a:cs typeface="Nunito"/>
              <a:sym typeface="Nunito"/>
            </a:endParaRPr>
          </a:p>
        </p:txBody>
      </p:sp>
      <p:sp>
        <p:nvSpPr>
          <p:cNvPr id="703" name="Google Shape;703;p128"/>
          <p:cNvSpPr txBox="1"/>
          <p:nvPr>
            <p:ph type="title"/>
          </p:nvPr>
        </p:nvSpPr>
        <p:spPr>
          <a:xfrm>
            <a:off x="114200" y="167388"/>
            <a:ext cx="8079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Ecosystem Example</a:t>
            </a:r>
            <a:endParaRPr/>
          </a:p>
        </p:txBody>
      </p:sp>
      <p:sp>
        <p:nvSpPr>
          <p:cNvPr id="704" name="Google Shape;704;p128"/>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pic>
        <p:nvPicPr>
          <p:cNvPr descr="Students doing robotic activity together" id="705" name="Google Shape;705;p128"/>
          <p:cNvPicPr preferRelativeResize="0"/>
          <p:nvPr/>
        </p:nvPicPr>
        <p:blipFill rotWithShape="1">
          <a:blip r:embed="rId3">
            <a:alphaModFix/>
          </a:blip>
          <a:srcRect b="0" l="8953" r="6822" t="0"/>
          <a:stretch/>
        </p:blipFill>
        <p:spPr>
          <a:xfrm>
            <a:off x="5499575" y="1622325"/>
            <a:ext cx="3563325" cy="2826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129"/>
          <p:cNvSpPr txBox="1"/>
          <p:nvPr>
            <p:ph type="ctrTitle"/>
          </p:nvPr>
        </p:nvSpPr>
        <p:spPr>
          <a:xfrm>
            <a:off x="311700" y="182875"/>
            <a:ext cx="8520600" cy="518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80">
                <a:latin typeface="Nunito Black"/>
                <a:ea typeface="Nunito Black"/>
                <a:cs typeface="Nunito Black"/>
                <a:sym typeface="Nunito Black"/>
              </a:rPr>
              <a:t>STEM Learning </a:t>
            </a:r>
            <a:r>
              <a:rPr lang="en" sz="2680">
                <a:latin typeface="Nunito Black"/>
                <a:ea typeface="Nunito Black"/>
                <a:cs typeface="Nunito Black"/>
                <a:sym typeface="Nunito Black"/>
              </a:rPr>
              <a:t>Ecosystems</a:t>
            </a:r>
            <a:endParaRPr sz="2680">
              <a:latin typeface="Nunito Black"/>
              <a:ea typeface="Nunito Black"/>
              <a:cs typeface="Nunito Black"/>
              <a:sym typeface="Nunito Black"/>
            </a:endParaRPr>
          </a:p>
        </p:txBody>
      </p:sp>
      <p:sp>
        <p:nvSpPr>
          <p:cNvPr id="711" name="Google Shape;711;p129"/>
          <p:cNvSpPr txBox="1"/>
          <p:nvPr>
            <p:ph idx="1" type="subTitle"/>
          </p:nvPr>
        </p:nvSpPr>
        <p:spPr>
          <a:xfrm>
            <a:off x="3832875" y="700975"/>
            <a:ext cx="1508700" cy="342900"/>
          </a:xfrm>
          <a:prstGeom prst="rect">
            <a:avLst/>
          </a:prstGeom>
          <a:solidFill>
            <a:srgbClr val="458692"/>
          </a:solidFill>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688"/>
              <a:buNone/>
            </a:pPr>
            <a:r>
              <a:rPr lang="en" sz="1550">
                <a:solidFill>
                  <a:schemeClr val="lt1"/>
                </a:solidFill>
                <a:latin typeface="Nunito Black"/>
                <a:ea typeface="Nunito Black"/>
                <a:cs typeface="Nunito Black"/>
                <a:sym typeface="Nunito Black"/>
              </a:rPr>
              <a:t>KEY IDEAS</a:t>
            </a:r>
            <a:endParaRPr sz="1550">
              <a:solidFill>
                <a:schemeClr val="lt1"/>
              </a:solidFill>
              <a:latin typeface="Nunito Black"/>
              <a:ea typeface="Nunito Black"/>
              <a:cs typeface="Nunito Black"/>
              <a:sym typeface="Nunito Black"/>
            </a:endParaRPr>
          </a:p>
        </p:txBody>
      </p:sp>
      <p:sp>
        <p:nvSpPr>
          <p:cNvPr id="712" name="Google Shape;712;p129"/>
          <p:cNvSpPr txBox="1"/>
          <p:nvPr/>
        </p:nvSpPr>
        <p:spPr>
          <a:xfrm>
            <a:off x="1775450" y="594350"/>
            <a:ext cx="4389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713" name="Google Shape;713;p129"/>
          <p:cNvSpPr txBox="1"/>
          <p:nvPr/>
        </p:nvSpPr>
        <p:spPr>
          <a:xfrm>
            <a:off x="311700" y="1577150"/>
            <a:ext cx="4325700" cy="30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dk1"/>
                </a:solidFill>
                <a:latin typeface="Nunito Black"/>
                <a:ea typeface="Nunito Black"/>
                <a:cs typeface="Nunito Black"/>
                <a:sym typeface="Nunito Black"/>
              </a:rPr>
              <a:t>Engagement</a:t>
            </a:r>
            <a:endParaRPr sz="3600">
              <a:solidFill>
                <a:schemeClr val="dk1"/>
              </a:solidFill>
              <a:latin typeface="Nunito Black"/>
              <a:ea typeface="Nunito Black"/>
              <a:cs typeface="Nunito Black"/>
              <a:sym typeface="Nunito Black"/>
            </a:endParaRPr>
          </a:p>
          <a:p>
            <a:pPr indent="0" lvl="0" marL="0" rtl="0" algn="l">
              <a:spcBef>
                <a:spcPts val="0"/>
              </a:spcBef>
              <a:spcAft>
                <a:spcPts val="0"/>
              </a:spcAft>
              <a:buNone/>
            </a:pPr>
            <a:r>
              <a:rPr lang="en" sz="2200">
                <a:solidFill>
                  <a:schemeClr val="dk1"/>
                </a:solidFill>
                <a:latin typeface="Nunito Medium"/>
                <a:ea typeface="Nunito Medium"/>
                <a:cs typeface="Nunito Medium"/>
                <a:sym typeface="Nunito Medium"/>
              </a:rPr>
              <a:t>Authentic STEM engagement starts with understanding what is relevant to learners and communities, then creates connections to content through active learning experiences.</a:t>
            </a:r>
            <a:endParaRPr sz="2200">
              <a:solidFill>
                <a:schemeClr val="dk1"/>
              </a:solidFill>
              <a:latin typeface="Nunito Medium"/>
              <a:ea typeface="Nunito Medium"/>
              <a:cs typeface="Nunito Medium"/>
              <a:sym typeface="Nunito Medium"/>
            </a:endParaRPr>
          </a:p>
        </p:txBody>
      </p:sp>
      <p:pic>
        <p:nvPicPr>
          <p:cNvPr descr="Group on stumps outdoors having discussion with children and adults" id="714" name="Google Shape;714;p129"/>
          <p:cNvPicPr preferRelativeResize="0"/>
          <p:nvPr/>
        </p:nvPicPr>
        <p:blipFill>
          <a:blip r:embed="rId3">
            <a:alphaModFix/>
          </a:blip>
          <a:stretch>
            <a:fillRect/>
          </a:stretch>
        </p:blipFill>
        <p:spPr>
          <a:xfrm>
            <a:off x="5055325" y="2249600"/>
            <a:ext cx="3490326" cy="1736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pic>
        <p:nvPicPr>
          <p:cNvPr id="719" name="Google Shape;719;p130"/>
          <p:cNvPicPr preferRelativeResize="0"/>
          <p:nvPr/>
        </p:nvPicPr>
        <p:blipFill>
          <a:blip r:embed="rId3">
            <a:alphaModFix/>
          </a:blip>
          <a:stretch>
            <a:fillRect/>
          </a:stretch>
        </p:blipFill>
        <p:spPr>
          <a:xfrm>
            <a:off x="145600" y="1186675"/>
            <a:ext cx="8852800" cy="2926724"/>
          </a:xfrm>
          <a:prstGeom prst="rect">
            <a:avLst/>
          </a:prstGeom>
          <a:noFill/>
          <a:ln>
            <a:noFill/>
          </a:ln>
        </p:spPr>
      </p:pic>
      <p:sp>
        <p:nvSpPr>
          <p:cNvPr id="720" name="Google Shape;720;p1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680">
                <a:latin typeface="Nunito Black"/>
                <a:ea typeface="Nunito Black"/>
                <a:cs typeface="Nunito Black"/>
                <a:sym typeface="Nunito Black"/>
              </a:rPr>
              <a:t>Authentic STEM Engagement</a:t>
            </a:r>
            <a:endParaRPr sz="2680">
              <a:latin typeface="Nunito Black"/>
              <a:ea typeface="Nunito Black"/>
              <a:cs typeface="Nunito Black"/>
              <a:sym typeface="Nunito Black"/>
            </a:endParaRPr>
          </a:p>
        </p:txBody>
      </p:sp>
      <p:sp>
        <p:nvSpPr>
          <p:cNvPr id="721" name="Google Shape;721;p130"/>
          <p:cNvSpPr txBox="1"/>
          <p:nvPr/>
        </p:nvSpPr>
        <p:spPr>
          <a:xfrm>
            <a:off x="3938675" y="2397025"/>
            <a:ext cx="4470000" cy="163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Nunito Medium"/>
                <a:ea typeface="Nunito Medium"/>
                <a:cs typeface="Nunito Medium"/>
                <a:sym typeface="Nunito Medium"/>
              </a:rPr>
              <a:t>Connects to identity and culture, promotes a sense of belonging, and fosters inclusion</a:t>
            </a:r>
            <a:endParaRPr sz="2200">
              <a:solidFill>
                <a:schemeClr val="dk1"/>
              </a:solidFill>
              <a:latin typeface="Nunito Medium"/>
              <a:ea typeface="Nunito Medium"/>
              <a:cs typeface="Nunito Medium"/>
              <a:sym typeface="Nunito Medium"/>
            </a:endParaRPr>
          </a:p>
        </p:txBody>
      </p:sp>
      <p:cxnSp>
        <p:nvCxnSpPr>
          <p:cNvPr id="722" name="Google Shape;722;p130"/>
          <p:cNvCxnSpPr/>
          <p:nvPr/>
        </p:nvCxnSpPr>
        <p:spPr>
          <a:xfrm rot="10800000">
            <a:off x="3913775" y="2334525"/>
            <a:ext cx="4564200" cy="0"/>
          </a:xfrm>
          <a:prstGeom prst="straightConnector1">
            <a:avLst/>
          </a:prstGeom>
          <a:noFill/>
          <a:ln cap="flat" cmpd="sng" w="28575">
            <a:solidFill>
              <a:srgbClr val="8BB3CD"/>
            </a:solidFill>
            <a:prstDash val="solid"/>
            <a:round/>
            <a:headEnd len="med" w="med" type="none"/>
            <a:tailEnd len="med" w="med" type="none"/>
          </a:ln>
        </p:spPr>
      </p:cxnSp>
      <p:sp>
        <p:nvSpPr>
          <p:cNvPr id="723" name="Google Shape;723;p130"/>
          <p:cNvSpPr txBox="1"/>
          <p:nvPr/>
        </p:nvSpPr>
        <p:spPr>
          <a:xfrm>
            <a:off x="3938675" y="1607850"/>
            <a:ext cx="45144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900">
                <a:solidFill>
                  <a:schemeClr val="dk1"/>
                </a:solidFill>
                <a:latin typeface="Nunito Black"/>
                <a:ea typeface="Nunito Black"/>
                <a:cs typeface="Nunito Black"/>
                <a:sym typeface="Nunito Black"/>
              </a:rPr>
              <a:t>Relevance</a:t>
            </a:r>
            <a:endParaRPr sz="3600">
              <a:solidFill>
                <a:schemeClr val="dk1"/>
              </a:solidFill>
              <a:latin typeface="Nunito Black"/>
              <a:ea typeface="Nunito Black"/>
              <a:cs typeface="Nunito Black"/>
              <a:sym typeface="Nunito Black"/>
            </a:endParaRPr>
          </a:p>
        </p:txBody>
      </p:sp>
      <p:pic>
        <p:nvPicPr>
          <p:cNvPr descr="Children examining colors of birch leaves" id="724" name="Google Shape;724;p130"/>
          <p:cNvPicPr preferRelativeResize="0"/>
          <p:nvPr/>
        </p:nvPicPr>
        <p:blipFill>
          <a:blip r:embed="rId4">
            <a:alphaModFix/>
          </a:blip>
          <a:stretch>
            <a:fillRect/>
          </a:stretch>
        </p:blipFill>
        <p:spPr>
          <a:xfrm>
            <a:off x="519735" y="1644275"/>
            <a:ext cx="3039879" cy="19277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pic>
        <p:nvPicPr>
          <p:cNvPr id="729" name="Google Shape;729;p131"/>
          <p:cNvPicPr preferRelativeResize="0"/>
          <p:nvPr/>
        </p:nvPicPr>
        <p:blipFill>
          <a:blip r:embed="rId3">
            <a:alphaModFix/>
          </a:blip>
          <a:stretch>
            <a:fillRect/>
          </a:stretch>
        </p:blipFill>
        <p:spPr>
          <a:xfrm>
            <a:off x="145600" y="917300"/>
            <a:ext cx="8852800" cy="3465475"/>
          </a:xfrm>
          <a:prstGeom prst="rect">
            <a:avLst/>
          </a:prstGeom>
          <a:noFill/>
          <a:ln>
            <a:noFill/>
          </a:ln>
        </p:spPr>
      </p:pic>
      <p:sp>
        <p:nvSpPr>
          <p:cNvPr id="730" name="Google Shape;730;p1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680">
                <a:latin typeface="Nunito Black"/>
                <a:ea typeface="Nunito Black"/>
                <a:cs typeface="Nunito Black"/>
                <a:sym typeface="Nunito Black"/>
              </a:rPr>
              <a:t>Authentic STEM Engagement</a:t>
            </a:r>
            <a:endParaRPr sz="2680">
              <a:latin typeface="Nunito Black"/>
              <a:ea typeface="Nunito Black"/>
              <a:cs typeface="Nunito Black"/>
              <a:sym typeface="Nunito Black"/>
            </a:endParaRPr>
          </a:p>
        </p:txBody>
      </p:sp>
      <p:sp>
        <p:nvSpPr>
          <p:cNvPr id="731" name="Google Shape;731;p131"/>
          <p:cNvSpPr txBox="1"/>
          <p:nvPr/>
        </p:nvSpPr>
        <p:spPr>
          <a:xfrm>
            <a:off x="3938675" y="2397025"/>
            <a:ext cx="4470000" cy="163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Nunito Medium"/>
                <a:ea typeface="Nunito Medium"/>
                <a:cs typeface="Nunito Medium"/>
                <a:sym typeface="Nunito Medium"/>
              </a:rPr>
              <a:t>Includes community observations, scientific data, assets, and a range of expert perspectives</a:t>
            </a:r>
            <a:endParaRPr sz="2200">
              <a:solidFill>
                <a:schemeClr val="dk1"/>
              </a:solidFill>
              <a:latin typeface="Nunito Medium"/>
              <a:ea typeface="Nunito Medium"/>
              <a:cs typeface="Nunito Medium"/>
              <a:sym typeface="Nunito Medium"/>
            </a:endParaRPr>
          </a:p>
        </p:txBody>
      </p:sp>
      <p:cxnSp>
        <p:nvCxnSpPr>
          <p:cNvPr id="732" name="Google Shape;732;p131"/>
          <p:cNvCxnSpPr/>
          <p:nvPr/>
        </p:nvCxnSpPr>
        <p:spPr>
          <a:xfrm rot="10800000">
            <a:off x="3913775" y="2334525"/>
            <a:ext cx="4564200" cy="0"/>
          </a:xfrm>
          <a:prstGeom prst="straightConnector1">
            <a:avLst/>
          </a:prstGeom>
          <a:noFill/>
          <a:ln cap="flat" cmpd="sng" w="28575">
            <a:solidFill>
              <a:srgbClr val="8BB3CD"/>
            </a:solidFill>
            <a:prstDash val="solid"/>
            <a:round/>
            <a:headEnd len="med" w="med" type="none"/>
            <a:tailEnd len="med" w="med" type="none"/>
          </a:ln>
        </p:spPr>
      </p:cxnSp>
      <p:sp>
        <p:nvSpPr>
          <p:cNvPr id="733" name="Google Shape;733;p131"/>
          <p:cNvSpPr txBox="1"/>
          <p:nvPr/>
        </p:nvSpPr>
        <p:spPr>
          <a:xfrm>
            <a:off x="3938675" y="1607850"/>
            <a:ext cx="4514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chemeClr val="dk1"/>
                </a:solidFill>
                <a:latin typeface="Nunito Black"/>
                <a:ea typeface="Nunito Black"/>
                <a:cs typeface="Nunito Black"/>
                <a:sym typeface="Nunito Black"/>
              </a:rPr>
              <a:t>STEM content</a:t>
            </a:r>
            <a:endParaRPr sz="3600">
              <a:solidFill>
                <a:schemeClr val="dk1"/>
              </a:solidFill>
              <a:latin typeface="Nunito Black"/>
              <a:ea typeface="Nunito Black"/>
              <a:cs typeface="Nunito Black"/>
              <a:sym typeface="Nunito Black"/>
            </a:endParaRPr>
          </a:p>
        </p:txBody>
      </p:sp>
      <p:pic>
        <p:nvPicPr>
          <p:cNvPr descr="Tamily looking through telescope at night sky" id="734" name="Google Shape;734;p131"/>
          <p:cNvPicPr preferRelativeResize="0"/>
          <p:nvPr/>
        </p:nvPicPr>
        <p:blipFill>
          <a:blip r:embed="rId4">
            <a:alphaModFix/>
          </a:blip>
          <a:stretch>
            <a:fillRect/>
          </a:stretch>
        </p:blipFill>
        <p:spPr>
          <a:xfrm>
            <a:off x="489125" y="1389275"/>
            <a:ext cx="3049074" cy="24621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pic>
        <p:nvPicPr>
          <p:cNvPr id="739" name="Google Shape;739;p132"/>
          <p:cNvPicPr preferRelativeResize="0"/>
          <p:nvPr/>
        </p:nvPicPr>
        <p:blipFill>
          <a:blip r:embed="rId3">
            <a:alphaModFix/>
          </a:blip>
          <a:stretch>
            <a:fillRect/>
          </a:stretch>
        </p:blipFill>
        <p:spPr>
          <a:xfrm>
            <a:off x="247525" y="1317750"/>
            <a:ext cx="8648950" cy="2664576"/>
          </a:xfrm>
          <a:prstGeom prst="rect">
            <a:avLst/>
          </a:prstGeom>
          <a:noFill/>
          <a:ln>
            <a:noFill/>
          </a:ln>
        </p:spPr>
      </p:pic>
      <p:sp>
        <p:nvSpPr>
          <p:cNvPr id="740" name="Google Shape;740;p1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680">
                <a:latin typeface="Nunito Black"/>
                <a:ea typeface="Nunito Black"/>
                <a:cs typeface="Nunito Black"/>
                <a:sym typeface="Nunito Black"/>
              </a:rPr>
              <a:t>Authentic STEM Engagement</a:t>
            </a:r>
            <a:endParaRPr sz="2680">
              <a:latin typeface="Nunito Black"/>
              <a:ea typeface="Nunito Black"/>
              <a:cs typeface="Nunito Black"/>
              <a:sym typeface="Nunito Black"/>
            </a:endParaRPr>
          </a:p>
        </p:txBody>
      </p:sp>
      <p:sp>
        <p:nvSpPr>
          <p:cNvPr id="741" name="Google Shape;741;p132"/>
          <p:cNvSpPr txBox="1"/>
          <p:nvPr/>
        </p:nvSpPr>
        <p:spPr>
          <a:xfrm>
            <a:off x="4014875" y="2397025"/>
            <a:ext cx="4470000" cy="163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Nunito Medium"/>
                <a:ea typeface="Nunito Medium"/>
                <a:cs typeface="Nunito Medium"/>
                <a:sym typeface="Nunito Medium"/>
              </a:rPr>
              <a:t>Supports active learning, encourages dialogue, and builds on community strengths </a:t>
            </a:r>
            <a:endParaRPr sz="2200">
              <a:solidFill>
                <a:schemeClr val="dk1"/>
              </a:solidFill>
              <a:latin typeface="Nunito Medium"/>
              <a:ea typeface="Nunito Medium"/>
              <a:cs typeface="Nunito Medium"/>
              <a:sym typeface="Nunito Medium"/>
            </a:endParaRPr>
          </a:p>
        </p:txBody>
      </p:sp>
      <p:cxnSp>
        <p:nvCxnSpPr>
          <p:cNvPr id="742" name="Google Shape;742;p132"/>
          <p:cNvCxnSpPr/>
          <p:nvPr/>
        </p:nvCxnSpPr>
        <p:spPr>
          <a:xfrm rot="10800000">
            <a:off x="3989975" y="2334525"/>
            <a:ext cx="4564200" cy="0"/>
          </a:xfrm>
          <a:prstGeom prst="straightConnector1">
            <a:avLst/>
          </a:prstGeom>
          <a:noFill/>
          <a:ln cap="flat" cmpd="sng" w="28575">
            <a:solidFill>
              <a:srgbClr val="8BB3CD"/>
            </a:solidFill>
            <a:prstDash val="solid"/>
            <a:round/>
            <a:headEnd len="med" w="med" type="none"/>
            <a:tailEnd len="med" w="med" type="none"/>
          </a:ln>
        </p:spPr>
      </p:cxnSp>
      <p:sp>
        <p:nvSpPr>
          <p:cNvPr id="743" name="Google Shape;743;p132"/>
          <p:cNvSpPr txBox="1"/>
          <p:nvPr/>
        </p:nvSpPr>
        <p:spPr>
          <a:xfrm>
            <a:off x="4014875" y="1607850"/>
            <a:ext cx="4514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chemeClr val="dk1"/>
                </a:solidFill>
                <a:latin typeface="Nunito Black"/>
                <a:ea typeface="Nunito Black"/>
                <a:cs typeface="Nunito Black"/>
                <a:sym typeface="Nunito Black"/>
              </a:rPr>
              <a:t>Experience design</a:t>
            </a:r>
            <a:endParaRPr sz="3600"/>
          </a:p>
        </p:txBody>
      </p:sp>
      <p:pic>
        <p:nvPicPr>
          <p:cNvPr descr="Children doing citizen science coastal activity" id="744" name="Google Shape;744;p132"/>
          <p:cNvPicPr preferRelativeResize="0"/>
          <p:nvPr/>
        </p:nvPicPr>
        <p:blipFill>
          <a:blip r:embed="rId4">
            <a:alphaModFix/>
          </a:blip>
          <a:stretch>
            <a:fillRect/>
          </a:stretch>
        </p:blipFill>
        <p:spPr>
          <a:xfrm>
            <a:off x="556700" y="1909913"/>
            <a:ext cx="3121674" cy="14802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133"/>
          <p:cNvSpPr txBox="1"/>
          <p:nvPr/>
        </p:nvSpPr>
        <p:spPr>
          <a:xfrm>
            <a:off x="234825" y="1193800"/>
            <a:ext cx="5221500" cy="3949800"/>
          </a:xfrm>
          <a:prstGeom prst="rect">
            <a:avLst/>
          </a:prstGeom>
          <a:noFill/>
          <a:ln>
            <a:noFill/>
          </a:ln>
        </p:spPr>
        <p:txBody>
          <a:bodyPr anchorCtr="0" anchor="t" bIns="34275" lIns="68575" spcFirstLastPara="1" rIns="68575" wrap="square" tIns="34275">
            <a:noAutofit/>
          </a:bodyPr>
          <a:lstStyle/>
          <a:p>
            <a:pPr indent="0" lvl="0" marL="0" rtl="0" algn="l">
              <a:spcBef>
                <a:spcPts val="800"/>
              </a:spcBef>
              <a:spcAft>
                <a:spcPts val="0"/>
              </a:spcAft>
              <a:buNone/>
            </a:pPr>
            <a:r>
              <a:t/>
            </a:r>
            <a:endParaRPr sz="1800">
              <a:solidFill>
                <a:schemeClr val="dk1"/>
              </a:solidFill>
              <a:latin typeface="Nunito"/>
              <a:ea typeface="Nunito"/>
              <a:cs typeface="Nunito"/>
              <a:sym typeface="Nunito"/>
            </a:endParaRPr>
          </a:p>
          <a:p>
            <a:pPr indent="0" lvl="0" marL="0" rtl="0" algn="l">
              <a:spcBef>
                <a:spcPts val="800"/>
              </a:spcBef>
              <a:spcAft>
                <a:spcPts val="0"/>
              </a:spcAft>
              <a:buNone/>
            </a:pPr>
            <a:r>
              <a:t/>
            </a:r>
            <a:endParaRPr sz="1800">
              <a:solidFill>
                <a:schemeClr val="dk1"/>
              </a:solidFill>
              <a:latin typeface="Nunito"/>
              <a:ea typeface="Nunito"/>
              <a:cs typeface="Nunito"/>
              <a:sym typeface="Nunito"/>
            </a:endParaRPr>
          </a:p>
          <a:p>
            <a:pPr indent="0" lvl="0" marL="0" rtl="0" algn="l">
              <a:spcBef>
                <a:spcPts val="0"/>
              </a:spcBef>
              <a:spcAft>
                <a:spcPts val="0"/>
              </a:spcAft>
              <a:buNone/>
            </a:pPr>
            <a:r>
              <a:rPr lang="en" sz="1800">
                <a:solidFill>
                  <a:schemeClr val="dk1"/>
                </a:solidFill>
                <a:latin typeface="Nunito Medium"/>
                <a:ea typeface="Nunito Medium"/>
                <a:cs typeface="Nunito Medium"/>
                <a:sym typeface="Nunito Medium"/>
              </a:rPr>
              <a:t>Designing for generational and cultural diversity: A culturally sustaining learning framework:</a:t>
            </a:r>
            <a:endParaRPr sz="1800">
              <a:solidFill>
                <a:schemeClr val="dk1"/>
              </a:solidFill>
              <a:latin typeface="Nunito Medium"/>
              <a:ea typeface="Nunito Medium"/>
              <a:cs typeface="Nunito Medium"/>
              <a:sym typeface="Nunito Medium"/>
            </a:endParaRPr>
          </a:p>
          <a:p>
            <a:pPr indent="-317500" lvl="0" marL="457200" rtl="0" algn="l">
              <a:spcBef>
                <a:spcPts val="0"/>
              </a:spcBef>
              <a:spcAft>
                <a:spcPts val="0"/>
              </a:spcAft>
              <a:buClr>
                <a:schemeClr val="dk1"/>
              </a:buClr>
              <a:buSzPts val="1400"/>
              <a:buFont typeface="Nunito Medium"/>
              <a:buChar char="●"/>
            </a:pPr>
            <a:r>
              <a:rPr lang="en" sz="1800">
                <a:solidFill>
                  <a:schemeClr val="dk1"/>
                </a:solidFill>
                <a:latin typeface="Nunito Medium"/>
                <a:ea typeface="Nunito Medium"/>
                <a:cs typeface="Nunito Medium"/>
                <a:sym typeface="Nunito Medium"/>
              </a:rPr>
              <a:t>Starts with learning from Elders, long-term residents, and scientists </a:t>
            </a:r>
            <a:endParaRPr sz="1800">
              <a:solidFill>
                <a:schemeClr val="dk1"/>
              </a:solidFill>
              <a:latin typeface="Nunito Medium"/>
              <a:ea typeface="Nunito Medium"/>
              <a:cs typeface="Nunito Medium"/>
              <a:sym typeface="Nunito Medium"/>
            </a:endParaRPr>
          </a:p>
          <a:p>
            <a:pPr indent="-317500" lvl="0" marL="457200" rtl="0" algn="l">
              <a:spcBef>
                <a:spcPts val="0"/>
              </a:spcBef>
              <a:spcAft>
                <a:spcPts val="0"/>
              </a:spcAft>
              <a:buClr>
                <a:schemeClr val="dk1"/>
              </a:buClr>
              <a:buSzPts val="1400"/>
              <a:buFont typeface="Nunito Medium"/>
              <a:buChar char="●"/>
            </a:pPr>
            <a:r>
              <a:rPr lang="en" sz="1800">
                <a:solidFill>
                  <a:schemeClr val="dk1"/>
                </a:solidFill>
                <a:latin typeface="Nunito Medium"/>
                <a:ea typeface="Nunito Medium"/>
                <a:cs typeface="Nunito Medium"/>
                <a:sym typeface="Nunito Medium"/>
              </a:rPr>
              <a:t>Embraces multiple ways of knowing</a:t>
            </a:r>
            <a:endParaRPr sz="1800">
              <a:solidFill>
                <a:schemeClr val="dk1"/>
              </a:solidFill>
              <a:latin typeface="Nunito Medium"/>
              <a:ea typeface="Nunito Medium"/>
              <a:cs typeface="Nunito Medium"/>
              <a:sym typeface="Nunito Medium"/>
            </a:endParaRPr>
          </a:p>
          <a:p>
            <a:pPr indent="-317500" lvl="0" marL="457200" rtl="0" algn="l">
              <a:spcBef>
                <a:spcPts val="0"/>
              </a:spcBef>
              <a:spcAft>
                <a:spcPts val="0"/>
              </a:spcAft>
              <a:buClr>
                <a:schemeClr val="dk1"/>
              </a:buClr>
              <a:buSzPts val="1400"/>
              <a:buFont typeface="Nunito Medium"/>
              <a:buChar char="●"/>
            </a:pPr>
            <a:r>
              <a:rPr lang="en" sz="1800">
                <a:solidFill>
                  <a:schemeClr val="dk1"/>
                </a:solidFill>
                <a:latin typeface="Nunito Medium"/>
                <a:ea typeface="Nunito Medium"/>
                <a:cs typeface="Nunito Medium"/>
                <a:sym typeface="Nunito Medium"/>
              </a:rPr>
              <a:t>Braids together Indigenous knowledge and western science</a:t>
            </a:r>
            <a:endParaRPr sz="1800">
              <a:solidFill>
                <a:schemeClr val="dk1"/>
              </a:solidFill>
              <a:latin typeface="Nunito Medium"/>
              <a:ea typeface="Nunito Medium"/>
              <a:cs typeface="Nunito Medium"/>
              <a:sym typeface="Nunito Medium"/>
            </a:endParaRPr>
          </a:p>
        </p:txBody>
      </p:sp>
      <p:sp>
        <p:nvSpPr>
          <p:cNvPr id="750" name="Google Shape;750;p133"/>
          <p:cNvSpPr txBox="1"/>
          <p:nvPr>
            <p:ph type="title"/>
          </p:nvPr>
        </p:nvSpPr>
        <p:spPr>
          <a:xfrm>
            <a:off x="114200" y="167388"/>
            <a:ext cx="8079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Ecosystem Example</a:t>
            </a:r>
            <a:endParaRPr/>
          </a:p>
        </p:txBody>
      </p:sp>
      <p:sp>
        <p:nvSpPr>
          <p:cNvPr id="751" name="Google Shape;751;p13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pic>
        <p:nvPicPr>
          <p:cNvPr descr="Process diagram of activity development" id="752" name="Google Shape;752;p133"/>
          <p:cNvPicPr preferRelativeResize="0"/>
          <p:nvPr/>
        </p:nvPicPr>
        <p:blipFill rotWithShape="1">
          <a:blip r:embed="rId3">
            <a:alphaModFix/>
          </a:blip>
          <a:srcRect b="0" l="7871" r="8481" t="0"/>
          <a:stretch/>
        </p:blipFill>
        <p:spPr>
          <a:xfrm>
            <a:off x="5569125" y="2038475"/>
            <a:ext cx="3505350" cy="2073999"/>
          </a:xfrm>
          <a:prstGeom prst="rect">
            <a:avLst/>
          </a:prstGeom>
          <a:noFill/>
          <a:ln>
            <a:noFill/>
          </a:ln>
        </p:spPr>
      </p:pic>
      <p:sp>
        <p:nvSpPr>
          <p:cNvPr id="753" name="Google Shape;753;p133"/>
          <p:cNvSpPr txBox="1"/>
          <p:nvPr/>
        </p:nvSpPr>
        <p:spPr>
          <a:xfrm>
            <a:off x="5569125" y="4241700"/>
            <a:ext cx="3505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Nunito"/>
                <a:ea typeface="Nunito"/>
                <a:cs typeface="Nunito"/>
                <a:sym typeface="Nunito"/>
              </a:rPr>
              <a:t>Figure modified from Stephens 2003 and OLCG 2002; published in Spellman et al. 2018</a:t>
            </a:r>
            <a:endParaRPr sz="900">
              <a:solidFill>
                <a:schemeClr val="dk1"/>
              </a:solidFill>
              <a:latin typeface="Nunito"/>
              <a:ea typeface="Nunito"/>
              <a:cs typeface="Nunito"/>
              <a:sym typeface="Nunito"/>
            </a:endParaRPr>
          </a:p>
        </p:txBody>
      </p:sp>
      <p:sp>
        <p:nvSpPr>
          <p:cNvPr id="754" name="Google Shape;754;p133"/>
          <p:cNvSpPr txBox="1"/>
          <p:nvPr/>
        </p:nvSpPr>
        <p:spPr>
          <a:xfrm>
            <a:off x="234825" y="1112100"/>
            <a:ext cx="6044100" cy="461700"/>
          </a:xfrm>
          <a:prstGeom prst="rect">
            <a:avLst/>
          </a:prstGeom>
          <a:noFill/>
          <a:ln>
            <a:noFill/>
          </a:ln>
        </p:spPr>
        <p:txBody>
          <a:bodyPr anchorCtr="0" anchor="t" bIns="91425" lIns="91425" spcFirstLastPara="1" rIns="91425" wrap="square" tIns="91425">
            <a:spAutoFit/>
          </a:bodyPr>
          <a:lstStyle/>
          <a:p>
            <a:pPr indent="0" lvl="0" marL="0" rtl="0" algn="l">
              <a:spcBef>
                <a:spcPts val="800"/>
              </a:spcBef>
              <a:spcAft>
                <a:spcPts val="0"/>
              </a:spcAft>
              <a:buNone/>
            </a:pPr>
            <a:r>
              <a:rPr b="1" lang="en" sz="1800">
                <a:solidFill>
                  <a:schemeClr val="dk1"/>
                </a:solidFill>
                <a:latin typeface="Nunito Medium"/>
                <a:ea typeface="Nunito Medium"/>
                <a:cs typeface="Nunito Medium"/>
                <a:sym typeface="Nunito Medium"/>
              </a:rPr>
              <a:t>Arctic &amp; Earth STEM Integrating GLOBE &amp; NASA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108"/>
          <p:cNvSpPr txBox="1"/>
          <p:nvPr>
            <p:ph type="title"/>
          </p:nvPr>
        </p:nvSpPr>
        <p:spPr>
          <a:xfrm>
            <a:off x="596750" y="261500"/>
            <a:ext cx="7367700" cy="80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STEM Learning Ecosystems</a:t>
            </a:r>
            <a:endParaRPr/>
          </a:p>
        </p:txBody>
      </p:sp>
      <p:sp>
        <p:nvSpPr>
          <p:cNvPr id="558" name="Google Shape;558;p108"/>
          <p:cNvSpPr txBox="1"/>
          <p:nvPr>
            <p:ph idx="1" type="body"/>
          </p:nvPr>
        </p:nvSpPr>
        <p:spPr>
          <a:xfrm>
            <a:off x="3000875" y="4459600"/>
            <a:ext cx="6573300" cy="456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SzPts val="688"/>
              <a:buNone/>
            </a:pPr>
            <a:r>
              <a:rPr b="1" lang="en" sz="1487"/>
              <a:t>Association of Children’s Museums InterActivity Conference - May 2024</a:t>
            </a:r>
            <a:endParaRPr b="1" sz="1487"/>
          </a:p>
        </p:txBody>
      </p:sp>
      <p:sp>
        <p:nvSpPr>
          <p:cNvPr id="559" name="Google Shape;559;p108"/>
          <p:cNvSpPr txBox="1"/>
          <p:nvPr>
            <p:ph idx="2" type="subTitle"/>
          </p:nvPr>
        </p:nvSpPr>
        <p:spPr>
          <a:xfrm>
            <a:off x="2637575" y="1833700"/>
            <a:ext cx="5831700" cy="2412600"/>
          </a:xfrm>
          <a:prstGeom prst="rect">
            <a:avLst/>
          </a:prstGeom>
        </p:spPr>
        <p:txBody>
          <a:bodyPr anchorCtr="0" anchor="t" bIns="91425" lIns="91425" spcFirstLastPara="1" rIns="91425" wrap="square" tIns="91425">
            <a:noAutofit/>
          </a:bodyPr>
          <a:lstStyle/>
          <a:p>
            <a:pPr indent="0" lvl="0" marL="457200" rtl="0" algn="l">
              <a:lnSpc>
                <a:spcPct val="105000"/>
              </a:lnSpc>
              <a:spcBef>
                <a:spcPts val="0"/>
              </a:spcBef>
              <a:spcAft>
                <a:spcPts val="0"/>
              </a:spcAft>
              <a:buSzPts val="770"/>
              <a:buNone/>
            </a:pPr>
            <a:r>
              <a:rPr lang="en" sz="2500"/>
              <a:t>Catherine McCarthy </a:t>
            </a:r>
            <a:br>
              <a:rPr lang="en" sz="2500"/>
            </a:br>
            <a:r>
              <a:rPr b="0" lang="en" sz="2500"/>
              <a:t>Project Manager Senior - NISE Network </a:t>
            </a:r>
            <a:br>
              <a:rPr lang="en" sz="2500"/>
            </a:br>
            <a:r>
              <a:rPr b="0" lang="en" sz="2500"/>
              <a:t>Arizona State University, Tempe, AZ</a:t>
            </a:r>
            <a:br>
              <a:rPr b="0" lang="en" sz="2500"/>
            </a:br>
            <a:r>
              <a:rPr b="0" lang="en" sz="2500"/>
              <a:t>cmccarthystem@gmail.com</a:t>
            </a:r>
            <a:endParaRPr b="0" sz="2500"/>
          </a:p>
          <a:p>
            <a:pPr indent="0" lvl="0" marL="457200" rtl="0" algn="l">
              <a:lnSpc>
                <a:spcPct val="105000"/>
              </a:lnSpc>
              <a:spcBef>
                <a:spcPts val="1200"/>
              </a:spcBef>
              <a:spcAft>
                <a:spcPts val="0"/>
              </a:spcAft>
              <a:buSzPts val="770"/>
              <a:buNone/>
            </a:pPr>
            <a:r>
              <a:rPr b="0" lang="en" sz="2500" u="sng">
                <a:solidFill>
                  <a:schemeClr val="hlink"/>
                </a:solidFill>
                <a:hlinkClick r:id="rId3"/>
              </a:rPr>
              <a:t>www.nisenet.org</a:t>
            </a:r>
            <a:endParaRPr b="0" sz="2500"/>
          </a:p>
          <a:p>
            <a:pPr indent="0" lvl="0" marL="457200" rtl="0" algn="l">
              <a:lnSpc>
                <a:spcPct val="105000"/>
              </a:lnSpc>
              <a:spcBef>
                <a:spcPts val="1200"/>
              </a:spcBef>
              <a:spcAft>
                <a:spcPts val="1200"/>
              </a:spcAft>
              <a:buSzPts val="770"/>
              <a:buNone/>
            </a:pPr>
            <a:r>
              <a:t/>
            </a:r>
            <a:endParaRPr b="0" sz="2500"/>
          </a:p>
        </p:txBody>
      </p:sp>
      <p:pic>
        <p:nvPicPr>
          <p:cNvPr descr="NISE Network Logo" id="560" name="Google Shape;560;p108"/>
          <p:cNvPicPr preferRelativeResize="0"/>
          <p:nvPr/>
        </p:nvPicPr>
        <p:blipFill>
          <a:blip r:embed="rId4">
            <a:alphaModFix/>
          </a:blip>
          <a:stretch>
            <a:fillRect/>
          </a:stretch>
        </p:blipFill>
        <p:spPr>
          <a:xfrm>
            <a:off x="750325" y="2924775"/>
            <a:ext cx="1733674" cy="1317726"/>
          </a:xfrm>
          <a:prstGeom prst="rect">
            <a:avLst/>
          </a:prstGeom>
          <a:noFill/>
          <a:ln>
            <a:noFill/>
          </a:ln>
        </p:spPr>
      </p:pic>
      <p:pic>
        <p:nvPicPr>
          <p:cNvPr descr="ASU Logo" id="561" name="Google Shape;561;p108"/>
          <p:cNvPicPr preferRelativeResize="0"/>
          <p:nvPr/>
        </p:nvPicPr>
        <p:blipFill>
          <a:blip r:embed="rId5">
            <a:alphaModFix/>
          </a:blip>
          <a:stretch>
            <a:fillRect/>
          </a:stretch>
        </p:blipFill>
        <p:spPr>
          <a:xfrm>
            <a:off x="596738" y="1646410"/>
            <a:ext cx="2040849" cy="1204025"/>
          </a:xfrm>
          <a:prstGeom prst="rect">
            <a:avLst/>
          </a:prstGeom>
          <a:noFill/>
          <a:ln>
            <a:noFill/>
          </a:ln>
        </p:spPr>
      </p:pic>
      <p:sp>
        <p:nvSpPr>
          <p:cNvPr id="562" name="Google Shape;562;p108"/>
          <p:cNvSpPr/>
          <p:nvPr/>
        </p:nvSpPr>
        <p:spPr>
          <a:xfrm flipH="1" rot="10800000">
            <a:off x="-14200" y="5009100"/>
            <a:ext cx="9185700" cy="134400"/>
          </a:xfrm>
          <a:prstGeom prst="rect">
            <a:avLst/>
          </a:prstGeom>
          <a:solidFill>
            <a:srgbClr val="3CB4E7"/>
          </a:solidFill>
          <a:ln cap="flat" cmpd="sng" w="9525">
            <a:solidFill>
              <a:srgbClr val="3CB4E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C91"/>
        </a:solidFill>
      </p:bgPr>
    </p:bg>
    <p:spTree>
      <p:nvGrpSpPr>
        <p:cNvPr id="762" name="Shape 762"/>
        <p:cNvGrpSpPr/>
        <p:nvPr/>
      </p:nvGrpSpPr>
      <p:grpSpPr>
        <a:xfrm>
          <a:off x="0" y="0"/>
          <a:ext cx="0" cy="0"/>
          <a:chOff x="0" y="0"/>
          <a:chExt cx="0" cy="0"/>
        </a:xfrm>
      </p:grpSpPr>
      <p:sp>
        <p:nvSpPr>
          <p:cNvPr id="763" name="Google Shape;763;p135"/>
          <p:cNvSpPr txBox="1"/>
          <p:nvPr>
            <p:ph type="title"/>
          </p:nvPr>
        </p:nvSpPr>
        <p:spPr>
          <a:xfrm>
            <a:off x="311700" y="1177900"/>
            <a:ext cx="8520600" cy="8211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27500"/>
              <a:buFont typeface="Arial"/>
              <a:buNone/>
            </a:pPr>
            <a:r>
              <a:rPr lang="en"/>
              <a:t>Ali Jackson</a:t>
            </a:r>
            <a:br>
              <a:rPr lang="en"/>
            </a:br>
            <a:r>
              <a:rPr lang="en"/>
              <a:t>Sciencenter</a:t>
            </a:r>
            <a:endParaRPr/>
          </a:p>
          <a:p>
            <a:pPr indent="0" lvl="0" marL="0" rtl="0" algn="ctr">
              <a:spcBef>
                <a:spcPts val="0"/>
              </a:spcBef>
              <a:spcAft>
                <a:spcPts val="0"/>
              </a:spcAft>
              <a:buClr>
                <a:schemeClr val="dk1"/>
              </a:buClr>
              <a:buSzPct val="27500"/>
              <a:buFont typeface="Arial"/>
              <a:buNone/>
            </a:pPr>
            <a:r>
              <a:rPr lang="en"/>
              <a:t>Ithaca, NY</a:t>
            </a:r>
            <a:endParaRPr/>
          </a:p>
          <a:p>
            <a:pPr indent="0" lvl="0" marL="0" rtl="0" algn="l">
              <a:spcBef>
                <a:spcPts val="0"/>
              </a:spcBef>
              <a:spcAft>
                <a:spcPts val="0"/>
              </a:spcAft>
              <a:buNone/>
            </a:pPr>
            <a:r>
              <a:t/>
            </a:r>
            <a:endParaRPr/>
          </a:p>
          <a:p>
            <a:pPr indent="0" lvl="0" marL="0" rtl="0" algn="ctr">
              <a:spcBef>
                <a:spcPts val="0"/>
              </a:spcBef>
              <a:spcAft>
                <a:spcPts val="0"/>
              </a:spcAft>
              <a:buNone/>
            </a:pPr>
            <a:r>
              <a:rPr lang="en"/>
              <a:t>ajackson@sciencenter.org</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5FAC"/>
        </a:solidFill>
      </p:bgPr>
    </p:bg>
    <p:spTree>
      <p:nvGrpSpPr>
        <p:cNvPr id="767" name="Shape 767"/>
        <p:cNvGrpSpPr/>
        <p:nvPr/>
      </p:nvGrpSpPr>
      <p:grpSpPr>
        <a:xfrm>
          <a:off x="0" y="0"/>
          <a:ext cx="0" cy="0"/>
          <a:chOff x="0" y="0"/>
          <a:chExt cx="0" cy="0"/>
        </a:xfrm>
      </p:grpSpPr>
      <p:sp>
        <p:nvSpPr>
          <p:cNvPr id="768" name="Google Shape;768;p136"/>
          <p:cNvSpPr/>
          <p:nvPr/>
        </p:nvSpPr>
        <p:spPr>
          <a:xfrm>
            <a:off x="0" y="869547"/>
            <a:ext cx="9144000" cy="4800"/>
          </a:xfrm>
          <a:prstGeom prst="rect">
            <a:avLst/>
          </a:prstGeom>
          <a:solidFill>
            <a:srgbClr val="1F5FA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69" name="Google Shape;769;p136"/>
          <p:cNvSpPr/>
          <p:nvPr/>
        </p:nvSpPr>
        <p:spPr>
          <a:xfrm rot="-3536268">
            <a:off x="7118642" y="3865242"/>
            <a:ext cx="1232697" cy="1118693"/>
          </a:xfrm>
          <a:custGeom>
            <a:rect b="b" l="l" r="r" t="t"/>
            <a:pathLst>
              <a:path extrusionOk="0" h="2232008" w="2470029">
                <a:moveTo>
                  <a:pt x="0" y="0"/>
                </a:moveTo>
                <a:lnTo>
                  <a:pt x="2470028" y="0"/>
                </a:lnTo>
                <a:lnTo>
                  <a:pt x="2470028" y="2232008"/>
                </a:lnTo>
                <a:lnTo>
                  <a:pt x="0" y="2232008"/>
                </a:lnTo>
                <a:lnTo>
                  <a:pt x="0" y="0"/>
                </a:lnTo>
                <a:close/>
              </a:path>
            </a:pathLst>
          </a:custGeom>
          <a:blipFill rotWithShape="1">
            <a:blip r:embed="rId3">
              <a:alphaModFix/>
            </a:blip>
            <a:stretch>
              <a:fillRect b="0" l="0" r="0" t="0"/>
            </a:stretch>
          </a:blipFill>
          <a:ln>
            <a:noFill/>
          </a:ln>
        </p:spPr>
      </p:sp>
      <p:sp>
        <p:nvSpPr>
          <p:cNvPr id="770" name="Google Shape;770;p136"/>
          <p:cNvSpPr/>
          <p:nvPr/>
        </p:nvSpPr>
        <p:spPr>
          <a:xfrm rot="-3536268">
            <a:off x="8325000" y="4380051"/>
            <a:ext cx="1232697" cy="1118693"/>
          </a:xfrm>
          <a:custGeom>
            <a:rect b="b" l="l" r="r" t="t"/>
            <a:pathLst>
              <a:path extrusionOk="0" h="2232008" w="2470029">
                <a:moveTo>
                  <a:pt x="0" y="0"/>
                </a:moveTo>
                <a:lnTo>
                  <a:pt x="2470028" y="0"/>
                </a:lnTo>
                <a:lnTo>
                  <a:pt x="2470028" y="2232008"/>
                </a:lnTo>
                <a:lnTo>
                  <a:pt x="0" y="2232008"/>
                </a:lnTo>
                <a:lnTo>
                  <a:pt x="0" y="0"/>
                </a:lnTo>
                <a:close/>
              </a:path>
            </a:pathLst>
          </a:custGeom>
          <a:blipFill rotWithShape="1">
            <a:blip r:embed="rId4">
              <a:alphaModFix/>
            </a:blip>
            <a:stretch>
              <a:fillRect b="0" l="0" r="0" t="0"/>
            </a:stretch>
          </a:blipFill>
          <a:ln>
            <a:noFill/>
          </a:ln>
        </p:spPr>
      </p:sp>
      <p:sp>
        <p:nvSpPr>
          <p:cNvPr id="771" name="Google Shape;771;p136"/>
          <p:cNvSpPr/>
          <p:nvPr/>
        </p:nvSpPr>
        <p:spPr>
          <a:xfrm rot="-3536268">
            <a:off x="6873361" y="2568061"/>
            <a:ext cx="1232697" cy="1118693"/>
          </a:xfrm>
          <a:custGeom>
            <a:rect b="b" l="l" r="r" t="t"/>
            <a:pathLst>
              <a:path extrusionOk="0" h="2232008" w="2470029">
                <a:moveTo>
                  <a:pt x="0" y="0"/>
                </a:moveTo>
                <a:lnTo>
                  <a:pt x="2470029" y="0"/>
                </a:lnTo>
                <a:lnTo>
                  <a:pt x="2470029" y="2232008"/>
                </a:lnTo>
                <a:lnTo>
                  <a:pt x="0" y="2232008"/>
                </a:lnTo>
                <a:lnTo>
                  <a:pt x="0" y="0"/>
                </a:lnTo>
                <a:close/>
              </a:path>
            </a:pathLst>
          </a:custGeom>
          <a:blipFill rotWithShape="1">
            <a:blip r:embed="rId5">
              <a:alphaModFix/>
            </a:blip>
            <a:stretch>
              <a:fillRect b="0" l="0" r="0" t="0"/>
            </a:stretch>
          </a:blipFill>
          <a:ln>
            <a:noFill/>
          </a:ln>
        </p:spPr>
      </p:sp>
      <p:sp>
        <p:nvSpPr>
          <p:cNvPr id="772" name="Google Shape;772;p136"/>
          <p:cNvSpPr/>
          <p:nvPr/>
        </p:nvSpPr>
        <p:spPr>
          <a:xfrm rot="-3536268">
            <a:off x="8112763" y="3021715"/>
            <a:ext cx="1232697" cy="1118693"/>
          </a:xfrm>
          <a:custGeom>
            <a:rect b="b" l="l" r="r" t="t"/>
            <a:pathLst>
              <a:path extrusionOk="0" h="2232008" w="2470029">
                <a:moveTo>
                  <a:pt x="0" y="0"/>
                </a:moveTo>
                <a:lnTo>
                  <a:pt x="2470029" y="0"/>
                </a:lnTo>
                <a:lnTo>
                  <a:pt x="2470029" y="2232008"/>
                </a:lnTo>
                <a:lnTo>
                  <a:pt x="0" y="2232008"/>
                </a:lnTo>
                <a:lnTo>
                  <a:pt x="0" y="0"/>
                </a:lnTo>
                <a:close/>
              </a:path>
            </a:pathLst>
          </a:custGeom>
          <a:blipFill rotWithShape="1">
            <a:blip r:embed="rId6">
              <a:alphaModFix/>
            </a:blip>
            <a:stretch>
              <a:fillRect b="0" l="0" r="0" t="0"/>
            </a:stretch>
          </a:blipFill>
          <a:ln>
            <a:noFill/>
          </a:ln>
        </p:spPr>
      </p:sp>
      <p:sp>
        <p:nvSpPr>
          <p:cNvPr id="773" name="Google Shape;773;p136"/>
          <p:cNvSpPr txBox="1"/>
          <p:nvPr/>
        </p:nvSpPr>
        <p:spPr>
          <a:xfrm>
            <a:off x="209550" y="208775"/>
            <a:ext cx="85809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5200">
                <a:solidFill>
                  <a:srgbClr val="FDFDFD"/>
                </a:solidFill>
                <a:latin typeface="Dosis"/>
                <a:ea typeface="Dosis"/>
                <a:cs typeface="Dosis"/>
                <a:sym typeface="Dosis"/>
              </a:rPr>
              <a:t>Ithaca’s Connected Learning Ecosystem</a:t>
            </a:r>
            <a:endParaRPr sz="700"/>
          </a:p>
        </p:txBody>
      </p:sp>
      <p:sp>
        <p:nvSpPr>
          <p:cNvPr id="774" name="Google Shape;774;p136"/>
          <p:cNvSpPr txBox="1"/>
          <p:nvPr/>
        </p:nvSpPr>
        <p:spPr>
          <a:xfrm>
            <a:off x="160900" y="1876438"/>
            <a:ext cx="6422700" cy="7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2500">
                <a:solidFill>
                  <a:srgbClr val="FDFDFD"/>
                </a:solidFill>
                <a:latin typeface="Nunito SemiBold"/>
                <a:ea typeface="Nunito SemiBold"/>
                <a:cs typeface="Nunito SemiBold"/>
                <a:sym typeface="Nunito SemiBold"/>
              </a:rPr>
              <a:t>Fostering</a:t>
            </a:r>
            <a:r>
              <a:rPr lang="en" sz="2500">
                <a:solidFill>
                  <a:srgbClr val="FDFDFD"/>
                </a:solidFill>
                <a:latin typeface="Nunito SemiBold"/>
                <a:ea typeface="Nunito SemiBold"/>
                <a:cs typeface="Nunito SemiBold"/>
                <a:sym typeface="Nunito SemiBold"/>
              </a:rPr>
              <a:t> professional relationships around climate education and data </a:t>
            </a:r>
            <a:r>
              <a:rPr lang="en" sz="2500">
                <a:solidFill>
                  <a:srgbClr val="FDFDFD"/>
                </a:solidFill>
                <a:latin typeface="Nunito SemiBold"/>
                <a:ea typeface="Nunito SemiBold"/>
                <a:cs typeface="Nunito SemiBold"/>
                <a:sym typeface="Nunito SemiBold"/>
              </a:rPr>
              <a:t>literacy</a:t>
            </a:r>
            <a:endParaRPr sz="100"/>
          </a:p>
        </p:txBody>
      </p:sp>
      <p:sp>
        <p:nvSpPr>
          <p:cNvPr descr="Sciencenter logo" id="775" name="Google Shape;775;p136"/>
          <p:cNvSpPr/>
          <p:nvPr/>
        </p:nvSpPr>
        <p:spPr>
          <a:xfrm>
            <a:off x="108225" y="4068900"/>
            <a:ext cx="6635814" cy="837771"/>
          </a:xfrm>
          <a:custGeom>
            <a:rect b="b" l="l" r="r" t="t"/>
            <a:pathLst>
              <a:path extrusionOk="0" h="1255088" w="9941294">
                <a:moveTo>
                  <a:pt x="0" y="0"/>
                </a:moveTo>
                <a:lnTo>
                  <a:pt x="9941294" y="0"/>
                </a:lnTo>
                <a:lnTo>
                  <a:pt x="9941294" y="1255088"/>
                </a:lnTo>
                <a:lnTo>
                  <a:pt x="0" y="1255088"/>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137"/>
          <p:cNvSpPr/>
          <p:nvPr/>
        </p:nvSpPr>
        <p:spPr>
          <a:xfrm>
            <a:off x="0" y="874339"/>
            <a:ext cx="9144000" cy="4269300"/>
          </a:xfrm>
          <a:prstGeom prst="rect">
            <a:avLst/>
          </a:prstGeom>
          <a:solidFill>
            <a:srgbClr val="1F5FA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81" name="Google Shape;781;p137"/>
          <p:cNvSpPr txBox="1"/>
          <p:nvPr/>
        </p:nvSpPr>
        <p:spPr>
          <a:xfrm>
            <a:off x="246996" y="1926450"/>
            <a:ext cx="5240400" cy="2729700"/>
          </a:xfrm>
          <a:prstGeom prst="rect">
            <a:avLst/>
          </a:prstGeom>
          <a:noFill/>
          <a:ln>
            <a:noFill/>
          </a:ln>
        </p:spPr>
        <p:txBody>
          <a:bodyPr anchorCtr="0" anchor="t" bIns="0" lIns="0" spcFirstLastPara="1" rIns="0" wrap="square" tIns="0">
            <a:spAutoFit/>
          </a:bodyPr>
          <a:lstStyle/>
          <a:p>
            <a:pPr indent="-355600" lvl="0" marL="457200" rtl="0" algn="l">
              <a:lnSpc>
                <a:spcPct val="90000"/>
              </a:lnSpc>
              <a:spcBef>
                <a:spcPts val="0"/>
              </a:spcBef>
              <a:spcAft>
                <a:spcPts val="0"/>
              </a:spcAft>
              <a:buClr>
                <a:schemeClr val="lt1"/>
              </a:buClr>
              <a:buSzPts val="2000"/>
              <a:buFont typeface="Nunito"/>
              <a:buChar char="●"/>
            </a:pPr>
            <a:r>
              <a:rPr lang="en" sz="2000">
                <a:solidFill>
                  <a:schemeClr val="lt1"/>
                </a:solidFill>
                <a:latin typeface="Nunito"/>
                <a:ea typeface="Nunito"/>
                <a:cs typeface="Nunito"/>
                <a:sym typeface="Nunito"/>
              </a:rPr>
              <a:t>Connecting in and out of school educators </a:t>
            </a:r>
            <a:endParaRPr sz="2000">
              <a:solidFill>
                <a:schemeClr val="lt1"/>
              </a:solidFill>
              <a:latin typeface="Nunito"/>
              <a:ea typeface="Nunito"/>
              <a:cs typeface="Nunito"/>
              <a:sym typeface="Nunito"/>
            </a:endParaRPr>
          </a:p>
          <a:p>
            <a:pPr indent="-355600" lvl="0" marL="457200" rtl="0" algn="l">
              <a:lnSpc>
                <a:spcPct val="90000"/>
              </a:lnSpc>
              <a:spcBef>
                <a:spcPts val="1000"/>
              </a:spcBef>
              <a:spcAft>
                <a:spcPts val="0"/>
              </a:spcAft>
              <a:buClr>
                <a:schemeClr val="lt1"/>
              </a:buClr>
              <a:buSzPts val="2000"/>
              <a:buFont typeface="Nunito"/>
              <a:buChar char="●"/>
            </a:pPr>
            <a:r>
              <a:rPr lang="en" sz="2000">
                <a:solidFill>
                  <a:schemeClr val="lt1"/>
                </a:solidFill>
                <a:latin typeface="Nunito"/>
                <a:ea typeface="Nunito"/>
                <a:cs typeface="Nunito"/>
                <a:sym typeface="Nunito"/>
              </a:rPr>
              <a:t>Building climate and data literacy </a:t>
            </a:r>
            <a:endParaRPr sz="2000">
              <a:solidFill>
                <a:schemeClr val="lt1"/>
              </a:solidFill>
              <a:latin typeface="Nunito"/>
              <a:ea typeface="Nunito"/>
              <a:cs typeface="Nunito"/>
              <a:sym typeface="Nunito"/>
            </a:endParaRPr>
          </a:p>
          <a:p>
            <a:pPr indent="-355600" lvl="0" marL="457200" rtl="0" algn="l">
              <a:lnSpc>
                <a:spcPct val="90000"/>
              </a:lnSpc>
              <a:spcBef>
                <a:spcPts val="1000"/>
              </a:spcBef>
              <a:spcAft>
                <a:spcPts val="0"/>
              </a:spcAft>
              <a:buClr>
                <a:schemeClr val="lt1"/>
              </a:buClr>
              <a:buSzPts val="2000"/>
              <a:buFont typeface="Nunito"/>
              <a:buChar char="●"/>
            </a:pPr>
            <a:r>
              <a:rPr lang="en" sz="2000">
                <a:solidFill>
                  <a:schemeClr val="lt1"/>
                </a:solidFill>
                <a:latin typeface="Nunito"/>
                <a:ea typeface="Nunito"/>
                <a:cs typeface="Nunito"/>
                <a:sym typeface="Nunito"/>
              </a:rPr>
              <a:t>Fostering strong science interest, identity, and agency</a:t>
            </a:r>
            <a:endParaRPr sz="2000">
              <a:solidFill>
                <a:schemeClr val="lt1"/>
              </a:solidFill>
              <a:latin typeface="Nunito"/>
              <a:ea typeface="Nunito"/>
              <a:cs typeface="Nunito"/>
              <a:sym typeface="Nunito"/>
            </a:endParaRPr>
          </a:p>
          <a:p>
            <a:pPr indent="-355600" lvl="0" marL="457200" rtl="0" algn="l">
              <a:lnSpc>
                <a:spcPct val="90000"/>
              </a:lnSpc>
              <a:spcBef>
                <a:spcPts val="1000"/>
              </a:spcBef>
              <a:spcAft>
                <a:spcPts val="0"/>
              </a:spcAft>
              <a:buClr>
                <a:schemeClr val="lt1"/>
              </a:buClr>
              <a:buSzPts val="2000"/>
              <a:buFont typeface="Nunito"/>
              <a:buChar char="●"/>
            </a:pPr>
            <a:r>
              <a:rPr lang="en" sz="2000">
                <a:solidFill>
                  <a:schemeClr val="lt1"/>
                </a:solidFill>
                <a:latin typeface="Nunito"/>
                <a:ea typeface="Nunito"/>
                <a:cs typeface="Nunito"/>
                <a:sym typeface="Nunito"/>
              </a:rPr>
              <a:t>Centering rural, Indigenous, Immigrant &amp; Refugee communities</a:t>
            </a:r>
            <a:endParaRPr sz="2000">
              <a:solidFill>
                <a:schemeClr val="lt1"/>
              </a:solidFill>
              <a:latin typeface="Nunito"/>
              <a:ea typeface="Nunito"/>
              <a:cs typeface="Nunito"/>
              <a:sym typeface="Nunito"/>
            </a:endParaRPr>
          </a:p>
          <a:p>
            <a:pPr indent="-355600" lvl="0" marL="457200" rtl="0" algn="l">
              <a:lnSpc>
                <a:spcPct val="90000"/>
              </a:lnSpc>
              <a:spcBef>
                <a:spcPts val="1000"/>
              </a:spcBef>
              <a:spcAft>
                <a:spcPts val="1000"/>
              </a:spcAft>
              <a:buClr>
                <a:schemeClr val="lt1"/>
              </a:buClr>
              <a:buSzPts val="2000"/>
              <a:buFont typeface="Proxima Nova"/>
              <a:buChar char="●"/>
            </a:pPr>
            <a:r>
              <a:rPr lang="en" sz="2000">
                <a:solidFill>
                  <a:schemeClr val="lt1"/>
                </a:solidFill>
                <a:latin typeface="Nunito"/>
                <a:ea typeface="Nunito"/>
                <a:cs typeface="Nunito"/>
                <a:sym typeface="Nunito"/>
              </a:rPr>
              <a:t>Highlighting the relevance of NASA science to local </a:t>
            </a:r>
            <a:r>
              <a:rPr lang="en" sz="2000">
                <a:solidFill>
                  <a:schemeClr val="lt1"/>
                </a:solidFill>
                <a:latin typeface="Proxima Nova"/>
                <a:ea typeface="Proxima Nova"/>
                <a:cs typeface="Proxima Nova"/>
                <a:sym typeface="Proxima Nova"/>
              </a:rPr>
              <a:t>communities</a:t>
            </a:r>
            <a:endParaRPr sz="1600">
              <a:solidFill>
                <a:schemeClr val="lt1"/>
              </a:solidFill>
              <a:latin typeface="Nunito SemiBold"/>
              <a:ea typeface="Nunito SemiBold"/>
              <a:cs typeface="Nunito SemiBold"/>
              <a:sym typeface="Nunito SemiBold"/>
            </a:endParaRPr>
          </a:p>
        </p:txBody>
      </p:sp>
      <p:grpSp>
        <p:nvGrpSpPr>
          <p:cNvPr id="782" name="Google Shape;782;p137"/>
          <p:cNvGrpSpPr/>
          <p:nvPr/>
        </p:nvGrpSpPr>
        <p:grpSpPr>
          <a:xfrm>
            <a:off x="7318713" y="-263865"/>
            <a:ext cx="2193370" cy="2482333"/>
            <a:chOff x="0" y="-673"/>
            <a:chExt cx="5848986" cy="6619554"/>
          </a:xfrm>
        </p:grpSpPr>
        <p:sp>
          <p:nvSpPr>
            <p:cNvPr id="783" name="Google Shape;783;p137"/>
            <p:cNvSpPr/>
            <p:nvPr/>
          </p:nvSpPr>
          <p:spPr>
            <a:xfrm rot="-3540701">
              <a:off x="814751" y="2988352"/>
              <a:ext cx="2373184" cy="2144495"/>
            </a:xfrm>
            <a:custGeom>
              <a:rect b="b" l="l" r="r" t="t"/>
              <a:pathLst>
                <a:path extrusionOk="0" h="2143926" w="2372554">
                  <a:moveTo>
                    <a:pt x="0" y="0"/>
                  </a:moveTo>
                  <a:lnTo>
                    <a:pt x="2372554" y="0"/>
                  </a:lnTo>
                  <a:lnTo>
                    <a:pt x="2372554" y="2143926"/>
                  </a:lnTo>
                  <a:lnTo>
                    <a:pt x="0" y="2143926"/>
                  </a:lnTo>
                  <a:lnTo>
                    <a:pt x="0" y="0"/>
                  </a:lnTo>
                  <a:close/>
                </a:path>
              </a:pathLst>
            </a:custGeom>
            <a:blipFill rotWithShape="1">
              <a:blip r:embed="rId3">
                <a:alphaModFix/>
              </a:blip>
              <a:stretch>
                <a:fillRect b="0" l="0" r="0" t="0"/>
              </a:stretch>
            </a:blipFill>
            <a:ln>
              <a:noFill/>
            </a:ln>
          </p:spPr>
        </p:sp>
        <p:sp>
          <p:nvSpPr>
            <p:cNvPr id="784" name="Google Shape;784;p137"/>
            <p:cNvSpPr/>
            <p:nvPr/>
          </p:nvSpPr>
          <p:spPr>
            <a:xfrm rot="-3540701">
              <a:off x="3132253" y="3977339"/>
              <a:ext cx="2373184" cy="2144495"/>
            </a:xfrm>
            <a:custGeom>
              <a:rect b="b" l="l" r="r" t="t"/>
              <a:pathLst>
                <a:path extrusionOk="0" h="2143926" w="2372554">
                  <a:moveTo>
                    <a:pt x="0" y="0"/>
                  </a:moveTo>
                  <a:lnTo>
                    <a:pt x="2372554" y="0"/>
                  </a:lnTo>
                  <a:lnTo>
                    <a:pt x="2372554" y="2143926"/>
                  </a:lnTo>
                  <a:lnTo>
                    <a:pt x="0" y="2143926"/>
                  </a:lnTo>
                  <a:lnTo>
                    <a:pt x="0" y="0"/>
                  </a:lnTo>
                  <a:close/>
                </a:path>
              </a:pathLst>
            </a:custGeom>
            <a:blipFill rotWithShape="1">
              <a:blip r:embed="rId4">
                <a:alphaModFix/>
              </a:blip>
              <a:stretch>
                <a:fillRect b="0" l="0" r="0" t="0"/>
              </a:stretch>
            </a:blipFill>
            <a:ln>
              <a:noFill/>
            </a:ln>
          </p:spPr>
        </p:sp>
        <p:sp>
          <p:nvSpPr>
            <p:cNvPr id="785" name="Google Shape;785;p137"/>
            <p:cNvSpPr/>
            <p:nvPr/>
          </p:nvSpPr>
          <p:spPr>
            <a:xfrm rot="-3540701">
              <a:off x="343549" y="496372"/>
              <a:ext cx="2373184" cy="2144495"/>
            </a:xfrm>
            <a:custGeom>
              <a:rect b="b" l="l" r="r" t="t"/>
              <a:pathLst>
                <a:path extrusionOk="0" h="2143926" w="2372554">
                  <a:moveTo>
                    <a:pt x="0" y="0"/>
                  </a:moveTo>
                  <a:lnTo>
                    <a:pt x="2372554" y="0"/>
                  </a:lnTo>
                  <a:lnTo>
                    <a:pt x="2372554" y="2143926"/>
                  </a:lnTo>
                  <a:lnTo>
                    <a:pt x="0" y="2143926"/>
                  </a:lnTo>
                  <a:lnTo>
                    <a:pt x="0" y="0"/>
                  </a:lnTo>
                  <a:close/>
                </a:path>
              </a:pathLst>
            </a:custGeom>
            <a:blipFill rotWithShape="1">
              <a:blip r:embed="rId5">
                <a:alphaModFix/>
              </a:blip>
              <a:stretch>
                <a:fillRect b="0" l="0" r="0" t="0"/>
              </a:stretch>
            </a:blipFill>
            <a:ln>
              <a:noFill/>
            </a:ln>
          </p:spPr>
        </p:sp>
        <p:sp>
          <p:nvSpPr>
            <p:cNvPr id="786" name="Google Shape;786;p137"/>
            <p:cNvSpPr/>
            <p:nvPr/>
          </p:nvSpPr>
          <p:spPr>
            <a:xfrm rot="-3540701">
              <a:off x="2724532" y="1367874"/>
              <a:ext cx="2373184" cy="2144495"/>
            </a:xfrm>
            <a:custGeom>
              <a:rect b="b" l="l" r="r" t="t"/>
              <a:pathLst>
                <a:path extrusionOk="0" h="2143926" w="2372554">
                  <a:moveTo>
                    <a:pt x="0" y="0"/>
                  </a:moveTo>
                  <a:lnTo>
                    <a:pt x="2372554" y="0"/>
                  </a:lnTo>
                  <a:lnTo>
                    <a:pt x="2372554" y="2143926"/>
                  </a:lnTo>
                  <a:lnTo>
                    <a:pt x="0" y="2143926"/>
                  </a:lnTo>
                  <a:lnTo>
                    <a:pt x="0" y="0"/>
                  </a:lnTo>
                  <a:close/>
                </a:path>
              </a:pathLst>
            </a:custGeom>
            <a:blipFill rotWithShape="1">
              <a:blip r:embed="rId6">
                <a:alphaModFix/>
              </a:blip>
              <a:stretch>
                <a:fillRect b="0" l="0" r="0" t="0"/>
              </a:stretch>
            </a:blipFill>
            <a:ln>
              <a:noFill/>
            </a:ln>
          </p:spPr>
        </p:sp>
      </p:grpSp>
      <p:sp>
        <p:nvSpPr>
          <p:cNvPr id="787" name="Google Shape;787;p137"/>
          <p:cNvSpPr txBox="1"/>
          <p:nvPr/>
        </p:nvSpPr>
        <p:spPr>
          <a:xfrm>
            <a:off x="247000" y="984525"/>
            <a:ext cx="7504800" cy="585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1900">
                <a:solidFill>
                  <a:schemeClr val="lt1"/>
                </a:solidFill>
                <a:latin typeface="Nunito SemiBold"/>
                <a:ea typeface="Nunito SemiBold"/>
                <a:cs typeface="Nunito SemiBold"/>
                <a:sym typeface="Nunito SemiBold"/>
              </a:rPr>
              <a:t>LENE is an network of Connected Learning Ecosystems committed to empowering the next generation of climate stewards by:</a:t>
            </a:r>
            <a:endParaRPr sz="500">
              <a:solidFill>
                <a:schemeClr val="lt1"/>
              </a:solidFill>
            </a:endParaRPr>
          </a:p>
        </p:txBody>
      </p:sp>
      <p:pic>
        <p:nvPicPr>
          <p:cNvPr descr="Learning Ecosystems Northeast logo" id="788" name="Google Shape;788;p137"/>
          <p:cNvPicPr preferRelativeResize="0"/>
          <p:nvPr/>
        </p:nvPicPr>
        <p:blipFill rotWithShape="1">
          <a:blip r:embed="rId7">
            <a:alphaModFix/>
          </a:blip>
          <a:srcRect b="0" l="0" r="0" t="0"/>
          <a:stretch/>
        </p:blipFill>
        <p:spPr>
          <a:xfrm>
            <a:off x="5731140" y="4339650"/>
            <a:ext cx="3266185" cy="585000"/>
          </a:xfrm>
          <a:prstGeom prst="rect">
            <a:avLst/>
          </a:prstGeom>
          <a:noFill/>
          <a:ln>
            <a:noFill/>
          </a:ln>
        </p:spPr>
      </p:pic>
      <p:sp>
        <p:nvSpPr>
          <p:cNvPr id="789" name="Google Shape;789;p137"/>
          <p:cNvSpPr txBox="1"/>
          <p:nvPr/>
        </p:nvSpPr>
        <p:spPr>
          <a:xfrm>
            <a:off x="117828" y="162925"/>
            <a:ext cx="8406900" cy="6156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None/>
            </a:pPr>
            <a:r>
              <a:rPr b="1" lang="en" sz="3400">
                <a:solidFill>
                  <a:srgbClr val="1E1965"/>
                </a:solidFill>
                <a:latin typeface="Dosis"/>
                <a:ea typeface="Dosis"/>
                <a:cs typeface="Dosis"/>
                <a:sym typeface="Dosis"/>
              </a:rPr>
              <a:t>Learning Ecosystems Northeast</a:t>
            </a:r>
            <a:endParaRPr b="1" sz="3400">
              <a:solidFill>
                <a:srgbClr val="1E1965"/>
              </a:solidFill>
              <a:latin typeface="Dosis"/>
              <a:ea typeface="Dosis"/>
              <a:cs typeface="Dosis"/>
              <a:sym typeface="Dosi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138"/>
          <p:cNvSpPr/>
          <p:nvPr/>
        </p:nvSpPr>
        <p:spPr>
          <a:xfrm>
            <a:off x="0" y="874339"/>
            <a:ext cx="9144000" cy="4269300"/>
          </a:xfrm>
          <a:prstGeom prst="rect">
            <a:avLst/>
          </a:prstGeom>
          <a:solidFill>
            <a:srgbClr val="1F5FA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95" name="Google Shape;795;p138"/>
          <p:cNvSpPr txBox="1"/>
          <p:nvPr/>
        </p:nvSpPr>
        <p:spPr>
          <a:xfrm>
            <a:off x="172025" y="993150"/>
            <a:ext cx="6605700" cy="4383900"/>
          </a:xfrm>
          <a:prstGeom prst="rect">
            <a:avLst/>
          </a:prstGeom>
          <a:noFill/>
          <a:ln>
            <a:noFill/>
          </a:ln>
        </p:spPr>
        <p:txBody>
          <a:bodyPr anchorCtr="0" anchor="t" bIns="0" lIns="0" spcFirstLastPara="1" rIns="0" wrap="square" tIns="0">
            <a:spAutoFit/>
          </a:bodyPr>
          <a:lstStyle/>
          <a:p>
            <a:pPr indent="-330200" lvl="0" marL="457200" marR="0" rtl="0" algn="l">
              <a:lnSpc>
                <a:spcPct val="140000"/>
              </a:lnSpc>
              <a:spcBef>
                <a:spcPts val="0"/>
              </a:spcBef>
              <a:spcAft>
                <a:spcPts val="0"/>
              </a:spcAft>
              <a:buClr>
                <a:srgbClr val="FFFFFF"/>
              </a:buClr>
              <a:buSzPts val="1600"/>
              <a:buFont typeface="Nunito SemiBold"/>
              <a:buChar char="●"/>
            </a:pPr>
            <a:r>
              <a:rPr lang="en" sz="1600">
                <a:solidFill>
                  <a:srgbClr val="FFFFFF"/>
                </a:solidFill>
                <a:latin typeface="Nunito SemiBold"/>
                <a:ea typeface="Nunito SemiBold"/>
                <a:cs typeface="Nunito SemiBold"/>
                <a:sym typeface="Nunito SemiBold"/>
              </a:rPr>
              <a:t>Youth need as many entry points into STEM as possible</a:t>
            </a:r>
            <a:endParaRPr sz="1600">
              <a:solidFill>
                <a:srgbClr val="FFFFFF"/>
              </a:solidFill>
              <a:latin typeface="Nunito SemiBold"/>
              <a:ea typeface="Nunito SemiBold"/>
              <a:cs typeface="Nunito SemiBold"/>
              <a:sym typeface="Nunito SemiBold"/>
            </a:endParaRPr>
          </a:p>
          <a:p>
            <a:pPr indent="-330200" lvl="0" marL="457200" marR="0" rtl="0" algn="l">
              <a:lnSpc>
                <a:spcPct val="140000"/>
              </a:lnSpc>
              <a:spcBef>
                <a:spcPts val="0"/>
              </a:spcBef>
              <a:spcAft>
                <a:spcPts val="0"/>
              </a:spcAft>
              <a:buClr>
                <a:srgbClr val="FFFFFF"/>
              </a:buClr>
              <a:buSzPts val="1600"/>
              <a:buFont typeface="Nunito SemiBold"/>
              <a:buChar char="●"/>
            </a:pPr>
            <a:r>
              <a:rPr lang="en" sz="1600">
                <a:solidFill>
                  <a:srgbClr val="FFFFFF"/>
                </a:solidFill>
                <a:latin typeface="Nunito SemiBold"/>
                <a:ea typeface="Nunito SemiBold"/>
                <a:cs typeface="Nunito SemiBold"/>
                <a:sym typeface="Nunito SemiBold"/>
              </a:rPr>
              <a:t>Important STEM learning happens both in and outside of the classroom</a:t>
            </a:r>
            <a:endParaRPr sz="1600">
              <a:solidFill>
                <a:srgbClr val="FFFFFF"/>
              </a:solidFill>
              <a:latin typeface="Nunito SemiBold"/>
              <a:ea typeface="Nunito SemiBold"/>
              <a:cs typeface="Nunito SemiBold"/>
              <a:sym typeface="Nunito SemiBold"/>
            </a:endParaRPr>
          </a:p>
          <a:p>
            <a:pPr indent="-330200" lvl="0" marL="457200" marR="0" rtl="0" algn="l">
              <a:lnSpc>
                <a:spcPct val="140000"/>
              </a:lnSpc>
              <a:spcBef>
                <a:spcPts val="0"/>
              </a:spcBef>
              <a:spcAft>
                <a:spcPts val="0"/>
              </a:spcAft>
              <a:buClr>
                <a:srgbClr val="FFFFFF"/>
              </a:buClr>
              <a:buSzPts val="1600"/>
              <a:buFont typeface="Nunito SemiBold"/>
              <a:buChar char="●"/>
            </a:pPr>
            <a:r>
              <a:rPr lang="en" sz="1600">
                <a:solidFill>
                  <a:srgbClr val="FFFFFF"/>
                </a:solidFill>
                <a:latin typeface="Nunito SemiBold"/>
                <a:ea typeface="Nunito SemiBold"/>
                <a:cs typeface="Nunito SemiBold"/>
                <a:sym typeface="Nunito SemiBold"/>
              </a:rPr>
              <a:t>The adults surrounding youth – their educators and communities – are responsible for connecting learning experiences</a:t>
            </a:r>
            <a:endParaRPr sz="1600">
              <a:solidFill>
                <a:srgbClr val="FFFFFF"/>
              </a:solidFill>
              <a:latin typeface="Nunito SemiBold"/>
              <a:ea typeface="Nunito SemiBold"/>
              <a:cs typeface="Nunito SemiBold"/>
              <a:sym typeface="Nunito SemiBold"/>
            </a:endParaRPr>
          </a:p>
          <a:p>
            <a:pPr indent="-330200" lvl="0" marL="457200" marR="0" rtl="0" algn="l">
              <a:lnSpc>
                <a:spcPct val="140000"/>
              </a:lnSpc>
              <a:spcBef>
                <a:spcPts val="0"/>
              </a:spcBef>
              <a:spcAft>
                <a:spcPts val="0"/>
              </a:spcAft>
              <a:buClr>
                <a:srgbClr val="FFFFFF"/>
              </a:buClr>
              <a:buSzPts val="1600"/>
              <a:buFont typeface="Nunito SemiBold"/>
              <a:buChar char="●"/>
            </a:pPr>
            <a:r>
              <a:rPr lang="en" sz="1600">
                <a:solidFill>
                  <a:srgbClr val="FFFFFF"/>
                </a:solidFill>
                <a:latin typeface="Nunito SemiBold"/>
                <a:ea typeface="Nunito SemiBold"/>
                <a:cs typeface="Nunito SemiBold"/>
                <a:sym typeface="Nunito SemiBold"/>
              </a:rPr>
              <a:t>Place-based climate change education has particular affordances for teaching data and modeling that can empower learners toward a wide range of careers </a:t>
            </a:r>
            <a:endParaRPr sz="1600">
              <a:solidFill>
                <a:srgbClr val="FFFFFF"/>
              </a:solidFill>
              <a:latin typeface="Nunito SemiBold"/>
              <a:ea typeface="Nunito SemiBold"/>
              <a:cs typeface="Nunito SemiBold"/>
              <a:sym typeface="Nunito SemiBold"/>
            </a:endParaRPr>
          </a:p>
          <a:p>
            <a:pPr indent="-330200" lvl="0" marL="457200" marR="0" rtl="0" algn="l">
              <a:lnSpc>
                <a:spcPct val="140000"/>
              </a:lnSpc>
              <a:spcBef>
                <a:spcPts val="0"/>
              </a:spcBef>
              <a:spcAft>
                <a:spcPts val="0"/>
              </a:spcAft>
              <a:buClr>
                <a:srgbClr val="FFFFFF"/>
              </a:buClr>
              <a:buSzPts val="1600"/>
              <a:buFont typeface="Nunito SemiBold"/>
              <a:buChar char="●"/>
            </a:pPr>
            <a:r>
              <a:rPr lang="en" sz="1600">
                <a:solidFill>
                  <a:srgbClr val="FFFFFF"/>
                </a:solidFill>
                <a:latin typeface="Nunito SemiBold"/>
                <a:ea typeface="Nunito SemiBold"/>
                <a:cs typeface="Nunito SemiBold"/>
                <a:sym typeface="Nunito SemiBold"/>
              </a:rPr>
              <a:t>The reach of NASA’s robust scientific missions provides global context for local, place-based investigations</a:t>
            </a:r>
            <a:endParaRPr sz="1600">
              <a:solidFill>
                <a:srgbClr val="FFFFFF"/>
              </a:solidFill>
              <a:latin typeface="Nunito SemiBold"/>
              <a:ea typeface="Nunito SemiBold"/>
              <a:cs typeface="Nunito SemiBold"/>
              <a:sym typeface="Nunito SemiBold"/>
            </a:endParaRPr>
          </a:p>
          <a:p>
            <a:pPr indent="-330200" lvl="0" marL="457200" marR="0" rtl="0" algn="l">
              <a:lnSpc>
                <a:spcPct val="140000"/>
              </a:lnSpc>
              <a:spcBef>
                <a:spcPts val="0"/>
              </a:spcBef>
              <a:spcAft>
                <a:spcPts val="0"/>
              </a:spcAft>
              <a:buClr>
                <a:srgbClr val="FFFFFF"/>
              </a:buClr>
              <a:buSzPts val="1600"/>
              <a:buFont typeface="Nunito SemiBold"/>
              <a:buChar char="●"/>
            </a:pPr>
            <a:r>
              <a:rPr lang="en" sz="1600">
                <a:solidFill>
                  <a:srgbClr val="FFFFFF"/>
                </a:solidFill>
                <a:latin typeface="Nunito SemiBold"/>
                <a:ea typeface="Nunito SemiBold"/>
                <a:cs typeface="Nunito SemiBold"/>
                <a:sym typeface="Nunito SemiBold"/>
              </a:rPr>
              <a:t>Centering knowledge from Indigenous, Immigrant/Refugee and rural communities is critical to youth STEM identity development</a:t>
            </a:r>
            <a:endParaRPr sz="1600">
              <a:solidFill>
                <a:srgbClr val="FFFFFF"/>
              </a:solidFill>
              <a:latin typeface="Nunito SemiBold"/>
              <a:ea typeface="Nunito SemiBold"/>
              <a:cs typeface="Nunito SemiBold"/>
              <a:sym typeface="Nunito SemiBold"/>
            </a:endParaRPr>
          </a:p>
          <a:p>
            <a:pPr indent="-330200" lvl="0" marL="457200" marR="0" rtl="0" algn="l">
              <a:lnSpc>
                <a:spcPct val="140000"/>
              </a:lnSpc>
              <a:spcBef>
                <a:spcPts val="0"/>
              </a:spcBef>
              <a:spcAft>
                <a:spcPts val="0"/>
              </a:spcAft>
              <a:buClr>
                <a:srgbClr val="FFFFFF"/>
              </a:buClr>
              <a:buSzPts val="1600"/>
              <a:buFont typeface="Nunito SemiBold"/>
              <a:buChar char="●"/>
            </a:pPr>
            <a:r>
              <a:t/>
            </a:r>
            <a:endParaRPr sz="1600">
              <a:solidFill>
                <a:srgbClr val="FFFFFF"/>
              </a:solidFill>
              <a:latin typeface="Nunito SemiBold"/>
              <a:ea typeface="Nunito SemiBold"/>
              <a:cs typeface="Nunito SemiBold"/>
              <a:sym typeface="Nunito SemiBold"/>
            </a:endParaRPr>
          </a:p>
        </p:txBody>
      </p:sp>
      <p:grpSp>
        <p:nvGrpSpPr>
          <p:cNvPr id="796" name="Google Shape;796;p138"/>
          <p:cNvGrpSpPr/>
          <p:nvPr/>
        </p:nvGrpSpPr>
        <p:grpSpPr>
          <a:xfrm>
            <a:off x="7008750" y="2855600"/>
            <a:ext cx="2473948" cy="2787588"/>
            <a:chOff x="0" y="-833"/>
            <a:chExt cx="7237998" cy="8191560"/>
          </a:xfrm>
        </p:grpSpPr>
        <p:sp>
          <p:nvSpPr>
            <p:cNvPr id="797" name="Google Shape;797;p138"/>
            <p:cNvSpPr/>
            <p:nvPr/>
          </p:nvSpPr>
          <p:spPr>
            <a:xfrm rot="-3540701">
              <a:off x="1008237" y="3698024"/>
              <a:ext cx="2936766" cy="2653769"/>
            </a:xfrm>
            <a:custGeom>
              <a:rect b="b" l="l" r="r" t="t"/>
              <a:pathLst>
                <a:path extrusionOk="0" h="2653064" w="2935986">
                  <a:moveTo>
                    <a:pt x="0" y="0"/>
                  </a:moveTo>
                  <a:lnTo>
                    <a:pt x="2935986" y="0"/>
                  </a:lnTo>
                  <a:lnTo>
                    <a:pt x="2935986" y="2653064"/>
                  </a:lnTo>
                  <a:lnTo>
                    <a:pt x="0" y="2653064"/>
                  </a:lnTo>
                  <a:lnTo>
                    <a:pt x="0" y="0"/>
                  </a:lnTo>
                  <a:close/>
                </a:path>
              </a:pathLst>
            </a:custGeom>
            <a:blipFill rotWithShape="1">
              <a:blip r:embed="rId3">
                <a:alphaModFix/>
              </a:blip>
              <a:stretch>
                <a:fillRect b="0" l="0" r="0" t="0"/>
              </a:stretch>
            </a:blipFill>
            <a:ln>
              <a:noFill/>
            </a:ln>
          </p:spPr>
        </p:sp>
        <p:sp>
          <p:nvSpPr>
            <p:cNvPr id="798" name="Google Shape;798;p138"/>
            <p:cNvSpPr/>
            <p:nvPr/>
          </p:nvSpPr>
          <p:spPr>
            <a:xfrm rot="-3540701">
              <a:off x="3876097" y="4921875"/>
              <a:ext cx="2936766" cy="2653769"/>
            </a:xfrm>
            <a:custGeom>
              <a:rect b="b" l="l" r="r" t="t"/>
              <a:pathLst>
                <a:path extrusionOk="0" h="2653064" w="2935986">
                  <a:moveTo>
                    <a:pt x="0" y="0"/>
                  </a:moveTo>
                  <a:lnTo>
                    <a:pt x="2935986" y="0"/>
                  </a:lnTo>
                  <a:lnTo>
                    <a:pt x="2935986" y="2653064"/>
                  </a:lnTo>
                  <a:lnTo>
                    <a:pt x="0" y="2653064"/>
                  </a:lnTo>
                  <a:lnTo>
                    <a:pt x="0" y="0"/>
                  </a:lnTo>
                  <a:close/>
                </a:path>
              </a:pathLst>
            </a:custGeom>
            <a:blipFill rotWithShape="1">
              <a:blip r:embed="rId4">
                <a:alphaModFix/>
              </a:blip>
              <a:stretch>
                <a:fillRect b="0" l="0" r="0" t="0"/>
              </a:stretch>
            </a:blipFill>
            <a:ln>
              <a:noFill/>
            </a:ln>
          </p:spPr>
        </p:sp>
        <p:sp>
          <p:nvSpPr>
            <p:cNvPr id="799" name="Google Shape;799;p138"/>
            <p:cNvSpPr/>
            <p:nvPr/>
          </p:nvSpPr>
          <p:spPr>
            <a:xfrm rot="-3540701">
              <a:off x="425134" y="614251"/>
              <a:ext cx="2936766" cy="2653769"/>
            </a:xfrm>
            <a:custGeom>
              <a:rect b="b" l="l" r="r" t="t"/>
              <a:pathLst>
                <a:path extrusionOk="0" h="2653064" w="2935986">
                  <a:moveTo>
                    <a:pt x="0" y="0"/>
                  </a:moveTo>
                  <a:lnTo>
                    <a:pt x="2935986" y="0"/>
                  </a:lnTo>
                  <a:lnTo>
                    <a:pt x="2935986" y="2653063"/>
                  </a:lnTo>
                  <a:lnTo>
                    <a:pt x="0" y="2653063"/>
                  </a:lnTo>
                  <a:lnTo>
                    <a:pt x="0" y="0"/>
                  </a:lnTo>
                  <a:close/>
                </a:path>
              </a:pathLst>
            </a:custGeom>
            <a:blipFill rotWithShape="1">
              <a:blip r:embed="rId5">
                <a:alphaModFix/>
              </a:blip>
              <a:stretch>
                <a:fillRect b="0" l="0" r="0" t="0"/>
              </a:stretch>
            </a:blipFill>
            <a:ln>
              <a:noFill/>
            </a:ln>
          </p:spPr>
        </p:sp>
        <p:sp>
          <p:nvSpPr>
            <p:cNvPr id="800" name="Google Shape;800;p138"/>
            <p:cNvSpPr/>
            <p:nvPr/>
          </p:nvSpPr>
          <p:spPr>
            <a:xfrm rot="-3540701">
              <a:off x="3371551" y="1692716"/>
              <a:ext cx="2936766" cy="2653769"/>
            </a:xfrm>
            <a:custGeom>
              <a:rect b="b" l="l" r="r" t="t"/>
              <a:pathLst>
                <a:path extrusionOk="0" h="2653064" w="2935986">
                  <a:moveTo>
                    <a:pt x="0" y="0"/>
                  </a:moveTo>
                  <a:lnTo>
                    <a:pt x="2935986" y="0"/>
                  </a:lnTo>
                  <a:lnTo>
                    <a:pt x="2935986" y="2653064"/>
                  </a:lnTo>
                  <a:lnTo>
                    <a:pt x="0" y="2653064"/>
                  </a:lnTo>
                  <a:lnTo>
                    <a:pt x="0" y="0"/>
                  </a:lnTo>
                  <a:close/>
                </a:path>
              </a:pathLst>
            </a:custGeom>
            <a:blipFill rotWithShape="1">
              <a:blip r:embed="rId6">
                <a:alphaModFix/>
              </a:blip>
              <a:stretch>
                <a:fillRect b="0" l="0" r="0" t="0"/>
              </a:stretch>
            </a:blipFill>
            <a:ln>
              <a:noFill/>
            </a:ln>
          </p:spPr>
        </p:sp>
      </p:grpSp>
      <p:sp>
        <p:nvSpPr>
          <p:cNvPr id="801" name="Google Shape;801;p138"/>
          <p:cNvSpPr txBox="1"/>
          <p:nvPr/>
        </p:nvSpPr>
        <p:spPr>
          <a:xfrm>
            <a:off x="96525" y="203950"/>
            <a:ext cx="5902200" cy="5232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lang="en" sz="3400">
                <a:solidFill>
                  <a:srgbClr val="1E1965"/>
                </a:solidFill>
                <a:latin typeface="Dosis ExtraBold"/>
                <a:ea typeface="Dosis ExtraBold"/>
                <a:cs typeface="Dosis ExtraBold"/>
                <a:sym typeface="Dosis ExtraBold"/>
              </a:rPr>
              <a:t>Shared Core Principles</a:t>
            </a:r>
            <a:endParaRPr sz="3400">
              <a:solidFill>
                <a:srgbClr val="1E1965"/>
              </a:solidFill>
              <a:latin typeface="Dosis ExtraBold"/>
              <a:ea typeface="Dosis ExtraBold"/>
              <a:cs typeface="Dosis ExtraBold"/>
              <a:sym typeface="Dosis ExtraBo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139"/>
          <p:cNvSpPr/>
          <p:nvPr/>
        </p:nvSpPr>
        <p:spPr>
          <a:xfrm>
            <a:off x="0" y="869547"/>
            <a:ext cx="9144000" cy="4800"/>
          </a:xfrm>
          <a:prstGeom prst="rect">
            <a:avLst/>
          </a:prstGeom>
          <a:solidFill>
            <a:srgbClr val="1F5FA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07" name="Google Shape;807;p139"/>
          <p:cNvSpPr/>
          <p:nvPr/>
        </p:nvSpPr>
        <p:spPr>
          <a:xfrm rot="-5400000">
            <a:off x="4870800" y="861313"/>
            <a:ext cx="4265100" cy="4281600"/>
          </a:xfrm>
          <a:prstGeom prst="rtTriangle">
            <a:avLst/>
          </a:prstGeom>
          <a:solidFill>
            <a:srgbClr val="1F5FAC"/>
          </a:solidFill>
          <a:ln cap="flat" cmpd="sng" w="9525">
            <a:solidFill>
              <a:srgbClr val="1F5FAC"/>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08" name="Google Shape;808;p139"/>
          <p:cNvSpPr txBox="1"/>
          <p:nvPr/>
        </p:nvSpPr>
        <p:spPr>
          <a:xfrm>
            <a:off x="117827" y="995975"/>
            <a:ext cx="6387000" cy="3894300"/>
          </a:xfrm>
          <a:prstGeom prst="rect">
            <a:avLst/>
          </a:prstGeom>
          <a:noFill/>
          <a:ln>
            <a:noFill/>
          </a:ln>
        </p:spPr>
        <p:txBody>
          <a:bodyPr anchorCtr="0" anchor="t" bIns="45725" lIns="45725" spcFirstLastPara="1" rIns="45725" wrap="square" tIns="45725">
            <a:spAutoFit/>
          </a:bodyPr>
          <a:lstStyle/>
          <a:p>
            <a:pPr indent="0" lvl="0" marL="0" rtl="0" algn="l">
              <a:lnSpc>
                <a:spcPct val="115000"/>
              </a:lnSpc>
              <a:spcBef>
                <a:spcPts val="0"/>
              </a:spcBef>
              <a:spcAft>
                <a:spcPts val="0"/>
              </a:spcAft>
              <a:buNone/>
            </a:pPr>
            <a:r>
              <a:rPr b="1" lang="en" sz="2000">
                <a:solidFill>
                  <a:srgbClr val="666666"/>
                </a:solidFill>
                <a:latin typeface="Nunito"/>
                <a:ea typeface="Nunito"/>
                <a:cs typeface="Nunito"/>
                <a:sym typeface="Nunito"/>
              </a:rPr>
              <a:t>H</a:t>
            </a:r>
            <a:r>
              <a:rPr b="1" lang="en" sz="2000">
                <a:solidFill>
                  <a:srgbClr val="666666"/>
                </a:solidFill>
                <a:latin typeface="Nunito"/>
                <a:ea typeface="Nunito"/>
                <a:cs typeface="Nunito"/>
                <a:sym typeface="Nunito"/>
              </a:rPr>
              <a:t>istory of collaboration</a:t>
            </a:r>
            <a:endParaRPr b="1" sz="2000">
              <a:solidFill>
                <a:srgbClr val="666666"/>
              </a:solidFill>
              <a:latin typeface="Nunito"/>
              <a:ea typeface="Nunito"/>
              <a:cs typeface="Nunito"/>
              <a:sym typeface="Nunito"/>
            </a:endParaRPr>
          </a:p>
          <a:p>
            <a:pPr indent="-355600" lvl="0" marL="457200" rtl="0" algn="l">
              <a:lnSpc>
                <a:spcPct val="115000"/>
              </a:lnSpc>
              <a:spcBef>
                <a:spcPts val="0"/>
              </a:spcBef>
              <a:spcAft>
                <a:spcPts val="0"/>
              </a:spcAft>
              <a:buClr>
                <a:srgbClr val="666666"/>
              </a:buClr>
              <a:buSzPts val="2000"/>
              <a:buFont typeface="Nunito"/>
              <a:buChar char="●"/>
            </a:pPr>
            <a:r>
              <a:rPr b="1" lang="en" sz="2000">
                <a:solidFill>
                  <a:srgbClr val="666666"/>
                </a:solidFill>
                <a:latin typeface="Nunito"/>
                <a:ea typeface="Nunito"/>
                <a:cs typeface="Nunito"/>
                <a:sym typeface="Nunito"/>
              </a:rPr>
              <a:t>Discovery Trail &amp; Kids Discover the Trail Field Trips</a:t>
            </a:r>
            <a:endParaRPr b="1" sz="2000">
              <a:solidFill>
                <a:srgbClr val="666666"/>
              </a:solidFill>
              <a:latin typeface="Nunito"/>
              <a:ea typeface="Nunito"/>
              <a:cs typeface="Nunito"/>
              <a:sym typeface="Nunito"/>
            </a:endParaRPr>
          </a:p>
          <a:p>
            <a:pPr indent="-355600" lvl="0" marL="457200" rtl="0" algn="l">
              <a:lnSpc>
                <a:spcPct val="115000"/>
              </a:lnSpc>
              <a:spcBef>
                <a:spcPts val="0"/>
              </a:spcBef>
              <a:spcAft>
                <a:spcPts val="0"/>
              </a:spcAft>
              <a:buClr>
                <a:srgbClr val="666666"/>
              </a:buClr>
              <a:buSzPts val="2000"/>
              <a:buFont typeface="Nunito"/>
              <a:buChar char="●"/>
            </a:pPr>
            <a:r>
              <a:rPr b="1" lang="en" sz="2000">
                <a:solidFill>
                  <a:srgbClr val="666666"/>
                </a:solidFill>
                <a:latin typeface="Nunito"/>
                <a:ea typeface="Nunito"/>
                <a:cs typeface="Nunito"/>
                <a:sym typeface="Nunito"/>
              </a:rPr>
              <a:t>Ongoing Museum &amp; Community Partnerships</a:t>
            </a:r>
            <a:endParaRPr b="1" sz="2000">
              <a:solidFill>
                <a:srgbClr val="666666"/>
              </a:solidFill>
              <a:latin typeface="Nunito"/>
              <a:ea typeface="Nunito"/>
              <a:cs typeface="Nunito"/>
              <a:sym typeface="Nunito"/>
            </a:endParaRPr>
          </a:p>
          <a:p>
            <a:pPr indent="0" lvl="0" marL="0" rtl="0" algn="l">
              <a:lnSpc>
                <a:spcPct val="115000"/>
              </a:lnSpc>
              <a:spcBef>
                <a:spcPts val="0"/>
              </a:spcBef>
              <a:spcAft>
                <a:spcPts val="0"/>
              </a:spcAft>
              <a:buNone/>
            </a:pPr>
            <a:r>
              <a:rPr b="1" lang="en" sz="2000">
                <a:solidFill>
                  <a:srgbClr val="666666"/>
                </a:solidFill>
                <a:latin typeface="Nunito"/>
                <a:ea typeface="Nunito"/>
                <a:cs typeface="Nunito"/>
                <a:sym typeface="Nunito"/>
              </a:rPr>
              <a:t>Participants</a:t>
            </a:r>
            <a:endParaRPr b="1" sz="2000">
              <a:solidFill>
                <a:srgbClr val="666666"/>
              </a:solidFill>
              <a:latin typeface="Nunito"/>
              <a:ea typeface="Nunito"/>
              <a:cs typeface="Nunito"/>
              <a:sym typeface="Nunito"/>
            </a:endParaRPr>
          </a:p>
          <a:p>
            <a:pPr indent="-355600" lvl="0" marL="457200" rtl="0" algn="l">
              <a:lnSpc>
                <a:spcPct val="115000"/>
              </a:lnSpc>
              <a:spcBef>
                <a:spcPts val="0"/>
              </a:spcBef>
              <a:spcAft>
                <a:spcPts val="0"/>
              </a:spcAft>
              <a:buClr>
                <a:srgbClr val="666666"/>
              </a:buClr>
              <a:buSzPts val="2000"/>
              <a:buFont typeface="Nunito"/>
              <a:buChar char="●"/>
            </a:pPr>
            <a:r>
              <a:rPr b="1" lang="en" sz="2000">
                <a:solidFill>
                  <a:srgbClr val="666666"/>
                </a:solidFill>
                <a:latin typeface="Nunito"/>
                <a:ea typeface="Nunito"/>
                <a:cs typeface="Nunito"/>
                <a:sym typeface="Nunito"/>
              </a:rPr>
              <a:t>libraries, our local land trust, state parks, community-based organizations, </a:t>
            </a:r>
            <a:r>
              <a:rPr b="1" lang="en" sz="2000">
                <a:solidFill>
                  <a:srgbClr val="666666"/>
                </a:solidFill>
                <a:latin typeface="Nunito"/>
                <a:ea typeface="Nunito"/>
                <a:cs typeface="Nunito"/>
                <a:sym typeface="Nunito"/>
              </a:rPr>
              <a:t>community</a:t>
            </a:r>
            <a:r>
              <a:rPr b="1" lang="en" sz="2000">
                <a:solidFill>
                  <a:srgbClr val="666666"/>
                </a:solidFill>
                <a:latin typeface="Nunito"/>
                <a:ea typeface="Nunito"/>
                <a:cs typeface="Nunito"/>
                <a:sym typeface="Nunito"/>
              </a:rPr>
              <a:t> science organizations, museums (art, historical, science, natural history), 4H, classroom </a:t>
            </a:r>
            <a:endParaRPr b="1" sz="2000">
              <a:solidFill>
                <a:srgbClr val="666666"/>
              </a:solidFill>
              <a:latin typeface="Nunito"/>
              <a:ea typeface="Nunito"/>
              <a:cs typeface="Nunito"/>
              <a:sym typeface="Nunito"/>
            </a:endParaRPr>
          </a:p>
          <a:p>
            <a:pPr indent="-355600" lvl="0" marL="457200" rtl="0" algn="l">
              <a:lnSpc>
                <a:spcPct val="115000"/>
              </a:lnSpc>
              <a:spcBef>
                <a:spcPts val="0"/>
              </a:spcBef>
              <a:spcAft>
                <a:spcPts val="0"/>
              </a:spcAft>
              <a:buClr>
                <a:srgbClr val="666666"/>
              </a:buClr>
              <a:buSzPts val="2000"/>
              <a:buFont typeface="Nunito"/>
              <a:buChar char="●"/>
            </a:pPr>
            <a:r>
              <a:rPr b="1" lang="en" sz="2000">
                <a:solidFill>
                  <a:srgbClr val="666666"/>
                </a:solidFill>
                <a:latin typeface="Nunito"/>
                <a:ea typeface="Nunito"/>
                <a:cs typeface="Nunito"/>
                <a:sym typeface="Nunito"/>
              </a:rPr>
              <a:t>teachers (science &amp; social studies) </a:t>
            </a:r>
            <a:endParaRPr b="1" sz="2000">
              <a:solidFill>
                <a:srgbClr val="666666"/>
              </a:solidFill>
              <a:latin typeface="Nunito"/>
              <a:ea typeface="Nunito"/>
              <a:cs typeface="Nunito"/>
              <a:sym typeface="Nunito"/>
            </a:endParaRPr>
          </a:p>
          <a:p>
            <a:pPr indent="0" lvl="0" marL="228600" rtl="0" algn="l">
              <a:lnSpc>
                <a:spcPct val="115000"/>
              </a:lnSpc>
              <a:spcBef>
                <a:spcPts val="0"/>
              </a:spcBef>
              <a:spcAft>
                <a:spcPts val="0"/>
              </a:spcAft>
              <a:buNone/>
            </a:pPr>
            <a:r>
              <a:t/>
            </a:r>
            <a:endParaRPr b="1" sz="1700">
              <a:solidFill>
                <a:srgbClr val="1F5FAC"/>
              </a:solidFill>
              <a:latin typeface="Calibri"/>
              <a:ea typeface="Calibri"/>
              <a:cs typeface="Calibri"/>
              <a:sym typeface="Calibri"/>
            </a:endParaRPr>
          </a:p>
        </p:txBody>
      </p:sp>
      <p:sp>
        <p:nvSpPr>
          <p:cNvPr id="809" name="Google Shape;809;p139"/>
          <p:cNvSpPr txBox="1"/>
          <p:nvPr/>
        </p:nvSpPr>
        <p:spPr>
          <a:xfrm>
            <a:off x="117828" y="162925"/>
            <a:ext cx="8406900" cy="6156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None/>
            </a:pPr>
            <a:r>
              <a:rPr b="1" lang="en" sz="3400">
                <a:solidFill>
                  <a:srgbClr val="1E1965"/>
                </a:solidFill>
                <a:latin typeface="Dosis"/>
                <a:ea typeface="Dosis"/>
                <a:cs typeface="Dosis"/>
                <a:sym typeface="Dosis"/>
              </a:rPr>
              <a:t>Ithaca’s Connected Learning Ecosystem (CLE)</a:t>
            </a:r>
            <a:endParaRPr b="1" sz="3400">
              <a:solidFill>
                <a:srgbClr val="1E1965"/>
              </a:solidFill>
              <a:latin typeface="Dosis"/>
              <a:ea typeface="Dosis"/>
              <a:cs typeface="Dosis"/>
              <a:sym typeface="Dosi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140"/>
          <p:cNvSpPr/>
          <p:nvPr/>
        </p:nvSpPr>
        <p:spPr>
          <a:xfrm>
            <a:off x="0" y="869547"/>
            <a:ext cx="9144000" cy="48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15" name="Google Shape;815;p140"/>
          <p:cNvSpPr txBox="1"/>
          <p:nvPr/>
        </p:nvSpPr>
        <p:spPr>
          <a:xfrm>
            <a:off x="155050" y="254950"/>
            <a:ext cx="4016700" cy="156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3400">
                <a:solidFill>
                  <a:srgbClr val="1E1965"/>
                </a:solidFill>
                <a:latin typeface="Dosis ExtraBold"/>
                <a:ea typeface="Dosis ExtraBold"/>
                <a:cs typeface="Dosis ExtraBold"/>
                <a:sym typeface="Dosis ExtraBold"/>
              </a:rPr>
              <a:t>Ithaca’s Connected Learning Ecosystem Priorities</a:t>
            </a:r>
            <a:endParaRPr sz="3400">
              <a:latin typeface="Dosis ExtraBold"/>
              <a:ea typeface="Dosis ExtraBold"/>
              <a:cs typeface="Dosis ExtraBold"/>
              <a:sym typeface="Dosis ExtraBold"/>
            </a:endParaRPr>
          </a:p>
        </p:txBody>
      </p:sp>
      <p:sp>
        <p:nvSpPr>
          <p:cNvPr id="816" name="Google Shape;816;p140"/>
          <p:cNvSpPr txBox="1"/>
          <p:nvPr/>
        </p:nvSpPr>
        <p:spPr>
          <a:xfrm>
            <a:off x="155050" y="1777325"/>
            <a:ext cx="4222500" cy="2401200"/>
          </a:xfrm>
          <a:prstGeom prst="rect">
            <a:avLst/>
          </a:prstGeom>
          <a:noFill/>
          <a:ln>
            <a:noFill/>
          </a:ln>
        </p:spPr>
        <p:txBody>
          <a:bodyPr anchorCtr="0" anchor="t" bIns="91425" lIns="91425" spcFirstLastPara="1" rIns="91425" wrap="square" tIns="91425">
            <a:spAutoFit/>
          </a:bodyPr>
          <a:lstStyle/>
          <a:p>
            <a:pPr indent="-330200" lvl="0" marL="457200" rtl="0" algn="l">
              <a:lnSpc>
                <a:spcPct val="200000"/>
              </a:lnSpc>
              <a:spcBef>
                <a:spcPts val="0"/>
              </a:spcBef>
              <a:spcAft>
                <a:spcPts val="0"/>
              </a:spcAft>
              <a:buClr>
                <a:srgbClr val="666666"/>
              </a:buClr>
              <a:buSzPts val="1600"/>
              <a:buFont typeface="Nunito"/>
              <a:buChar char="●"/>
            </a:pPr>
            <a:r>
              <a:rPr b="1" lang="en" sz="1600">
                <a:solidFill>
                  <a:srgbClr val="666666"/>
                </a:solidFill>
                <a:latin typeface="Nunito"/>
                <a:ea typeface="Nunito"/>
                <a:cs typeface="Nunito"/>
                <a:sym typeface="Nunito"/>
              </a:rPr>
              <a:t>Relationship Building</a:t>
            </a:r>
            <a:endParaRPr b="1" sz="1600">
              <a:solidFill>
                <a:srgbClr val="666666"/>
              </a:solidFill>
              <a:latin typeface="Nunito"/>
              <a:ea typeface="Nunito"/>
              <a:cs typeface="Nunito"/>
              <a:sym typeface="Nunito"/>
            </a:endParaRPr>
          </a:p>
          <a:p>
            <a:pPr indent="-330200" lvl="0" marL="457200" rtl="0" algn="l">
              <a:lnSpc>
                <a:spcPct val="200000"/>
              </a:lnSpc>
              <a:spcBef>
                <a:spcPts val="0"/>
              </a:spcBef>
              <a:spcAft>
                <a:spcPts val="0"/>
              </a:spcAft>
              <a:buClr>
                <a:srgbClr val="666666"/>
              </a:buClr>
              <a:buSzPts val="1600"/>
              <a:buFont typeface="Nunito"/>
              <a:buChar char="●"/>
            </a:pPr>
            <a:r>
              <a:rPr b="1" lang="en" sz="1600">
                <a:solidFill>
                  <a:srgbClr val="666666"/>
                </a:solidFill>
                <a:latin typeface="Nunito"/>
                <a:ea typeface="Nunito"/>
                <a:cs typeface="Nunito"/>
                <a:sym typeface="Nunito"/>
              </a:rPr>
              <a:t>Mission Aligned &amp; Sustainable Programming</a:t>
            </a:r>
            <a:endParaRPr b="1" sz="1600">
              <a:solidFill>
                <a:srgbClr val="666666"/>
              </a:solidFill>
              <a:latin typeface="Nunito"/>
              <a:ea typeface="Nunito"/>
              <a:cs typeface="Nunito"/>
              <a:sym typeface="Nunito"/>
            </a:endParaRPr>
          </a:p>
          <a:p>
            <a:pPr indent="-330200" lvl="0" marL="457200" rtl="0" algn="l">
              <a:lnSpc>
                <a:spcPct val="200000"/>
              </a:lnSpc>
              <a:spcBef>
                <a:spcPts val="0"/>
              </a:spcBef>
              <a:spcAft>
                <a:spcPts val="0"/>
              </a:spcAft>
              <a:buClr>
                <a:srgbClr val="666666"/>
              </a:buClr>
              <a:buSzPts val="1600"/>
              <a:buFont typeface="Nunito"/>
              <a:buChar char="●"/>
            </a:pPr>
            <a:r>
              <a:rPr b="1" lang="en" sz="1600">
                <a:solidFill>
                  <a:srgbClr val="666666"/>
                </a:solidFill>
                <a:latin typeface="Nunito"/>
                <a:ea typeface="Nunito"/>
                <a:cs typeface="Nunito"/>
                <a:sym typeface="Nunito"/>
              </a:rPr>
              <a:t>Connected Experiences </a:t>
            </a:r>
            <a:endParaRPr b="1" sz="1600">
              <a:solidFill>
                <a:srgbClr val="666666"/>
              </a:solidFill>
              <a:latin typeface="Nunito"/>
              <a:ea typeface="Nunito"/>
              <a:cs typeface="Nunito"/>
              <a:sym typeface="Nunito"/>
            </a:endParaRPr>
          </a:p>
          <a:p>
            <a:pPr indent="-330200" lvl="0" marL="457200" rtl="0" algn="l">
              <a:lnSpc>
                <a:spcPct val="200000"/>
              </a:lnSpc>
              <a:spcBef>
                <a:spcPts val="0"/>
              </a:spcBef>
              <a:spcAft>
                <a:spcPts val="0"/>
              </a:spcAft>
              <a:buClr>
                <a:srgbClr val="666666"/>
              </a:buClr>
              <a:buSzPts val="1600"/>
              <a:buFont typeface="Nunito"/>
              <a:buChar char="●"/>
            </a:pPr>
            <a:r>
              <a:rPr b="1" lang="en" sz="1600">
                <a:solidFill>
                  <a:srgbClr val="666666"/>
                </a:solidFill>
                <a:latin typeface="Nunito"/>
                <a:ea typeface="Nunito"/>
                <a:cs typeface="Nunito"/>
                <a:sym typeface="Nunito"/>
              </a:rPr>
              <a:t>“Doing Work Together”</a:t>
            </a:r>
            <a:endParaRPr b="1" sz="1600">
              <a:solidFill>
                <a:srgbClr val="666666"/>
              </a:solidFill>
              <a:latin typeface="Nunito"/>
              <a:ea typeface="Nunito"/>
              <a:cs typeface="Nunito"/>
              <a:sym typeface="Nunito"/>
            </a:endParaRPr>
          </a:p>
        </p:txBody>
      </p:sp>
      <p:sp>
        <p:nvSpPr>
          <p:cNvPr id="817" name="Google Shape;817;p140"/>
          <p:cNvSpPr/>
          <p:nvPr/>
        </p:nvSpPr>
        <p:spPr>
          <a:xfrm>
            <a:off x="4792877" y="556602"/>
            <a:ext cx="3873516" cy="4159250"/>
          </a:xfrm>
          <a:custGeom>
            <a:rect b="b" l="l" r="r" t="t"/>
            <a:pathLst>
              <a:path extrusionOk="0" h="6350000" w="6350026">
                <a:moveTo>
                  <a:pt x="0" y="0"/>
                </a:moveTo>
                <a:lnTo>
                  <a:pt x="6350026" y="0"/>
                </a:lnTo>
                <a:lnTo>
                  <a:pt x="6350026" y="6350000"/>
                </a:lnTo>
                <a:lnTo>
                  <a:pt x="0" y="6350000"/>
                </a:lnTo>
                <a:close/>
              </a:path>
            </a:pathLst>
          </a:custGeom>
          <a:blipFill rotWithShape="1">
            <a:blip r:embed="rId3">
              <a:alphaModFix/>
            </a:blip>
            <a:stretch>
              <a:fillRect b="0" l="-24998" r="-24998" t="0"/>
            </a:stretch>
          </a:blipFill>
          <a:ln>
            <a:noFill/>
          </a:ln>
        </p:spPr>
      </p:sp>
      <p:grpSp>
        <p:nvGrpSpPr>
          <p:cNvPr id="818" name="Google Shape;818;p140"/>
          <p:cNvGrpSpPr/>
          <p:nvPr/>
        </p:nvGrpSpPr>
        <p:grpSpPr>
          <a:xfrm>
            <a:off x="4792950" y="374199"/>
            <a:ext cx="4016660" cy="4431617"/>
            <a:chOff x="0" y="0"/>
            <a:chExt cx="1856557" cy="1840449"/>
          </a:xfrm>
        </p:grpSpPr>
        <p:sp>
          <p:nvSpPr>
            <p:cNvPr id="819" name="Google Shape;819;p140"/>
            <p:cNvSpPr/>
            <p:nvPr/>
          </p:nvSpPr>
          <p:spPr>
            <a:xfrm>
              <a:off x="0" y="0"/>
              <a:ext cx="1856448" cy="1840180"/>
            </a:xfrm>
            <a:custGeom>
              <a:rect b="b" l="l" r="r" t="t"/>
              <a:pathLst>
                <a:path extrusionOk="0" h="1840180" w="1856448">
                  <a:moveTo>
                    <a:pt x="0" y="0"/>
                  </a:moveTo>
                  <a:lnTo>
                    <a:pt x="1856448" y="0"/>
                  </a:lnTo>
                  <a:lnTo>
                    <a:pt x="1856448" y="1840180"/>
                  </a:lnTo>
                  <a:lnTo>
                    <a:pt x="0" y="1840180"/>
                  </a:lnTo>
                  <a:close/>
                </a:path>
              </a:pathLst>
            </a:custGeom>
            <a:solidFill>
              <a:srgbClr val="000000">
                <a:alpha val="0"/>
              </a:srgbClr>
            </a:solidFill>
            <a:ln cap="sq" cmpd="sng" w="333375">
              <a:solidFill>
                <a:srgbClr val="76BC21"/>
              </a:solidFill>
              <a:prstDash val="solid"/>
              <a:miter lim="8000"/>
              <a:headEnd len="sm" w="sm" type="none"/>
              <a:tailEnd len="sm" w="sm" type="none"/>
            </a:ln>
          </p:spPr>
        </p:sp>
        <p:sp>
          <p:nvSpPr>
            <p:cNvPr descr="Children using blocks in Dam the Creek exhibit" id="820" name="Google Shape;820;p140"/>
            <p:cNvSpPr txBox="1"/>
            <p:nvPr/>
          </p:nvSpPr>
          <p:spPr>
            <a:xfrm>
              <a:off x="83557" y="33549"/>
              <a:ext cx="1773000" cy="1806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141"/>
          <p:cNvSpPr/>
          <p:nvPr/>
        </p:nvSpPr>
        <p:spPr>
          <a:xfrm>
            <a:off x="0" y="869550"/>
            <a:ext cx="4734000" cy="4274100"/>
          </a:xfrm>
          <a:prstGeom prst="rect">
            <a:avLst/>
          </a:prstGeom>
          <a:solidFill>
            <a:srgbClr val="1F5FA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26" name="Google Shape;826;p141"/>
          <p:cNvSpPr/>
          <p:nvPr/>
        </p:nvSpPr>
        <p:spPr>
          <a:xfrm>
            <a:off x="0" y="869547"/>
            <a:ext cx="9144000" cy="4800"/>
          </a:xfrm>
          <a:prstGeom prst="rect">
            <a:avLst/>
          </a:prstGeom>
          <a:solidFill>
            <a:srgbClr val="1F5FA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27" name="Google Shape;827;p141"/>
          <p:cNvSpPr txBox="1"/>
          <p:nvPr/>
        </p:nvSpPr>
        <p:spPr>
          <a:xfrm>
            <a:off x="152400" y="1041463"/>
            <a:ext cx="3638700" cy="2761500"/>
          </a:xfrm>
          <a:prstGeom prst="rect">
            <a:avLst/>
          </a:prstGeom>
          <a:noFill/>
          <a:ln>
            <a:noFill/>
          </a:ln>
        </p:spPr>
        <p:txBody>
          <a:bodyPr anchorCtr="0" anchor="t" bIns="45725" lIns="45725" spcFirstLastPara="1" rIns="45725" wrap="square" tIns="45725">
            <a:spAutoFit/>
          </a:bodyPr>
          <a:lstStyle/>
          <a:p>
            <a:pPr indent="0" lvl="0" marL="0" rtl="0" algn="l">
              <a:lnSpc>
                <a:spcPct val="115000"/>
              </a:lnSpc>
              <a:spcBef>
                <a:spcPts val="0"/>
              </a:spcBef>
              <a:spcAft>
                <a:spcPts val="0"/>
              </a:spcAft>
              <a:buNone/>
            </a:pPr>
            <a:r>
              <a:t/>
            </a:r>
            <a:endParaRPr b="1" sz="1700">
              <a:solidFill>
                <a:schemeClr val="lt1"/>
              </a:solidFill>
              <a:latin typeface="Calibri"/>
              <a:ea typeface="Calibri"/>
              <a:cs typeface="Calibri"/>
              <a:sym typeface="Calibri"/>
            </a:endParaRPr>
          </a:p>
          <a:p>
            <a:pPr indent="0" lvl="0" marL="0" rtl="0" algn="l">
              <a:lnSpc>
                <a:spcPct val="115000"/>
              </a:lnSpc>
              <a:spcBef>
                <a:spcPts val="0"/>
              </a:spcBef>
              <a:spcAft>
                <a:spcPts val="0"/>
              </a:spcAft>
              <a:buNone/>
            </a:pPr>
            <a:r>
              <a:rPr b="1" lang="en" sz="1700">
                <a:solidFill>
                  <a:schemeClr val="lt1"/>
                </a:solidFill>
                <a:latin typeface="Calibri"/>
                <a:ea typeface="Calibri"/>
                <a:cs typeface="Calibri"/>
                <a:sym typeface="Calibri"/>
              </a:rPr>
              <a:t>Summer Reading Program</a:t>
            </a:r>
            <a:endParaRPr b="1" sz="1700">
              <a:solidFill>
                <a:schemeClr val="lt1"/>
              </a:solidFill>
              <a:latin typeface="Calibri"/>
              <a:ea typeface="Calibri"/>
              <a:cs typeface="Calibri"/>
              <a:sym typeface="Calibri"/>
            </a:endParaRPr>
          </a:p>
          <a:p>
            <a:pPr indent="0" lvl="0" marL="0" rtl="0" algn="l">
              <a:lnSpc>
                <a:spcPct val="115000"/>
              </a:lnSpc>
              <a:spcBef>
                <a:spcPts val="0"/>
              </a:spcBef>
              <a:spcAft>
                <a:spcPts val="0"/>
              </a:spcAft>
              <a:buNone/>
            </a:pPr>
            <a:r>
              <a:t/>
            </a:r>
            <a:endParaRPr b="1" sz="1700">
              <a:solidFill>
                <a:schemeClr val="lt1"/>
              </a:solidFill>
              <a:latin typeface="Calibri"/>
              <a:ea typeface="Calibri"/>
              <a:cs typeface="Calibri"/>
              <a:sym typeface="Calibri"/>
            </a:endParaRPr>
          </a:p>
          <a:p>
            <a:pPr indent="0" lvl="0" marL="0" rtl="0" algn="l">
              <a:lnSpc>
                <a:spcPct val="115000"/>
              </a:lnSpc>
              <a:spcBef>
                <a:spcPts val="0"/>
              </a:spcBef>
              <a:spcAft>
                <a:spcPts val="0"/>
              </a:spcAft>
              <a:buNone/>
            </a:pPr>
            <a:r>
              <a:rPr b="1" lang="en" sz="1700">
                <a:solidFill>
                  <a:schemeClr val="lt1"/>
                </a:solidFill>
                <a:latin typeface="Calibri"/>
                <a:ea typeface="Calibri"/>
                <a:cs typeface="Calibri"/>
                <a:sym typeface="Calibri"/>
              </a:rPr>
              <a:t>Librarian Solar Eclipse Training </a:t>
            </a:r>
            <a:endParaRPr b="1" sz="1700">
              <a:solidFill>
                <a:schemeClr val="lt1"/>
              </a:solidFill>
              <a:latin typeface="Calibri"/>
              <a:ea typeface="Calibri"/>
              <a:cs typeface="Calibri"/>
              <a:sym typeface="Calibri"/>
            </a:endParaRPr>
          </a:p>
          <a:p>
            <a:pPr indent="0" lvl="0" marL="0" rtl="0" algn="l">
              <a:lnSpc>
                <a:spcPct val="115000"/>
              </a:lnSpc>
              <a:spcBef>
                <a:spcPts val="0"/>
              </a:spcBef>
              <a:spcAft>
                <a:spcPts val="0"/>
              </a:spcAft>
              <a:buNone/>
            </a:pPr>
            <a:r>
              <a:t/>
            </a:r>
            <a:endParaRPr b="1" sz="1700">
              <a:solidFill>
                <a:schemeClr val="lt1"/>
              </a:solidFill>
              <a:latin typeface="Calibri"/>
              <a:ea typeface="Calibri"/>
              <a:cs typeface="Calibri"/>
              <a:sym typeface="Calibri"/>
            </a:endParaRPr>
          </a:p>
          <a:p>
            <a:pPr indent="0" lvl="0" marL="0" rtl="0" algn="l">
              <a:lnSpc>
                <a:spcPct val="115000"/>
              </a:lnSpc>
              <a:spcBef>
                <a:spcPts val="0"/>
              </a:spcBef>
              <a:spcAft>
                <a:spcPts val="0"/>
              </a:spcAft>
              <a:buNone/>
            </a:pPr>
            <a:r>
              <a:rPr b="1" lang="en" sz="1700">
                <a:solidFill>
                  <a:schemeClr val="lt1"/>
                </a:solidFill>
                <a:latin typeface="Calibri"/>
                <a:ea typeface="Calibri"/>
                <a:cs typeface="Calibri"/>
                <a:sym typeface="Calibri"/>
              </a:rPr>
              <a:t>Co-developed Family Science Kits</a:t>
            </a:r>
            <a:endParaRPr b="1" sz="1700">
              <a:solidFill>
                <a:schemeClr val="lt1"/>
              </a:solidFill>
              <a:latin typeface="Calibri"/>
              <a:ea typeface="Calibri"/>
              <a:cs typeface="Calibri"/>
              <a:sym typeface="Calibri"/>
            </a:endParaRPr>
          </a:p>
          <a:p>
            <a:pPr indent="0" lvl="0" marL="0" rtl="0" algn="l">
              <a:lnSpc>
                <a:spcPct val="115000"/>
              </a:lnSpc>
              <a:spcBef>
                <a:spcPts val="0"/>
              </a:spcBef>
              <a:spcAft>
                <a:spcPts val="0"/>
              </a:spcAft>
              <a:buNone/>
            </a:pPr>
            <a:r>
              <a:t/>
            </a:r>
            <a:endParaRPr b="1" sz="1700">
              <a:solidFill>
                <a:schemeClr val="lt1"/>
              </a:solidFill>
              <a:latin typeface="Calibri"/>
              <a:ea typeface="Calibri"/>
              <a:cs typeface="Calibri"/>
              <a:sym typeface="Calibri"/>
            </a:endParaRPr>
          </a:p>
          <a:p>
            <a:pPr indent="0" lvl="0" marL="0" rtl="0" algn="l">
              <a:lnSpc>
                <a:spcPct val="115000"/>
              </a:lnSpc>
              <a:spcBef>
                <a:spcPts val="0"/>
              </a:spcBef>
              <a:spcAft>
                <a:spcPts val="0"/>
              </a:spcAft>
              <a:buNone/>
            </a:pPr>
            <a:r>
              <a:rPr b="1" lang="en" sz="1700">
                <a:solidFill>
                  <a:schemeClr val="lt1"/>
                </a:solidFill>
                <a:latin typeface="Calibri"/>
                <a:ea typeface="Calibri"/>
                <a:cs typeface="Calibri"/>
                <a:sym typeface="Calibri"/>
              </a:rPr>
              <a:t>Family Memberships &amp; Museum Comeback Passes</a:t>
            </a:r>
            <a:endParaRPr b="1" sz="1700">
              <a:solidFill>
                <a:schemeClr val="lt1"/>
              </a:solidFill>
              <a:latin typeface="Calibri"/>
              <a:ea typeface="Calibri"/>
              <a:cs typeface="Calibri"/>
              <a:sym typeface="Calibri"/>
            </a:endParaRPr>
          </a:p>
        </p:txBody>
      </p:sp>
      <p:sp>
        <p:nvSpPr>
          <p:cNvPr id="828" name="Google Shape;828;p141"/>
          <p:cNvSpPr txBox="1"/>
          <p:nvPr/>
        </p:nvSpPr>
        <p:spPr>
          <a:xfrm>
            <a:off x="152388" y="110888"/>
            <a:ext cx="5915400" cy="5850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None/>
            </a:pPr>
            <a:r>
              <a:rPr b="1" lang="en" sz="3200">
                <a:solidFill>
                  <a:srgbClr val="1E1965"/>
                </a:solidFill>
                <a:latin typeface="Dosis"/>
                <a:ea typeface="Dosis"/>
                <a:cs typeface="Dosis"/>
                <a:sym typeface="Dosis"/>
              </a:rPr>
              <a:t>Museum &amp; Library Partnerships</a:t>
            </a:r>
            <a:endParaRPr sz="3200">
              <a:solidFill>
                <a:srgbClr val="1E1965"/>
              </a:solidFill>
              <a:latin typeface="Dosis"/>
              <a:ea typeface="Dosis"/>
              <a:cs typeface="Dosis"/>
              <a:sym typeface="Dosis"/>
            </a:endParaRPr>
          </a:p>
        </p:txBody>
      </p:sp>
      <p:pic>
        <p:nvPicPr>
          <p:cNvPr descr="Library STEM kit materials " id="829" name="Google Shape;829;p141"/>
          <p:cNvPicPr preferRelativeResize="0"/>
          <p:nvPr/>
        </p:nvPicPr>
        <p:blipFill>
          <a:blip r:embed="rId3">
            <a:alphaModFix/>
          </a:blip>
          <a:stretch>
            <a:fillRect/>
          </a:stretch>
        </p:blipFill>
        <p:spPr>
          <a:xfrm>
            <a:off x="4733906" y="869550"/>
            <a:ext cx="4410092" cy="4273951"/>
          </a:xfrm>
          <a:prstGeom prst="rect">
            <a:avLst/>
          </a:prstGeom>
          <a:noFill/>
          <a:ln>
            <a:noFill/>
          </a:ln>
        </p:spPr>
      </p:pic>
      <p:sp>
        <p:nvSpPr>
          <p:cNvPr id="830" name="Google Shape;830;p141"/>
          <p:cNvSpPr txBox="1"/>
          <p:nvPr/>
        </p:nvSpPr>
        <p:spPr>
          <a:xfrm>
            <a:off x="152400" y="4838700"/>
            <a:ext cx="3086100" cy="2001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None/>
            </a:pPr>
            <a:r>
              <a:rPr lang="en" sz="700">
                <a:solidFill>
                  <a:schemeClr val="lt1"/>
                </a:solidFill>
                <a:latin typeface="Calibri"/>
                <a:ea typeface="Calibri"/>
                <a:cs typeface="Calibri"/>
                <a:sym typeface="Calibri"/>
              </a:rPr>
              <a:t>This project was made possible in part by a grant from NASA’s Universe of Learning</a:t>
            </a:r>
            <a:endParaRPr sz="700">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4" name="Shape 834"/>
        <p:cNvGrpSpPr/>
        <p:nvPr/>
      </p:nvGrpSpPr>
      <p:grpSpPr>
        <a:xfrm>
          <a:off x="0" y="0"/>
          <a:ext cx="0" cy="0"/>
          <a:chOff x="0" y="0"/>
          <a:chExt cx="0" cy="0"/>
        </a:xfrm>
      </p:grpSpPr>
      <p:sp>
        <p:nvSpPr>
          <p:cNvPr id="835" name="Google Shape;835;p142"/>
          <p:cNvSpPr txBox="1"/>
          <p:nvPr>
            <p:ph type="title"/>
          </p:nvPr>
        </p:nvSpPr>
        <p:spPr>
          <a:xfrm>
            <a:off x="357800" y="1972925"/>
            <a:ext cx="8520600" cy="821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descr="Photo cards from What is Learning activity" id="836" name="Google Shape;836;p142"/>
          <p:cNvPicPr preferRelativeResize="0"/>
          <p:nvPr/>
        </p:nvPicPr>
        <p:blipFill>
          <a:blip r:embed="rId3">
            <a:alphaModFix/>
          </a:blip>
          <a:stretch>
            <a:fillRect/>
          </a:stretch>
        </p:blipFill>
        <p:spPr>
          <a:xfrm>
            <a:off x="5314408" y="-53075"/>
            <a:ext cx="3684991" cy="1716950"/>
          </a:xfrm>
          <a:prstGeom prst="rect">
            <a:avLst/>
          </a:prstGeom>
          <a:noFill/>
          <a:ln>
            <a:noFill/>
          </a:ln>
        </p:spPr>
      </p:pic>
      <p:sp>
        <p:nvSpPr>
          <p:cNvPr id="837" name="Google Shape;837;p142"/>
          <p:cNvSpPr txBox="1"/>
          <p:nvPr/>
        </p:nvSpPr>
        <p:spPr>
          <a:xfrm>
            <a:off x="132250" y="1628538"/>
            <a:ext cx="6558600" cy="283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solidFill>
                  <a:schemeClr val="dk1"/>
                </a:solidFill>
              </a:rPr>
              <a:t>Learning takes many forms and occurs in different settings across a person’s lifetime.</a:t>
            </a:r>
            <a:br>
              <a:rPr lang="en" sz="1700">
                <a:solidFill>
                  <a:schemeClr val="dk1"/>
                </a:solidFill>
              </a:rPr>
            </a:br>
            <a:endParaRPr sz="1700">
              <a:solidFill>
                <a:schemeClr val="dk1"/>
              </a:solidFill>
            </a:endParaRPr>
          </a:p>
          <a:p>
            <a:pPr indent="0" lvl="0" marL="0" rtl="0" algn="l">
              <a:lnSpc>
                <a:spcPct val="115000"/>
              </a:lnSpc>
              <a:spcBef>
                <a:spcPts val="0"/>
              </a:spcBef>
              <a:spcAft>
                <a:spcPts val="0"/>
              </a:spcAft>
              <a:buNone/>
            </a:pPr>
            <a:r>
              <a:rPr lang="en" sz="1900">
                <a:solidFill>
                  <a:schemeClr val="dk1"/>
                </a:solidFill>
              </a:rPr>
              <a:t>1. First, look through the pictures and choose one that relates to how you think about learning.</a:t>
            </a:r>
            <a:br>
              <a:rPr lang="en" sz="1900">
                <a:solidFill>
                  <a:schemeClr val="dk1"/>
                </a:solidFill>
              </a:rPr>
            </a:br>
            <a:br>
              <a:rPr lang="en" sz="1900">
                <a:solidFill>
                  <a:schemeClr val="dk1"/>
                </a:solidFill>
              </a:rPr>
            </a:br>
            <a:r>
              <a:rPr lang="en" sz="1900">
                <a:solidFill>
                  <a:schemeClr val="dk1"/>
                </a:solidFill>
              </a:rPr>
              <a:t>2. Now, show your picture to the others in your group and explain why it represents learning to you.</a:t>
            </a:r>
            <a:endParaRPr sz="1900">
              <a:solidFill>
                <a:schemeClr val="dk1"/>
              </a:solidFill>
            </a:endParaRPr>
          </a:p>
        </p:txBody>
      </p:sp>
      <p:sp>
        <p:nvSpPr>
          <p:cNvPr id="838" name="Google Shape;838;p142"/>
          <p:cNvSpPr txBox="1"/>
          <p:nvPr/>
        </p:nvSpPr>
        <p:spPr>
          <a:xfrm>
            <a:off x="132250" y="105050"/>
            <a:ext cx="7409700" cy="140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4000">
                <a:solidFill>
                  <a:schemeClr val="accent5"/>
                </a:solidFill>
              </a:rPr>
              <a:t>What is Learning?</a:t>
            </a:r>
            <a:endParaRPr b="1" sz="4000">
              <a:solidFill>
                <a:schemeClr val="accent5"/>
              </a:solidFill>
            </a:endParaRPr>
          </a:p>
          <a:p>
            <a:pPr indent="0" lvl="0" marL="0" rtl="0" algn="l">
              <a:lnSpc>
                <a:spcPct val="115000"/>
              </a:lnSpc>
              <a:spcBef>
                <a:spcPts val="0"/>
              </a:spcBef>
              <a:spcAft>
                <a:spcPts val="0"/>
              </a:spcAft>
              <a:buNone/>
            </a:pPr>
            <a:r>
              <a:rPr b="1" lang="en" sz="3300">
                <a:solidFill>
                  <a:schemeClr val="accent5"/>
                </a:solidFill>
              </a:rPr>
              <a:t>Conversation Starter</a:t>
            </a:r>
            <a:endParaRPr b="1" sz="3300">
              <a:solidFill>
                <a:schemeClr val="accent5"/>
              </a:solidFill>
            </a:endParaRPr>
          </a:p>
        </p:txBody>
      </p:sp>
      <p:sp>
        <p:nvSpPr>
          <p:cNvPr id="839" name="Google Shape;839;p142"/>
          <p:cNvSpPr txBox="1"/>
          <p:nvPr/>
        </p:nvSpPr>
        <p:spPr>
          <a:xfrm>
            <a:off x="1590025" y="4582725"/>
            <a:ext cx="5340600" cy="4926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lang="en" sz="2000">
                <a:solidFill>
                  <a:srgbClr val="007C91"/>
                </a:solidFill>
              </a:rPr>
              <a:t>https://www.nisenet.org/learningcards</a:t>
            </a:r>
            <a:endParaRPr b="1" sz="2500">
              <a:solidFill>
                <a:srgbClr val="007C91"/>
              </a:solidFill>
            </a:endParaRPr>
          </a:p>
        </p:txBody>
      </p:sp>
      <p:pic>
        <p:nvPicPr>
          <p:cNvPr id="840" name="Google Shape;840;p142"/>
          <p:cNvPicPr preferRelativeResize="0"/>
          <p:nvPr/>
        </p:nvPicPr>
        <p:blipFill>
          <a:blip r:embed="rId4">
            <a:alphaModFix/>
          </a:blip>
          <a:stretch>
            <a:fillRect/>
          </a:stretch>
        </p:blipFill>
        <p:spPr>
          <a:xfrm>
            <a:off x="7541950" y="4077825"/>
            <a:ext cx="1259875" cy="9574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C91"/>
        </a:solidFill>
      </p:bgPr>
    </p:bg>
    <p:spTree>
      <p:nvGrpSpPr>
        <p:cNvPr id="844" name="Shape 844"/>
        <p:cNvGrpSpPr/>
        <p:nvPr/>
      </p:nvGrpSpPr>
      <p:grpSpPr>
        <a:xfrm>
          <a:off x="0" y="0"/>
          <a:ext cx="0" cy="0"/>
          <a:chOff x="0" y="0"/>
          <a:chExt cx="0" cy="0"/>
        </a:xfrm>
      </p:grpSpPr>
      <p:sp>
        <p:nvSpPr>
          <p:cNvPr id="845" name="Google Shape;845;p143"/>
          <p:cNvSpPr txBox="1"/>
          <p:nvPr>
            <p:ph type="title"/>
          </p:nvPr>
        </p:nvSpPr>
        <p:spPr>
          <a:xfrm>
            <a:off x="311700" y="1177875"/>
            <a:ext cx="8520600" cy="8211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27500"/>
              <a:buFont typeface="Arial"/>
              <a:buNone/>
            </a:pPr>
            <a:r>
              <a:rPr lang="en"/>
              <a:t>Lynnsey Childress-Wimp</a:t>
            </a:r>
            <a:br>
              <a:rPr lang="en"/>
            </a:br>
            <a:r>
              <a:rPr lang="en"/>
              <a:t>Discovery Lab</a:t>
            </a:r>
            <a:endParaRPr/>
          </a:p>
          <a:p>
            <a:pPr indent="0" lvl="0" marL="0" rtl="0" algn="ctr">
              <a:spcBef>
                <a:spcPts val="0"/>
              </a:spcBef>
              <a:spcAft>
                <a:spcPts val="0"/>
              </a:spcAft>
              <a:buClr>
                <a:schemeClr val="dk1"/>
              </a:buClr>
              <a:buSzPct val="27500"/>
              <a:buFont typeface="Arial"/>
              <a:buNone/>
            </a:pPr>
            <a:r>
              <a:rPr lang="en"/>
              <a:t>Tulsa, OK</a:t>
            </a:r>
            <a:endParaRPr/>
          </a:p>
          <a:p>
            <a:pPr indent="0" lvl="0" marL="0" rtl="0" algn="l">
              <a:spcBef>
                <a:spcPts val="0"/>
              </a:spcBef>
              <a:spcAft>
                <a:spcPts val="0"/>
              </a:spcAft>
              <a:buNone/>
            </a:pPr>
            <a:r>
              <a:t/>
            </a:r>
            <a:endParaRPr/>
          </a:p>
          <a:p>
            <a:pPr indent="0" lvl="0" marL="0" rtl="0" algn="ctr">
              <a:spcBef>
                <a:spcPts val="0"/>
              </a:spcBef>
              <a:spcAft>
                <a:spcPts val="0"/>
              </a:spcAft>
              <a:buNone/>
            </a:pPr>
            <a:r>
              <a:rPr lang="en"/>
              <a:t>lchildress@discoverylab.org</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pic>
        <p:nvPicPr>
          <p:cNvPr id="850" name="Google Shape;850;p144"/>
          <p:cNvPicPr preferRelativeResize="0"/>
          <p:nvPr>
            <p:ph idx="1" type="body"/>
          </p:nvPr>
        </p:nvPicPr>
        <p:blipFill rotWithShape="1">
          <a:blip r:embed="rId3">
            <a:alphaModFix/>
          </a:blip>
          <a:srcRect b="0" l="0" r="0" t="0"/>
          <a:stretch/>
        </p:blipFill>
        <p:spPr>
          <a:xfrm>
            <a:off x="0" y="13666"/>
            <a:ext cx="9144000" cy="5136300"/>
          </a:xfrm>
          <a:prstGeom prst="rect">
            <a:avLst/>
          </a:prstGeom>
          <a:noFill/>
          <a:ln>
            <a:noFill/>
          </a:ln>
        </p:spPr>
      </p:pic>
      <p:sp>
        <p:nvSpPr>
          <p:cNvPr id="851" name="Google Shape;851;p144"/>
          <p:cNvSpPr txBox="1"/>
          <p:nvPr>
            <p:ph type="title"/>
          </p:nvPr>
        </p:nvSpPr>
        <p:spPr>
          <a:xfrm>
            <a:off x="628650" y="6750"/>
            <a:ext cx="3117000" cy="994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757070"/>
              </a:buClr>
              <a:buSzPts val="2800"/>
              <a:buNone/>
            </a:pPr>
            <a:r>
              <a:rPr lang="en">
                <a:solidFill>
                  <a:srgbClr val="757070"/>
                </a:solidFill>
                <a:latin typeface="Rockwell"/>
                <a:ea typeface="Rockwell"/>
                <a:cs typeface="Rockwell"/>
                <a:sym typeface="Rockwell"/>
              </a:rPr>
              <a:t>Discovery Lab</a:t>
            </a:r>
            <a:endParaRPr sz="2800">
              <a:solidFill>
                <a:srgbClr val="757070"/>
              </a:solidFill>
              <a:latin typeface="Rockwell"/>
              <a:ea typeface="Rockwell"/>
              <a:cs typeface="Rockwell"/>
              <a:sym typeface="Rockwell"/>
            </a:endParaRPr>
          </a:p>
        </p:txBody>
      </p:sp>
      <p:sp>
        <p:nvSpPr>
          <p:cNvPr id="852" name="Google Shape;852;p144"/>
          <p:cNvSpPr txBox="1"/>
          <p:nvPr>
            <p:ph type="title"/>
          </p:nvPr>
        </p:nvSpPr>
        <p:spPr>
          <a:xfrm>
            <a:off x="4572000" y="6750"/>
            <a:ext cx="3117000" cy="994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757070"/>
              </a:buClr>
              <a:buSzPts val="2800"/>
              <a:buNone/>
            </a:pPr>
            <a:r>
              <a:rPr lang="en">
                <a:solidFill>
                  <a:srgbClr val="757070"/>
                </a:solidFill>
                <a:latin typeface="Rockwell"/>
                <a:ea typeface="Rockwell"/>
                <a:cs typeface="Rockwell"/>
                <a:sym typeface="Rockwell"/>
              </a:rPr>
              <a:t>Tulsa Regional STEM Alliance</a:t>
            </a:r>
            <a:endParaRPr sz="2800">
              <a:solidFill>
                <a:srgbClr val="757070"/>
              </a:solidFill>
              <a:latin typeface="Rockwell"/>
              <a:ea typeface="Rockwell"/>
              <a:cs typeface="Rockwell"/>
              <a:sym typeface="Rockwell"/>
            </a:endParaRPr>
          </a:p>
        </p:txBody>
      </p:sp>
      <p:sp>
        <p:nvSpPr>
          <p:cNvPr id="853" name="Google Shape;853;p144"/>
          <p:cNvSpPr txBox="1"/>
          <p:nvPr/>
        </p:nvSpPr>
        <p:spPr>
          <a:xfrm>
            <a:off x="372750" y="1000950"/>
            <a:ext cx="3628800" cy="2793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Opened in 2013</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Fundraising and programming</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Building community</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rgbClr val="104863"/>
              </a:buClr>
              <a:buSzPts val="1800"/>
              <a:buFont typeface="Calibri"/>
              <a:buChar char="●"/>
            </a:pPr>
            <a:r>
              <a:rPr lang="en" sz="1800">
                <a:solidFill>
                  <a:srgbClr val="104863"/>
                </a:solidFill>
                <a:latin typeface="Calibri"/>
                <a:ea typeface="Calibri"/>
                <a:cs typeface="Calibri"/>
                <a:sym typeface="Calibri"/>
              </a:rPr>
              <a:t>Hands-on STEAM experiences mainly for K-6th</a:t>
            </a:r>
            <a:endParaRPr sz="1800">
              <a:solidFill>
                <a:srgbClr val="104863"/>
              </a:solidFill>
              <a:latin typeface="Calibri"/>
              <a:ea typeface="Calibri"/>
              <a:cs typeface="Calibri"/>
              <a:sym typeface="Calibri"/>
            </a:endParaRPr>
          </a:p>
          <a:p>
            <a:pPr indent="0" lvl="0" marL="457200" rtl="0" algn="l">
              <a:spcBef>
                <a:spcPts val="0"/>
              </a:spcBef>
              <a:spcAft>
                <a:spcPts val="0"/>
              </a:spcAft>
              <a:buNone/>
            </a:pPr>
            <a:r>
              <a:t/>
            </a:r>
            <a:endParaRPr sz="1800">
              <a:solidFill>
                <a:srgbClr val="104863"/>
              </a:solidFill>
              <a:latin typeface="Calibri"/>
              <a:ea typeface="Calibri"/>
              <a:cs typeface="Calibri"/>
              <a:sym typeface="Calibri"/>
            </a:endParaRPr>
          </a:p>
          <a:p>
            <a:pPr indent="-342900" lvl="0" marL="457200" rtl="0" algn="l">
              <a:spcBef>
                <a:spcPts val="0"/>
              </a:spcBef>
              <a:spcAft>
                <a:spcPts val="0"/>
              </a:spcAft>
              <a:buClr>
                <a:srgbClr val="104863"/>
              </a:buClr>
              <a:buSzPts val="1800"/>
              <a:buFont typeface="Calibri"/>
              <a:buChar char="●"/>
            </a:pPr>
            <a:r>
              <a:rPr lang="en" sz="1800">
                <a:solidFill>
                  <a:srgbClr val="104863"/>
                </a:solidFill>
                <a:latin typeface="Calibri"/>
                <a:ea typeface="Calibri"/>
                <a:cs typeface="Calibri"/>
                <a:sym typeface="Calibri"/>
              </a:rPr>
              <a:t>One of many partners in the alliance</a:t>
            </a:r>
            <a:endParaRPr sz="1800">
              <a:solidFill>
                <a:srgbClr val="104863"/>
              </a:solidFill>
              <a:latin typeface="Calibri"/>
              <a:ea typeface="Calibri"/>
              <a:cs typeface="Calibri"/>
              <a:sym typeface="Calibri"/>
            </a:endParaRPr>
          </a:p>
          <a:p>
            <a:pPr indent="0" lvl="0" marL="0" rtl="0" algn="l">
              <a:spcBef>
                <a:spcPts val="0"/>
              </a:spcBef>
              <a:spcAft>
                <a:spcPts val="0"/>
              </a:spcAft>
              <a:buNone/>
            </a:pPr>
            <a:r>
              <a:t/>
            </a:r>
            <a:endParaRPr sz="1800">
              <a:solidFill>
                <a:srgbClr val="104863"/>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4" name="Google Shape;854;p144"/>
          <p:cNvSpPr txBox="1"/>
          <p:nvPr/>
        </p:nvSpPr>
        <p:spPr>
          <a:xfrm>
            <a:off x="4572000" y="1000950"/>
            <a:ext cx="4455300" cy="2793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Opened in 2013</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Fundraising and </a:t>
            </a:r>
            <a:r>
              <a:rPr i="1" lang="en" sz="1800">
                <a:solidFill>
                  <a:schemeClr val="dk1"/>
                </a:solidFill>
                <a:latin typeface="Calibri"/>
                <a:ea typeface="Calibri"/>
                <a:cs typeface="Calibri"/>
                <a:sym typeface="Calibri"/>
              </a:rPr>
              <a:t>promoting</a:t>
            </a:r>
            <a:r>
              <a:rPr lang="en" sz="1800">
                <a:solidFill>
                  <a:schemeClr val="dk1"/>
                </a:solidFill>
                <a:latin typeface="Calibri"/>
                <a:ea typeface="Calibri"/>
                <a:cs typeface="Calibri"/>
                <a:sym typeface="Calibri"/>
              </a:rPr>
              <a:t> programming</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Building community</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rgbClr val="7AC142"/>
              </a:buClr>
              <a:buSzPts val="1800"/>
              <a:buFont typeface="Calibri"/>
              <a:buChar char="●"/>
            </a:pPr>
            <a:r>
              <a:rPr lang="en" sz="1800">
                <a:solidFill>
                  <a:srgbClr val="7AC142"/>
                </a:solidFill>
                <a:latin typeface="Calibri"/>
                <a:ea typeface="Calibri"/>
                <a:cs typeface="Calibri"/>
                <a:sym typeface="Calibri"/>
              </a:rPr>
              <a:t>Creating access to STEAM experiences for all learners</a:t>
            </a:r>
            <a:endParaRPr sz="1800">
              <a:solidFill>
                <a:srgbClr val="7AC142"/>
              </a:solidFill>
              <a:latin typeface="Calibri"/>
              <a:ea typeface="Calibri"/>
              <a:cs typeface="Calibri"/>
              <a:sym typeface="Calibri"/>
            </a:endParaRPr>
          </a:p>
          <a:p>
            <a:pPr indent="0" lvl="0" marL="457200" rtl="0" algn="l">
              <a:spcBef>
                <a:spcPts val="0"/>
              </a:spcBef>
              <a:spcAft>
                <a:spcPts val="0"/>
              </a:spcAft>
              <a:buNone/>
            </a:pPr>
            <a:r>
              <a:t/>
            </a:r>
            <a:endParaRPr sz="1800">
              <a:solidFill>
                <a:srgbClr val="7AC142"/>
              </a:solidFill>
              <a:latin typeface="Calibri"/>
              <a:ea typeface="Calibri"/>
              <a:cs typeface="Calibri"/>
              <a:sym typeface="Calibri"/>
            </a:endParaRPr>
          </a:p>
          <a:p>
            <a:pPr indent="-342900" lvl="0" marL="457200" rtl="0" algn="l">
              <a:spcBef>
                <a:spcPts val="0"/>
              </a:spcBef>
              <a:spcAft>
                <a:spcPts val="0"/>
              </a:spcAft>
              <a:buClr>
                <a:srgbClr val="7AC142"/>
              </a:buClr>
              <a:buSzPts val="1800"/>
              <a:buFont typeface="Calibri"/>
              <a:buChar char="●"/>
            </a:pPr>
            <a:r>
              <a:rPr lang="en" sz="1800">
                <a:solidFill>
                  <a:srgbClr val="7AC142"/>
                </a:solidFill>
                <a:latin typeface="Calibri"/>
                <a:ea typeface="Calibri"/>
                <a:cs typeface="Calibri"/>
                <a:sym typeface="Calibri"/>
              </a:rPr>
              <a:t>Hub for the work being done</a:t>
            </a:r>
            <a:endParaRPr sz="1800">
              <a:solidFill>
                <a:srgbClr val="7AC142"/>
              </a:solidFill>
              <a:latin typeface="Calibri"/>
              <a:ea typeface="Calibri"/>
              <a:cs typeface="Calibri"/>
              <a:sym typeface="Calibri"/>
            </a:endParaRPr>
          </a:p>
          <a:p>
            <a:pPr indent="-342900" lvl="0" marL="457200" rtl="0" algn="l">
              <a:spcBef>
                <a:spcPts val="0"/>
              </a:spcBef>
              <a:spcAft>
                <a:spcPts val="0"/>
              </a:spcAft>
              <a:buClr>
                <a:srgbClr val="7AC142"/>
              </a:buClr>
              <a:buSzPts val="1800"/>
              <a:buFont typeface="Calibri"/>
              <a:buChar char="●"/>
            </a:pPr>
            <a:r>
              <a:rPr lang="en" sz="1800">
                <a:solidFill>
                  <a:srgbClr val="7AC142"/>
                </a:solidFill>
                <a:latin typeface="Calibri"/>
                <a:ea typeface="Calibri"/>
                <a:cs typeface="Calibri"/>
                <a:sym typeface="Calibri"/>
              </a:rPr>
              <a:t>300 Partners</a:t>
            </a:r>
            <a:endParaRPr sz="1800">
              <a:solidFill>
                <a:srgbClr val="7AC142"/>
              </a:solidFill>
              <a:latin typeface="Calibri"/>
              <a:ea typeface="Calibri"/>
              <a:cs typeface="Calibri"/>
              <a:sym typeface="Calibri"/>
            </a:endParaRPr>
          </a:p>
          <a:p>
            <a:pPr indent="-342900" lvl="0" marL="457200" rtl="0" algn="l">
              <a:spcBef>
                <a:spcPts val="0"/>
              </a:spcBef>
              <a:spcAft>
                <a:spcPts val="0"/>
              </a:spcAft>
              <a:buClr>
                <a:srgbClr val="7AC142"/>
              </a:buClr>
              <a:buSzPts val="1800"/>
              <a:buFont typeface="Calibri"/>
              <a:buChar char="●"/>
            </a:pPr>
            <a:r>
              <a:rPr lang="en" sz="1800">
                <a:solidFill>
                  <a:srgbClr val="7AC142"/>
                </a:solidFill>
                <a:latin typeface="Calibri"/>
                <a:ea typeface="Calibri"/>
                <a:cs typeface="Calibri"/>
                <a:sym typeface="Calibri"/>
              </a:rPr>
              <a:t>69 school districts</a:t>
            </a:r>
            <a:endParaRPr sz="1800">
              <a:solidFill>
                <a:srgbClr val="7AC142"/>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109"/>
          <p:cNvSpPr txBox="1"/>
          <p:nvPr>
            <p:ph type="title"/>
          </p:nvPr>
        </p:nvSpPr>
        <p:spPr>
          <a:xfrm>
            <a:off x="275375" y="168175"/>
            <a:ext cx="7367700" cy="80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Who is here?</a:t>
            </a:r>
            <a:endParaRPr/>
          </a:p>
        </p:txBody>
      </p:sp>
      <p:sp>
        <p:nvSpPr>
          <p:cNvPr id="568" name="Google Shape;568;p109"/>
          <p:cNvSpPr txBox="1"/>
          <p:nvPr>
            <p:ph idx="1" type="body"/>
          </p:nvPr>
        </p:nvSpPr>
        <p:spPr>
          <a:xfrm>
            <a:off x="456175" y="1928025"/>
            <a:ext cx="6888300" cy="2770800"/>
          </a:xfrm>
          <a:prstGeom prst="rect">
            <a:avLst/>
          </a:prstGeom>
        </p:spPr>
        <p:txBody>
          <a:bodyPr anchorCtr="0" anchor="t" bIns="91425" lIns="91425" spcFirstLastPara="1" rIns="91425" wrap="square" tIns="91425">
            <a:normAutofit fontScale="92500"/>
          </a:bodyPr>
          <a:lstStyle/>
          <a:p>
            <a:pPr indent="-440055" lvl="0" marL="457200" rtl="0" algn="l">
              <a:spcBef>
                <a:spcPts val="0"/>
              </a:spcBef>
              <a:spcAft>
                <a:spcPts val="0"/>
              </a:spcAft>
              <a:buSzPct val="100000"/>
              <a:buChar char="●"/>
            </a:pPr>
            <a:r>
              <a:rPr lang="en" sz="3600"/>
              <a:t>How many of you are actively part of a STEM Learning Ecosystem?</a:t>
            </a:r>
            <a:endParaRPr sz="3600"/>
          </a:p>
          <a:p>
            <a:pPr indent="0" lvl="0" marL="457200" rtl="0" algn="l">
              <a:spcBef>
                <a:spcPts val="1200"/>
              </a:spcBef>
              <a:spcAft>
                <a:spcPts val="0"/>
              </a:spcAft>
              <a:buNone/>
            </a:pPr>
            <a:r>
              <a:t/>
            </a:r>
            <a:endParaRPr sz="3600"/>
          </a:p>
          <a:p>
            <a:pPr indent="0" lvl="0" marL="457200" rtl="0" algn="l">
              <a:spcBef>
                <a:spcPts val="1200"/>
              </a:spcBef>
              <a:spcAft>
                <a:spcPts val="1200"/>
              </a:spcAft>
              <a:buNone/>
            </a:pPr>
            <a:r>
              <a:t/>
            </a:r>
            <a:endParaRPr sz="36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pic>
        <p:nvPicPr>
          <p:cNvPr id="859" name="Google Shape;859;p145"/>
          <p:cNvPicPr preferRelativeResize="0"/>
          <p:nvPr>
            <p:ph idx="1" type="body"/>
          </p:nvPr>
        </p:nvPicPr>
        <p:blipFill rotWithShape="1">
          <a:blip r:embed="rId3">
            <a:alphaModFix/>
          </a:blip>
          <a:srcRect b="0" l="0" r="0" t="0"/>
          <a:stretch/>
        </p:blipFill>
        <p:spPr>
          <a:xfrm>
            <a:off x="0" y="13666"/>
            <a:ext cx="9144000" cy="5136300"/>
          </a:xfrm>
          <a:prstGeom prst="rect">
            <a:avLst/>
          </a:prstGeom>
          <a:noFill/>
          <a:ln>
            <a:noFill/>
          </a:ln>
        </p:spPr>
      </p:pic>
      <p:sp>
        <p:nvSpPr>
          <p:cNvPr id="860" name="Google Shape;860;p145"/>
          <p:cNvSpPr txBox="1"/>
          <p:nvPr>
            <p:ph type="title"/>
          </p:nvPr>
        </p:nvSpPr>
        <p:spPr>
          <a:xfrm>
            <a:off x="363181" y="6750"/>
            <a:ext cx="8152200" cy="994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757070"/>
              </a:buClr>
              <a:buSzPts val="2800"/>
              <a:buNone/>
            </a:pPr>
            <a:r>
              <a:rPr lang="en">
                <a:solidFill>
                  <a:srgbClr val="757070"/>
                </a:solidFill>
                <a:latin typeface="Rockwell"/>
                <a:ea typeface="Rockwell"/>
                <a:cs typeface="Rockwell"/>
                <a:sym typeface="Rockwell"/>
              </a:rPr>
              <a:t>Co-Creating Opportunities</a:t>
            </a:r>
            <a:endParaRPr sz="2800">
              <a:solidFill>
                <a:srgbClr val="757070"/>
              </a:solidFill>
              <a:latin typeface="Rockwell"/>
              <a:ea typeface="Rockwell"/>
              <a:cs typeface="Rockwell"/>
              <a:sym typeface="Rockwell"/>
            </a:endParaRPr>
          </a:p>
        </p:txBody>
      </p:sp>
      <p:sp>
        <p:nvSpPr>
          <p:cNvPr id="861" name="Google Shape;861;p145"/>
          <p:cNvSpPr txBox="1"/>
          <p:nvPr/>
        </p:nvSpPr>
        <p:spPr>
          <a:xfrm>
            <a:off x="363175" y="841850"/>
            <a:ext cx="3857700" cy="3555600"/>
          </a:xfrm>
          <a:prstGeom prst="rect">
            <a:avLst/>
          </a:prstGeom>
          <a:noFill/>
          <a:ln>
            <a:noFill/>
          </a:ln>
        </p:spPr>
        <p:txBody>
          <a:bodyPr anchorCtr="0" anchor="t" bIns="45700" lIns="91425" spcFirstLastPara="1" rIns="91425" wrap="square" tIns="45700">
            <a:spAutoFit/>
          </a:bodyPr>
          <a:lstStyle/>
          <a:p>
            <a:pPr indent="-273050" lvl="0" marL="285750" marR="0" rtl="0" algn="l">
              <a:lnSpc>
                <a:spcPct val="100000"/>
              </a:lnSpc>
              <a:spcBef>
                <a:spcPts val="0"/>
              </a:spcBef>
              <a:spcAft>
                <a:spcPts val="0"/>
              </a:spcAft>
              <a:buClr>
                <a:schemeClr val="dk1"/>
              </a:buClr>
              <a:buSzPts val="920"/>
              <a:buFont typeface="Calibri"/>
              <a:buChar char="›"/>
            </a:pPr>
            <a:r>
              <a:rPr lang="en">
                <a:solidFill>
                  <a:schemeClr val="dk1"/>
                </a:solidFill>
                <a:latin typeface="Rockwell"/>
                <a:ea typeface="Rockwell"/>
                <a:cs typeface="Rockwell"/>
                <a:sym typeface="Rockwell"/>
              </a:rPr>
              <a:t>During the pandemic approx. 25,000 kits assembled by Discovery Lab and delivered by TRSA</a:t>
            </a:r>
            <a:endParaRPr b="0" i="0" sz="1200" u="none" cap="none" strike="noStrike">
              <a:solidFill>
                <a:srgbClr val="000000"/>
              </a:solidFill>
              <a:latin typeface="Arial"/>
              <a:ea typeface="Arial"/>
              <a:cs typeface="Arial"/>
              <a:sym typeface="Arial"/>
            </a:endParaRPr>
          </a:p>
          <a:p>
            <a:pPr indent="-214630" lvl="0" marL="285750" marR="0" rtl="0" algn="l">
              <a:lnSpc>
                <a:spcPct val="100000"/>
              </a:lnSpc>
              <a:spcBef>
                <a:spcPts val="0"/>
              </a:spcBef>
              <a:spcAft>
                <a:spcPts val="0"/>
              </a:spcAft>
              <a:buNone/>
            </a:pPr>
            <a:r>
              <a:t/>
            </a:r>
            <a:endParaRPr b="0" i="0" u="none" cap="none" strike="noStrike">
              <a:solidFill>
                <a:schemeClr val="dk1"/>
              </a:solidFill>
              <a:latin typeface="Rockwell"/>
              <a:ea typeface="Rockwell"/>
              <a:cs typeface="Rockwell"/>
              <a:sym typeface="Rockwell"/>
            </a:endParaRPr>
          </a:p>
          <a:p>
            <a:pPr indent="-273050" lvl="0" marL="285750" marR="0" rtl="0" algn="l">
              <a:lnSpc>
                <a:spcPct val="100000"/>
              </a:lnSpc>
              <a:spcBef>
                <a:spcPts val="0"/>
              </a:spcBef>
              <a:spcAft>
                <a:spcPts val="0"/>
              </a:spcAft>
              <a:buClr>
                <a:schemeClr val="dk1"/>
              </a:buClr>
              <a:buSzPts val="920"/>
              <a:buFont typeface="Calibri"/>
              <a:buChar char="›"/>
            </a:pPr>
            <a:r>
              <a:rPr lang="en">
                <a:solidFill>
                  <a:schemeClr val="dk1"/>
                </a:solidFill>
                <a:latin typeface="Rockwell"/>
                <a:ea typeface="Rockwell"/>
                <a:cs typeface="Rockwell"/>
                <a:sym typeface="Rockwell"/>
              </a:rPr>
              <a:t>Professional development opportunities for teachers</a:t>
            </a:r>
            <a:endParaRPr>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None/>
            </a:pPr>
            <a:r>
              <a:t/>
            </a:r>
            <a:endParaRPr>
              <a:solidFill>
                <a:schemeClr val="dk1"/>
              </a:solidFill>
              <a:latin typeface="Rockwell"/>
              <a:ea typeface="Rockwell"/>
              <a:cs typeface="Rockwell"/>
              <a:sym typeface="Rockwell"/>
            </a:endParaRPr>
          </a:p>
          <a:p>
            <a:pPr indent="-273050" lvl="0" marL="285750" rtl="0" algn="l">
              <a:spcBef>
                <a:spcPts val="0"/>
              </a:spcBef>
              <a:spcAft>
                <a:spcPts val="0"/>
              </a:spcAft>
              <a:buClr>
                <a:schemeClr val="dk1"/>
              </a:buClr>
              <a:buSzPts val="920"/>
              <a:buFont typeface="Calibri"/>
              <a:buChar char="›"/>
            </a:pPr>
            <a:r>
              <a:rPr lang="en">
                <a:solidFill>
                  <a:schemeClr val="dk1"/>
                </a:solidFill>
                <a:latin typeface="Rockwell"/>
                <a:ea typeface="Rockwell"/>
                <a:cs typeface="Rockwell"/>
                <a:sym typeface="Rockwell"/>
              </a:rPr>
              <a:t>Space Week</a:t>
            </a:r>
            <a:endParaRPr>
              <a:solidFill>
                <a:schemeClr val="dk1"/>
              </a:solidFill>
              <a:latin typeface="Rockwell"/>
              <a:ea typeface="Rockwell"/>
              <a:cs typeface="Rockwell"/>
              <a:sym typeface="Rockwell"/>
            </a:endParaRPr>
          </a:p>
          <a:p>
            <a:pPr indent="-317500" lvl="1" marL="914400" rtl="0" algn="l">
              <a:spcBef>
                <a:spcPts val="0"/>
              </a:spcBef>
              <a:spcAft>
                <a:spcPts val="0"/>
              </a:spcAft>
              <a:buClr>
                <a:schemeClr val="dk1"/>
              </a:buClr>
              <a:buSzPts val="1400"/>
              <a:buFont typeface="Rockwell"/>
              <a:buChar char="›"/>
            </a:pPr>
            <a:r>
              <a:rPr lang="en">
                <a:solidFill>
                  <a:schemeClr val="dk1"/>
                </a:solidFill>
                <a:latin typeface="Rockwell"/>
                <a:ea typeface="Rockwell"/>
                <a:cs typeface="Rockwell"/>
                <a:sym typeface="Rockwell"/>
              </a:rPr>
              <a:t>Field Trips</a:t>
            </a:r>
            <a:endParaRPr>
              <a:solidFill>
                <a:schemeClr val="dk1"/>
              </a:solidFill>
              <a:latin typeface="Rockwell"/>
              <a:ea typeface="Rockwell"/>
              <a:cs typeface="Rockwell"/>
              <a:sym typeface="Rockwell"/>
            </a:endParaRPr>
          </a:p>
          <a:p>
            <a:pPr indent="-317500" lvl="1" marL="914400" rtl="0" algn="l">
              <a:spcBef>
                <a:spcPts val="0"/>
              </a:spcBef>
              <a:spcAft>
                <a:spcPts val="0"/>
              </a:spcAft>
              <a:buClr>
                <a:schemeClr val="dk1"/>
              </a:buClr>
              <a:buSzPts val="1400"/>
              <a:buFont typeface="Rockwell"/>
              <a:buChar char="›"/>
            </a:pPr>
            <a:r>
              <a:rPr lang="en">
                <a:solidFill>
                  <a:schemeClr val="dk1"/>
                </a:solidFill>
                <a:latin typeface="Rockwell"/>
                <a:ea typeface="Rockwell"/>
                <a:cs typeface="Rockwell"/>
                <a:sym typeface="Rockwell"/>
              </a:rPr>
              <a:t>Community Night</a:t>
            </a:r>
            <a:endParaRPr>
              <a:solidFill>
                <a:schemeClr val="dk1"/>
              </a:solidFill>
              <a:latin typeface="Rockwell"/>
              <a:ea typeface="Rockwell"/>
              <a:cs typeface="Rockwell"/>
              <a:sym typeface="Rockwell"/>
            </a:endParaRPr>
          </a:p>
          <a:p>
            <a:pPr indent="-317500" lvl="1" marL="914400" rtl="0" algn="l">
              <a:spcBef>
                <a:spcPts val="0"/>
              </a:spcBef>
              <a:spcAft>
                <a:spcPts val="0"/>
              </a:spcAft>
              <a:buClr>
                <a:schemeClr val="dk1"/>
              </a:buClr>
              <a:buSzPts val="1400"/>
              <a:buFont typeface="Rockwell"/>
              <a:buChar char="›"/>
            </a:pPr>
            <a:r>
              <a:rPr lang="en">
                <a:solidFill>
                  <a:schemeClr val="dk1"/>
                </a:solidFill>
                <a:latin typeface="Rockwell"/>
                <a:ea typeface="Rockwell"/>
                <a:cs typeface="Rockwell"/>
                <a:sym typeface="Rockwell"/>
              </a:rPr>
              <a:t>Keynote Speakers</a:t>
            </a:r>
            <a:endParaRPr>
              <a:solidFill>
                <a:schemeClr val="dk1"/>
              </a:solidFill>
              <a:latin typeface="Rockwell"/>
              <a:ea typeface="Rockwell"/>
              <a:cs typeface="Rockwell"/>
              <a:sym typeface="Rockwell"/>
            </a:endParaRPr>
          </a:p>
          <a:p>
            <a:pPr indent="-214630" lvl="0" marL="285750" rtl="0" algn="l">
              <a:spcBef>
                <a:spcPts val="0"/>
              </a:spcBef>
              <a:spcAft>
                <a:spcPts val="0"/>
              </a:spcAft>
              <a:buClr>
                <a:schemeClr val="dk1"/>
              </a:buClr>
              <a:buFont typeface="Arial"/>
              <a:buNone/>
            </a:pPr>
            <a:r>
              <a:t/>
            </a:r>
            <a:endParaRPr>
              <a:solidFill>
                <a:schemeClr val="dk1"/>
              </a:solidFill>
              <a:latin typeface="Rockwell"/>
              <a:ea typeface="Rockwell"/>
              <a:cs typeface="Rockwell"/>
              <a:sym typeface="Rockwell"/>
            </a:endParaRPr>
          </a:p>
          <a:p>
            <a:pPr indent="-273050" lvl="0" marL="285750" rtl="0" algn="l">
              <a:spcBef>
                <a:spcPts val="0"/>
              </a:spcBef>
              <a:spcAft>
                <a:spcPts val="0"/>
              </a:spcAft>
              <a:buClr>
                <a:schemeClr val="dk1"/>
              </a:buClr>
              <a:buSzPts val="920"/>
              <a:buFont typeface="Calibri"/>
              <a:buChar char="›"/>
            </a:pPr>
            <a:r>
              <a:rPr lang="en">
                <a:solidFill>
                  <a:schemeClr val="dk1"/>
                </a:solidFill>
                <a:latin typeface="Rockwell"/>
                <a:ea typeface="Rockwell"/>
                <a:cs typeface="Rockwell"/>
                <a:sym typeface="Rockwell"/>
              </a:rPr>
              <a:t>Connection to other community-based events</a:t>
            </a:r>
            <a:endParaRPr>
              <a:solidFill>
                <a:schemeClr val="dk1"/>
              </a:solidFill>
              <a:latin typeface="Rockwell"/>
              <a:ea typeface="Rockwell"/>
              <a:cs typeface="Rockwell"/>
              <a:sym typeface="Rockwell"/>
            </a:endParaRPr>
          </a:p>
          <a:p>
            <a:pPr indent="-317500" lvl="1" marL="914400" rtl="0" algn="l">
              <a:spcBef>
                <a:spcPts val="0"/>
              </a:spcBef>
              <a:spcAft>
                <a:spcPts val="0"/>
              </a:spcAft>
              <a:buClr>
                <a:schemeClr val="dk1"/>
              </a:buClr>
              <a:buSzPts val="1400"/>
              <a:buFont typeface="Rockwell"/>
              <a:buChar char="›"/>
            </a:pPr>
            <a:r>
              <a:rPr lang="en">
                <a:solidFill>
                  <a:schemeClr val="dk1"/>
                </a:solidFill>
                <a:latin typeface="Rockwell"/>
                <a:ea typeface="Rockwell"/>
                <a:cs typeface="Rockwell"/>
                <a:sym typeface="Rockwell"/>
              </a:rPr>
              <a:t>Meet people where they are</a:t>
            </a:r>
            <a:endParaRPr>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None/>
            </a:pPr>
            <a:r>
              <a:t/>
            </a:r>
            <a:endParaRPr sz="1500">
              <a:solidFill>
                <a:schemeClr val="dk1"/>
              </a:solidFill>
              <a:latin typeface="Rockwell"/>
              <a:ea typeface="Rockwell"/>
              <a:cs typeface="Rockwell"/>
              <a:sym typeface="Rockwell"/>
            </a:endParaRPr>
          </a:p>
        </p:txBody>
      </p:sp>
      <p:pic>
        <p:nvPicPr>
          <p:cNvPr descr="children using ball a activity at museum" id="862" name="Google Shape;862;p145"/>
          <p:cNvPicPr preferRelativeResize="0"/>
          <p:nvPr/>
        </p:nvPicPr>
        <p:blipFill>
          <a:blip r:embed="rId4">
            <a:alphaModFix/>
          </a:blip>
          <a:stretch>
            <a:fillRect/>
          </a:stretch>
        </p:blipFill>
        <p:spPr>
          <a:xfrm>
            <a:off x="4403775" y="841850"/>
            <a:ext cx="4600177" cy="30660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pic>
        <p:nvPicPr>
          <p:cNvPr id="867" name="Google Shape;867;p146"/>
          <p:cNvPicPr preferRelativeResize="0"/>
          <p:nvPr>
            <p:ph idx="1" type="body"/>
          </p:nvPr>
        </p:nvPicPr>
        <p:blipFill rotWithShape="1">
          <a:blip r:embed="rId3">
            <a:alphaModFix/>
          </a:blip>
          <a:srcRect b="0" l="0" r="0" t="0"/>
          <a:stretch/>
        </p:blipFill>
        <p:spPr>
          <a:xfrm>
            <a:off x="0" y="13666"/>
            <a:ext cx="9144000" cy="5136300"/>
          </a:xfrm>
          <a:prstGeom prst="rect">
            <a:avLst/>
          </a:prstGeom>
          <a:noFill/>
          <a:ln>
            <a:noFill/>
          </a:ln>
        </p:spPr>
      </p:pic>
      <p:sp>
        <p:nvSpPr>
          <p:cNvPr id="868" name="Google Shape;868;p146"/>
          <p:cNvSpPr txBox="1"/>
          <p:nvPr>
            <p:ph type="title"/>
          </p:nvPr>
        </p:nvSpPr>
        <p:spPr>
          <a:xfrm>
            <a:off x="333376" y="10060"/>
            <a:ext cx="8181900" cy="994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757070"/>
              </a:buClr>
              <a:buSzPts val="2800"/>
              <a:buNone/>
            </a:pPr>
            <a:r>
              <a:rPr lang="en">
                <a:solidFill>
                  <a:srgbClr val="757070"/>
                </a:solidFill>
                <a:latin typeface="Rockwell"/>
                <a:ea typeface="Rockwell"/>
                <a:cs typeface="Rockwell"/>
                <a:sym typeface="Rockwell"/>
              </a:rPr>
              <a:t>Leveraging Resources</a:t>
            </a:r>
            <a:endParaRPr sz="2800">
              <a:solidFill>
                <a:srgbClr val="757070"/>
              </a:solidFill>
              <a:latin typeface="Rockwell"/>
              <a:ea typeface="Rockwell"/>
              <a:cs typeface="Rockwell"/>
              <a:sym typeface="Rockwell"/>
            </a:endParaRPr>
          </a:p>
        </p:txBody>
      </p:sp>
      <p:sp>
        <p:nvSpPr>
          <p:cNvPr id="869" name="Google Shape;869;p146"/>
          <p:cNvSpPr txBox="1"/>
          <p:nvPr/>
        </p:nvSpPr>
        <p:spPr>
          <a:xfrm>
            <a:off x="333374" y="958120"/>
            <a:ext cx="7686900" cy="3109200"/>
          </a:xfrm>
          <a:prstGeom prst="rect">
            <a:avLst/>
          </a:prstGeom>
          <a:noFill/>
          <a:ln>
            <a:noFill/>
          </a:ln>
        </p:spPr>
        <p:txBody>
          <a:bodyPr anchorCtr="0" anchor="t" bIns="45700" lIns="91425" spcFirstLastPara="1" rIns="91425" wrap="square" tIns="45700">
            <a:spAutoFit/>
          </a:bodyPr>
          <a:lstStyle/>
          <a:p>
            <a:pPr indent="-293370" lvl="0" marL="457200" rtl="0" algn="l">
              <a:spcBef>
                <a:spcPts val="0"/>
              </a:spcBef>
              <a:spcAft>
                <a:spcPts val="0"/>
              </a:spcAft>
              <a:buClr>
                <a:schemeClr val="dk1"/>
              </a:buClr>
              <a:buSzPts val="1020"/>
              <a:buFont typeface="Calibri"/>
              <a:buChar char="›"/>
            </a:pPr>
            <a:r>
              <a:rPr lang="en" sz="1500">
                <a:solidFill>
                  <a:schemeClr val="dk1"/>
                </a:solidFill>
                <a:latin typeface="Rockwell"/>
                <a:ea typeface="Rockwell"/>
                <a:cs typeface="Rockwell"/>
                <a:sym typeface="Rockwell"/>
              </a:rPr>
              <a:t>Grants to schools for Discovery Lab programming</a:t>
            </a:r>
            <a:endParaRPr sz="1500">
              <a:solidFill>
                <a:schemeClr val="dk1"/>
              </a:solidFill>
              <a:latin typeface="Rockwell"/>
              <a:ea typeface="Rockwell"/>
              <a:cs typeface="Rockwell"/>
              <a:sym typeface="Rockwell"/>
            </a:endParaRPr>
          </a:p>
          <a:p>
            <a:pPr indent="-323850" lvl="1" marL="914400" rtl="0" algn="l">
              <a:spcBef>
                <a:spcPts val="0"/>
              </a:spcBef>
              <a:spcAft>
                <a:spcPts val="0"/>
              </a:spcAft>
              <a:buClr>
                <a:schemeClr val="dk1"/>
              </a:buClr>
              <a:buSzPts val="1500"/>
              <a:buFont typeface="Rockwell"/>
              <a:buChar char="›"/>
            </a:pPr>
            <a:r>
              <a:rPr lang="en" sz="1500">
                <a:solidFill>
                  <a:schemeClr val="dk1"/>
                </a:solidFill>
                <a:latin typeface="Rockwell"/>
                <a:ea typeface="Rockwell"/>
                <a:cs typeface="Rockwell"/>
                <a:sym typeface="Rockwell"/>
              </a:rPr>
              <a:t>Family STEAM Nights</a:t>
            </a:r>
            <a:endParaRPr sz="1500">
              <a:solidFill>
                <a:schemeClr val="dk1"/>
              </a:solidFill>
              <a:latin typeface="Rockwell"/>
              <a:ea typeface="Rockwell"/>
              <a:cs typeface="Rockwell"/>
              <a:sym typeface="Rockwell"/>
            </a:endParaRPr>
          </a:p>
          <a:p>
            <a:pPr indent="-323850" lvl="1" marL="914400" rtl="0" algn="l">
              <a:spcBef>
                <a:spcPts val="0"/>
              </a:spcBef>
              <a:spcAft>
                <a:spcPts val="0"/>
              </a:spcAft>
              <a:buClr>
                <a:schemeClr val="dk1"/>
              </a:buClr>
              <a:buSzPts val="1500"/>
              <a:buFont typeface="Rockwell"/>
              <a:buChar char="›"/>
            </a:pPr>
            <a:r>
              <a:rPr lang="en" sz="1500">
                <a:solidFill>
                  <a:schemeClr val="dk1"/>
                </a:solidFill>
                <a:latin typeface="Rockwell"/>
                <a:ea typeface="Rockwell"/>
                <a:cs typeface="Rockwell"/>
                <a:sym typeface="Rockwell"/>
              </a:rPr>
              <a:t>After-school programming</a:t>
            </a:r>
            <a:endParaRPr sz="1500">
              <a:solidFill>
                <a:schemeClr val="dk1"/>
              </a:solidFill>
              <a:latin typeface="Rockwell"/>
              <a:ea typeface="Rockwell"/>
              <a:cs typeface="Rockwell"/>
              <a:sym typeface="Rockwell"/>
            </a:endParaRPr>
          </a:p>
          <a:p>
            <a:pPr indent="0" lvl="0" marL="457200" rtl="0" algn="l">
              <a:spcBef>
                <a:spcPts val="0"/>
              </a:spcBef>
              <a:spcAft>
                <a:spcPts val="0"/>
              </a:spcAft>
              <a:buNone/>
            </a:pPr>
            <a:r>
              <a:t/>
            </a:r>
            <a:endParaRPr sz="1500">
              <a:solidFill>
                <a:schemeClr val="dk1"/>
              </a:solidFill>
              <a:latin typeface="Rockwell"/>
              <a:ea typeface="Rockwell"/>
              <a:cs typeface="Rockwell"/>
              <a:sym typeface="Rockwell"/>
            </a:endParaRPr>
          </a:p>
          <a:p>
            <a:pPr indent="-323850" lvl="0" marL="457200" rtl="0" algn="l">
              <a:spcBef>
                <a:spcPts val="0"/>
              </a:spcBef>
              <a:spcAft>
                <a:spcPts val="0"/>
              </a:spcAft>
              <a:buClr>
                <a:schemeClr val="dk1"/>
              </a:buClr>
              <a:buSzPts val="1500"/>
              <a:buFont typeface="Rockwell"/>
              <a:buChar char="›"/>
            </a:pPr>
            <a:r>
              <a:rPr lang="en" sz="1500">
                <a:solidFill>
                  <a:schemeClr val="dk1"/>
                </a:solidFill>
                <a:latin typeface="Rockwell"/>
                <a:ea typeface="Rockwell"/>
                <a:cs typeface="Rockwell"/>
                <a:sym typeface="Rockwell"/>
              </a:rPr>
              <a:t>Harvard PEAR Evaluation</a:t>
            </a:r>
            <a:endParaRPr sz="1500">
              <a:solidFill>
                <a:schemeClr val="dk1"/>
              </a:solidFill>
              <a:latin typeface="Rockwell"/>
              <a:ea typeface="Rockwell"/>
              <a:cs typeface="Rockwell"/>
              <a:sym typeface="Rockwell"/>
            </a:endParaRPr>
          </a:p>
          <a:p>
            <a:pPr indent="0" lvl="0" marL="457200" rtl="0" algn="l">
              <a:spcBef>
                <a:spcPts val="0"/>
              </a:spcBef>
              <a:spcAft>
                <a:spcPts val="0"/>
              </a:spcAft>
              <a:buNone/>
            </a:pPr>
            <a:r>
              <a:t/>
            </a:r>
            <a:endParaRPr sz="1500">
              <a:solidFill>
                <a:schemeClr val="dk1"/>
              </a:solidFill>
              <a:latin typeface="Rockwell"/>
              <a:ea typeface="Rockwell"/>
              <a:cs typeface="Rockwell"/>
              <a:sym typeface="Rockwell"/>
            </a:endParaRPr>
          </a:p>
          <a:p>
            <a:pPr indent="-323850" lvl="0" marL="457200" rtl="0" algn="l">
              <a:spcBef>
                <a:spcPts val="0"/>
              </a:spcBef>
              <a:spcAft>
                <a:spcPts val="0"/>
              </a:spcAft>
              <a:buClr>
                <a:schemeClr val="dk1"/>
              </a:buClr>
              <a:buSzPts val="1500"/>
              <a:buFont typeface="Rockwell"/>
              <a:buChar char="›"/>
            </a:pPr>
            <a:r>
              <a:rPr lang="en" sz="1500">
                <a:solidFill>
                  <a:schemeClr val="dk1"/>
                </a:solidFill>
                <a:latin typeface="Rockwell"/>
                <a:ea typeface="Rockwell"/>
                <a:cs typeface="Rockwell"/>
                <a:sym typeface="Rockwell"/>
              </a:rPr>
              <a:t>Mutual benefit</a:t>
            </a:r>
            <a:endParaRPr sz="1500">
              <a:solidFill>
                <a:schemeClr val="dk1"/>
              </a:solidFill>
              <a:latin typeface="Rockwell"/>
              <a:ea typeface="Rockwell"/>
              <a:cs typeface="Rockwell"/>
              <a:sym typeface="Rockwell"/>
            </a:endParaRPr>
          </a:p>
          <a:p>
            <a:pPr indent="-323850" lvl="1" marL="914400" rtl="0" algn="l">
              <a:spcBef>
                <a:spcPts val="0"/>
              </a:spcBef>
              <a:spcAft>
                <a:spcPts val="0"/>
              </a:spcAft>
              <a:buClr>
                <a:schemeClr val="dk1"/>
              </a:buClr>
              <a:buSzPts val="1500"/>
              <a:buFont typeface="Rockwell"/>
              <a:buChar char="›"/>
            </a:pPr>
            <a:r>
              <a:rPr lang="en" sz="1500">
                <a:solidFill>
                  <a:schemeClr val="dk1"/>
                </a:solidFill>
                <a:latin typeface="Rockwell"/>
                <a:ea typeface="Rockwell"/>
                <a:cs typeface="Rockwell"/>
                <a:sym typeface="Rockwell"/>
              </a:rPr>
              <a:t>TRSA convenes community partners and helps to plan events</a:t>
            </a:r>
            <a:endParaRPr sz="1500">
              <a:solidFill>
                <a:schemeClr val="dk1"/>
              </a:solidFill>
              <a:latin typeface="Rockwell"/>
              <a:ea typeface="Rockwell"/>
              <a:cs typeface="Rockwell"/>
              <a:sym typeface="Rockwell"/>
            </a:endParaRPr>
          </a:p>
          <a:p>
            <a:pPr indent="-323850" lvl="1" marL="914400" rtl="0" algn="l">
              <a:spcBef>
                <a:spcPts val="0"/>
              </a:spcBef>
              <a:spcAft>
                <a:spcPts val="0"/>
              </a:spcAft>
              <a:buClr>
                <a:schemeClr val="dk1"/>
              </a:buClr>
              <a:buSzPts val="1500"/>
              <a:buFont typeface="Rockwell"/>
              <a:buChar char="›"/>
            </a:pPr>
            <a:r>
              <a:rPr lang="en" sz="1500">
                <a:solidFill>
                  <a:schemeClr val="dk1"/>
                </a:solidFill>
                <a:latin typeface="Rockwell"/>
                <a:ea typeface="Rockwell"/>
                <a:cs typeface="Rockwell"/>
                <a:sym typeface="Rockwell"/>
              </a:rPr>
              <a:t>Discovery Lab includes TRSA in planning our events to keep others connected</a:t>
            </a:r>
            <a:endParaRPr sz="1500">
              <a:solidFill>
                <a:schemeClr val="dk1"/>
              </a:solidFill>
              <a:latin typeface="Rockwell"/>
              <a:ea typeface="Rockwell"/>
              <a:cs typeface="Rockwell"/>
              <a:sym typeface="Rockwell"/>
            </a:endParaRPr>
          </a:p>
          <a:p>
            <a:pPr indent="0" lvl="0" marL="0" rtl="0" algn="l">
              <a:spcBef>
                <a:spcPts val="0"/>
              </a:spcBef>
              <a:spcAft>
                <a:spcPts val="0"/>
              </a:spcAft>
              <a:buNone/>
            </a:pPr>
            <a:r>
              <a:t/>
            </a:r>
            <a:endParaRPr sz="1500">
              <a:solidFill>
                <a:schemeClr val="dk1"/>
              </a:solidFill>
              <a:latin typeface="Rockwell"/>
              <a:ea typeface="Rockwell"/>
              <a:cs typeface="Rockwell"/>
              <a:sym typeface="Rockwell"/>
            </a:endParaRPr>
          </a:p>
          <a:p>
            <a:pPr indent="0" lvl="0" marL="0" rtl="0" algn="l">
              <a:spcBef>
                <a:spcPts val="0"/>
              </a:spcBef>
              <a:spcAft>
                <a:spcPts val="0"/>
              </a:spcAft>
              <a:buNone/>
            </a:pPr>
            <a:r>
              <a:t/>
            </a:r>
            <a:endParaRPr sz="1500">
              <a:solidFill>
                <a:schemeClr val="dk1"/>
              </a:solidFill>
              <a:latin typeface="Rockwell"/>
              <a:ea typeface="Rockwell"/>
              <a:cs typeface="Rockwell"/>
              <a:sym typeface="Rockwell"/>
            </a:endParaRPr>
          </a:p>
          <a:p>
            <a:pPr indent="0" lvl="0" marL="457200" marR="0" rtl="0" algn="l">
              <a:lnSpc>
                <a:spcPct val="100000"/>
              </a:lnSpc>
              <a:spcBef>
                <a:spcPts val="0"/>
              </a:spcBef>
              <a:spcAft>
                <a:spcPts val="0"/>
              </a:spcAft>
              <a:buNone/>
            </a:pPr>
            <a:r>
              <a:t/>
            </a:r>
            <a:endParaRPr sz="1600">
              <a:solidFill>
                <a:schemeClr val="dk1"/>
              </a:solidFill>
              <a:latin typeface="Rockwell"/>
              <a:ea typeface="Rockwell"/>
              <a:cs typeface="Rockwell"/>
              <a:sym typeface="Rockwe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C91"/>
        </a:solidFill>
      </p:bgPr>
    </p:bg>
    <p:spTree>
      <p:nvGrpSpPr>
        <p:cNvPr id="873" name="Shape 873"/>
        <p:cNvGrpSpPr/>
        <p:nvPr/>
      </p:nvGrpSpPr>
      <p:grpSpPr>
        <a:xfrm>
          <a:off x="0" y="0"/>
          <a:ext cx="0" cy="0"/>
          <a:chOff x="0" y="0"/>
          <a:chExt cx="0" cy="0"/>
        </a:xfrm>
      </p:grpSpPr>
      <p:sp>
        <p:nvSpPr>
          <p:cNvPr id="874" name="Google Shape;874;p147"/>
          <p:cNvSpPr txBox="1"/>
          <p:nvPr>
            <p:ph type="title"/>
          </p:nvPr>
        </p:nvSpPr>
        <p:spPr>
          <a:xfrm>
            <a:off x="265875" y="1223700"/>
            <a:ext cx="8520600" cy="8211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Debbie Coppula</a:t>
            </a:r>
            <a:endParaRPr/>
          </a:p>
          <a:p>
            <a:pPr indent="0" lvl="0" marL="0" rtl="0" algn="ctr">
              <a:spcBef>
                <a:spcPts val="0"/>
              </a:spcBef>
              <a:spcAft>
                <a:spcPts val="0"/>
              </a:spcAft>
              <a:buNone/>
            </a:pPr>
            <a:r>
              <a:rPr lang="en"/>
              <a:t>Children’s Museum of Pittsburgh</a:t>
            </a:r>
            <a:endParaRPr/>
          </a:p>
          <a:p>
            <a:pPr indent="0" lvl="0" marL="0" rtl="0" algn="ctr">
              <a:spcBef>
                <a:spcPts val="0"/>
              </a:spcBef>
              <a:spcAft>
                <a:spcPts val="0"/>
              </a:spcAft>
              <a:buNone/>
            </a:pPr>
            <a:r>
              <a:rPr lang="en"/>
              <a:t>Pittsburgh, PA</a:t>
            </a:r>
            <a:endParaRPr/>
          </a:p>
          <a:p>
            <a:pPr indent="0" lvl="0" marL="0" rtl="0" algn="l">
              <a:spcBef>
                <a:spcPts val="0"/>
              </a:spcBef>
              <a:spcAft>
                <a:spcPts val="0"/>
              </a:spcAft>
              <a:buNone/>
            </a:pPr>
            <a:r>
              <a:t/>
            </a:r>
            <a:endParaRPr/>
          </a:p>
          <a:p>
            <a:pPr indent="0" lvl="0" marL="0" rtl="0" algn="ctr">
              <a:spcBef>
                <a:spcPts val="0"/>
              </a:spcBef>
              <a:spcAft>
                <a:spcPts val="0"/>
              </a:spcAft>
              <a:buNone/>
            </a:pPr>
            <a:r>
              <a:rPr lang="en"/>
              <a:t>dcoppula@pittsburghkids.org</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pic>
        <p:nvPicPr>
          <p:cNvPr descr="Children's museum of Pittsburgh front entrance in the evening." id="879" name="Google Shape;879;p148"/>
          <p:cNvPicPr preferRelativeResize="0"/>
          <p:nvPr/>
        </p:nvPicPr>
        <p:blipFill rotWithShape="1">
          <a:blip r:embed="rId3">
            <a:alphaModFix/>
          </a:blip>
          <a:srcRect b="0" l="0" r="0" t="0"/>
          <a:stretch/>
        </p:blipFill>
        <p:spPr>
          <a:xfrm>
            <a:off x="5042557" y="0"/>
            <a:ext cx="4101443" cy="5143500"/>
          </a:xfrm>
          <a:prstGeom prst="rect">
            <a:avLst/>
          </a:prstGeom>
          <a:noFill/>
          <a:ln>
            <a:noFill/>
          </a:ln>
        </p:spPr>
      </p:pic>
      <p:sp>
        <p:nvSpPr>
          <p:cNvPr id="880" name="Google Shape;880;p148"/>
          <p:cNvSpPr txBox="1"/>
          <p:nvPr/>
        </p:nvSpPr>
        <p:spPr>
          <a:xfrm>
            <a:off x="216869" y="864927"/>
            <a:ext cx="4739100" cy="2267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F15938"/>
              </a:buClr>
              <a:buSzPts val="3000"/>
              <a:buFont typeface="Play"/>
              <a:buNone/>
            </a:pPr>
            <a:r>
              <a:rPr b="1" i="0" lang="en" sz="3000" u="none" cap="none" strike="noStrike">
                <a:solidFill>
                  <a:srgbClr val="F15938"/>
                </a:solidFill>
                <a:latin typeface="Calibri"/>
                <a:ea typeface="Calibri"/>
                <a:cs typeface="Calibri"/>
                <a:sym typeface="Calibri"/>
              </a:rPr>
              <a:t>Children’s Museum of Pittsburgh: Advancing the STEM ecosystem through authentic partnerships</a:t>
            </a:r>
            <a:endParaRPr b="1" sz="1100">
              <a:latin typeface="Calibri"/>
              <a:ea typeface="Calibri"/>
              <a:cs typeface="Calibri"/>
              <a:sym typeface="Calibri"/>
            </a:endParaRPr>
          </a:p>
          <a:p>
            <a:pPr indent="0" lvl="0" marL="0" marR="0" rtl="0" algn="l">
              <a:lnSpc>
                <a:spcPct val="90000"/>
              </a:lnSpc>
              <a:spcBef>
                <a:spcPts val="0"/>
              </a:spcBef>
              <a:spcAft>
                <a:spcPts val="0"/>
              </a:spcAft>
              <a:buClr>
                <a:srgbClr val="F15938"/>
              </a:buClr>
              <a:buSzPts val="3000"/>
              <a:buFont typeface="Play"/>
              <a:buNone/>
            </a:pPr>
            <a:r>
              <a:t/>
            </a:r>
            <a:endParaRPr b="0" i="0" sz="1100" u="none" cap="none" strike="noStrike">
              <a:solidFill>
                <a:srgbClr val="000000"/>
              </a:solidFill>
              <a:latin typeface="Calibri"/>
              <a:ea typeface="Calibri"/>
              <a:cs typeface="Calibri"/>
              <a:sym typeface="Calibri"/>
            </a:endParaRPr>
          </a:p>
        </p:txBody>
      </p:sp>
      <p:pic>
        <p:nvPicPr>
          <p:cNvPr descr="A black background with text&#10;&#10;Description automatically generated" id="881" name="Google Shape;881;p148"/>
          <p:cNvPicPr preferRelativeResize="0"/>
          <p:nvPr/>
        </p:nvPicPr>
        <p:blipFill rotWithShape="1">
          <a:blip r:embed="rId4">
            <a:alphaModFix/>
          </a:blip>
          <a:srcRect b="0" l="0" r="0" t="0"/>
          <a:stretch/>
        </p:blipFill>
        <p:spPr>
          <a:xfrm>
            <a:off x="216869" y="3307996"/>
            <a:ext cx="2295667" cy="151148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pic>
        <p:nvPicPr>
          <p:cNvPr descr="A bird's eye view of the Children's Museum campus, made up of a green park with grass and trees and several historic buildings. " id="886" name="Google Shape;886;p149"/>
          <p:cNvPicPr preferRelativeResize="0"/>
          <p:nvPr/>
        </p:nvPicPr>
        <p:blipFill rotWithShape="1">
          <a:blip r:embed="rId3">
            <a:alphaModFix/>
          </a:blip>
          <a:srcRect b="0" l="0" r="0" t="0"/>
          <a:stretch/>
        </p:blipFill>
        <p:spPr>
          <a:xfrm>
            <a:off x="3546764" y="0"/>
            <a:ext cx="5853545" cy="5143502"/>
          </a:xfrm>
          <a:prstGeom prst="rect">
            <a:avLst/>
          </a:prstGeom>
          <a:noFill/>
          <a:ln>
            <a:noFill/>
          </a:ln>
        </p:spPr>
      </p:pic>
      <p:sp>
        <p:nvSpPr>
          <p:cNvPr id="887" name="Google Shape;887;p149"/>
          <p:cNvSpPr/>
          <p:nvPr/>
        </p:nvSpPr>
        <p:spPr>
          <a:xfrm>
            <a:off x="4322879" y="687330"/>
            <a:ext cx="1222200" cy="315600"/>
          </a:xfrm>
          <a:prstGeom prst="wedgeRectCallout">
            <a:avLst>
              <a:gd fmla="val 25391" name="adj1"/>
              <a:gd fmla="val 260805" name="adj2"/>
            </a:avLst>
          </a:prstGeom>
          <a:solidFill>
            <a:srgbClr val="FFFF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900"/>
              <a:buFont typeface="Play"/>
              <a:buNone/>
            </a:pPr>
            <a:r>
              <a:rPr b="0" i="0" lang="en" sz="900" u="none" cap="none" strike="noStrike">
                <a:solidFill>
                  <a:srgbClr val="000000"/>
                </a:solidFill>
                <a:latin typeface="Play"/>
                <a:ea typeface="Play"/>
                <a:cs typeface="Play"/>
                <a:sym typeface="Play"/>
              </a:rPr>
              <a:t>Lantern, 2004. </a:t>
            </a:r>
            <a:endParaRPr b="0" i="0" sz="800" u="none" cap="none" strike="noStrike">
              <a:solidFill>
                <a:srgbClr val="FFFFFF"/>
              </a:solidFill>
              <a:latin typeface="Play"/>
              <a:ea typeface="Play"/>
              <a:cs typeface="Play"/>
              <a:sym typeface="Play"/>
            </a:endParaRPr>
          </a:p>
          <a:p>
            <a:pPr indent="0" lvl="0" marL="0" marR="0" rtl="0" algn="ctr">
              <a:lnSpc>
                <a:spcPct val="100000"/>
              </a:lnSpc>
              <a:spcBef>
                <a:spcPts val="0"/>
              </a:spcBef>
              <a:spcAft>
                <a:spcPts val="0"/>
              </a:spcAft>
              <a:buClr>
                <a:srgbClr val="000000"/>
              </a:buClr>
              <a:buSzPts val="900"/>
              <a:buFont typeface="Play"/>
              <a:buNone/>
            </a:pPr>
            <a:r>
              <a:rPr b="0" i="0" lang="en" sz="900" u="none" cap="none" strike="noStrike">
                <a:solidFill>
                  <a:srgbClr val="000000"/>
                </a:solidFill>
                <a:latin typeface="Play"/>
                <a:ea typeface="Play"/>
                <a:cs typeface="Play"/>
                <a:sym typeface="Play"/>
              </a:rPr>
              <a:t>Opened in 2004</a:t>
            </a:r>
            <a:endParaRPr b="0" i="0" sz="800" u="none" cap="none" strike="noStrike">
              <a:solidFill>
                <a:srgbClr val="FFFFFF"/>
              </a:solidFill>
              <a:latin typeface="Play"/>
              <a:ea typeface="Play"/>
              <a:cs typeface="Play"/>
              <a:sym typeface="Play"/>
            </a:endParaRPr>
          </a:p>
        </p:txBody>
      </p:sp>
      <p:sp>
        <p:nvSpPr>
          <p:cNvPr id="888" name="Google Shape;888;p149"/>
          <p:cNvSpPr/>
          <p:nvPr/>
        </p:nvSpPr>
        <p:spPr>
          <a:xfrm>
            <a:off x="5777901" y="670403"/>
            <a:ext cx="1480200" cy="315600"/>
          </a:xfrm>
          <a:prstGeom prst="wedgeRectCallout">
            <a:avLst>
              <a:gd fmla="val -8444" name="adj1"/>
              <a:gd fmla="val 286281" name="adj2"/>
            </a:avLst>
          </a:prstGeom>
          <a:solidFill>
            <a:srgbClr val="FFFF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900"/>
              <a:buFont typeface="Play"/>
              <a:buNone/>
            </a:pPr>
            <a:r>
              <a:rPr b="0" i="0" lang="en" sz="900" u="none" cap="none" strike="noStrike">
                <a:solidFill>
                  <a:srgbClr val="000000"/>
                </a:solidFill>
                <a:latin typeface="Play"/>
                <a:ea typeface="Play"/>
                <a:cs typeface="Play"/>
                <a:sym typeface="Play"/>
              </a:rPr>
              <a:t>Buhl Planetarium, 1939. Opened in 2004</a:t>
            </a:r>
            <a:endParaRPr b="0" i="0" sz="800" u="none" cap="none" strike="noStrike">
              <a:solidFill>
                <a:srgbClr val="FFFFFF"/>
              </a:solidFill>
              <a:latin typeface="Play"/>
              <a:ea typeface="Play"/>
              <a:cs typeface="Play"/>
              <a:sym typeface="Play"/>
            </a:endParaRPr>
          </a:p>
        </p:txBody>
      </p:sp>
      <p:sp>
        <p:nvSpPr>
          <p:cNvPr id="889" name="Google Shape;889;p149"/>
          <p:cNvSpPr/>
          <p:nvPr/>
        </p:nvSpPr>
        <p:spPr>
          <a:xfrm>
            <a:off x="7566924" y="178169"/>
            <a:ext cx="1480200" cy="315600"/>
          </a:xfrm>
          <a:prstGeom prst="wedgeRectCallout">
            <a:avLst>
              <a:gd fmla="val 39619" name="adj1"/>
              <a:gd fmla="val 348612" name="adj2"/>
            </a:avLst>
          </a:prstGeom>
          <a:solidFill>
            <a:srgbClr val="FFFF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900"/>
              <a:buFont typeface="Play"/>
              <a:buNone/>
            </a:pPr>
            <a:r>
              <a:rPr b="0" i="0" lang="en" sz="900" u="none" cap="none" strike="noStrike">
                <a:solidFill>
                  <a:srgbClr val="000000"/>
                </a:solidFill>
                <a:latin typeface="Play"/>
                <a:ea typeface="Play"/>
                <a:cs typeface="Play"/>
                <a:sym typeface="Play"/>
              </a:rPr>
              <a:t>Carnegie Library, 1890.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Play"/>
              <a:buNone/>
            </a:pPr>
            <a:r>
              <a:rPr b="0" i="0" lang="en" sz="900" u="none" cap="none" strike="noStrike">
                <a:solidFill>
                  <a:srgbClr val="000000"/>
                </a:solidFill>
                <a:latin typeface="Play"/>
                <a:ea typeface="Play"/>
                <a:cs typeface="Play"/>
                <a:sym typeface="Play"/>
              </a:rPr>
              <a:t>Opened 2019.</a:t>
            </a:r>
            <a:endParaRPr b="0" i="0" sz="800" u="none" cap="none" strike="noStrike">
              <a:solidFill>
                <a:srgbClr val="FFFFFF"/>
              </a:solidFill>
              <a:latin typeface="Play"/>
              <a:ea typeface="Play"/>
              <a:cs typeface="Play"/>
              <a:sym typeface="Play"/>
            </a:endParaRPr>
          </a:p>
        </p:txBody>
      </p:sp>
      <p:sp>
        <p:nvSpPr>
          <p:cNvPr id="890" name="Google Shape;890;p149"/>
          <p:cNvSpPr/>
          <p:nvPr/>
        </p:nvSpPr>
        <p:spPr>
          <a:xfrm>
            <a:off x="2573948" y="687330"/>
            <a:ext cx="1419000" cy="298500"/>
          </a:xfrm>
          <a:prstGeom prst="wedgeRectCallout">
            <a:avLst>
              <a:gd fmla="val 60765" name="adj1"/>
              <a:gd fmla="val 290042" name="adj2"/>
            </a:avLst>
          </a:prstGeom>
          <a:solidFill>
            <a:srgbClr val="FFFF00"/>
          </a:solidFill>
          <a:ln>
            <a:noFill/>
          </a:ln>
        </p:spPr>
        <p:txBody>
          <a:bodyPr anchorCtr="0" anchor="ctr" bIns="19050" lIns="19050" spcFirstLastPara="1" rIns="19050" wrap="square" tIns="19050">
            <a:noAutofit/>
          </a:bodyPr>
          <a:lstStyle/>
          <a:p>
            <a:pPr indent="0" lvl="0" marL="0" marR="0" rtl="0" algn="ctr">
              <a:lnSpc>
                <a:spcPct val="80000"/>
              </a:lnSpc>
              <a:spcBef>
                <a:spcPts val="200"/>
              </a:spcBef>
              <a:spcAft>
                <a:spcPts val="0"/>
              </a:spcAft>
              <a:buClr>
                <a:srgbClr val="000000"/>
              </a:buClr>
              <a:buSzPts val="900"/>
              <a:buFont typeface="Play"/>
              <a:buNone/>
            </a:pPr>
            <a:r>
              <a:rPr b="0" i="0" lang="en" sz="900" u="none" cap="none" strike="noStrike">
                <a:solidFill>
                  <a:srgbClr val="000000"/>
                </a:solidFill>
                <a:latin typeface="Play"/>
                <a:ea typeface="Play"/>
                <a:cs typeface="Play"/>
                <a:sym typeface="Play"/>
              </a:rPr>
              <a:t>Post Office,  1897.</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200"/>
              </a:spcBef>
              <a:spcAft>
                <a:spcPts val="0"/>
              </a:spcAft>
              <a:buClr>
                <a:srgbClr val="000000"/>
              </a:buClr>
              <a:buSzPts val="900"/>
              <a:buFont typeface="Play"/>
              <a:buNone/>
            </a:pPr>
            <a:r>
              <a:rPr b="0" i="0" lang="en" sz="900" u="none" cap="none" strike="noStrike">
                <a:solidFill>
                  <a:srgbClr val="000000"/>
                </a:solidFill>
                <a:latin typeface="Play"/>
                <a:ea typeface="Play"/>
                <a:cs typeface="Play"/>
                <a:sym typeface="Play"/>
              </a:rPr>
              <a:t>Opened in 1983.</a:t>
            </a:r>
            <a:endParaRPr b="0" i="0" sz="800" u="none" cap="none" strike="noStrike">
              <a:solidFill>
                <a:srgbClr val="FFFFFF"/>
              </a:solidFill>
              <a:latin typeface="Play"/>
              <a:ea typeface="Play"/>
              <a:cs typeface="Play"/>
              <a:sym typeface="Play"/>
            </a:endParaRPr>
          </a:p>
        </p:txBody>
      </p:sp>
      <p:sp>
        <p:nvSpPr>
          <p:cNvPr id="891" name="Google Shape;891;p149"/>
          <p:cNvSpPr/>
          <p:nvPr/>
        </p:nvSpPr>
        <p:spPr>
          <a:xfrm>
            <a:off x="3674624" y="2521014"/>
            <a:ext cx="1419000" cy="298500"/>
          </a:xfrm>
          <a:prstGeom prst="wedgeRectCallout">
            <a:avLst>
              <a:gd fmla="val 140255" name="adj1"/>
              <a:gd fmla="val 326312" name="adj2"/>
            </a:avLst>
          </a:prstGeom>
          <a:solidFill>
            <a:srgbClr val="FFFF00"/>
          </a:solidFill>
          <a:ln>
            <a:noFill/>
          </a:ln>
        </p:spPr>
        <p:txBody>
          <a:bodyPr anchorCtr="0" anchor="ctr" bIns="19050" lIns="19050" spcFirstLastPara="1" rIns="19050" wrap="square" tIns="19050">
            <a:noAutofit/>
          </a:bodyPr>
          <a:lstStyle/>
          <a:p>
            <a:pPr indent="0" lvl="0" marL="0" marR="0" rtl="0" algn="ctr">
              <a:lnSpc>
                <a:spcPct val="80000"/>
              </a:lnSpc>
              <a:spcBef>
                <a:spcPts val="200"/>
              </a:spcBef>
              <a:spcAft>
                <a:spcPts val="0"/>
              </a:spcAft>
              <a:buClr>
                <a:srgbClr val="000000"/>
              </a:buClr>
              <a:buSzPts val="900"/>
              <a:buFont typeface="Play"/>
              <a:buNone/>
            </a:pPr>
            <a:r>
              <a:rPr b="0" i="0" lang="en" sz="900" u="none" cap="none" strike="noStrike">
                <a:solidFill>
                  <a:srgbClr val="000000"/>
                </a:solidFill>
                <a:latin typeface="Play"/>
                <a:ea typeface="Play"/>
                <a:cs typeface="Play"/>
                <a:sym typeface="Play"/>
              </a:rPr>
              <a:t>Buhl Community Park.</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200"/>
              </a:spcBef>
              <a:spcAft>
                <a:spcPts val="0"/>
              </a:spcAft>
              <a:buClr>
                <a:srgbClr val="000000"/>
              </a:buClr>
              <a:buSzPts val="900"/>
              <a:buFont typeface="Play"/>
              <a:buNone/>
            </a:pPr>
            <a:r>
              <a:rPr b="0" i="0" lang="en" sz="900" u="none" cap="none" strike="noStrike">
                <a:solidFill>
                  <a:srgbClr val="000000"/>
                </a:solidFill>
                <a:latin typeface="Play"/>
                <a:ea typeface="Play"/>
                <a:cs typeface="Play"/>
                <a:sym typeface="Play"/>
              </a:rPr>
              <a:t>Restored 2015.</a:t>
            </a:r>
            <a:endParaRPr b="0" i="0" sz="800" u="none" cap="none" strike="noStrike">
              <a:solidFill>
                <a:srgbClr val="FFFFFF"/>
              </a:solidFill>
              <a:latin typeface="Play"/>
              <a:ea typeface="Play"/>
              <a:cs typeface="Play"/>
              <a:sym typeface="Play"/>
            </a:endParaRPr>
          </a:p>
        </p:txBody>
      </p:sp>
      <p:sp>
        <p:nvSpPr>
          <p:cNvPr id="892" name="Google Shape;892;p149"/>
          <p:cNvSpPr txBox="1"/>
          <p:nvPr/>
        </p:nvSpPr>
        <p:spPr>
          <a:xfrm>
            <a:off x="105012" y="1500843"/>
            <a:ext cx="3378000" cy="2338800"/>
          </a:xfrm>
          <a:prstGeom prst="rect">
            <a:avLst/>
          </a:prstGeom>
          <a:noFill/>
          <a:ln>
            <a:noFill/>
          </a:ln>
        </p:spPr>
        <p:txBody>
          <a:bodyPr anchorCtr="0" anchor="ctr" bIns="19050" lIns="19050" spcFirstLastPara="1" rIns="19050" wrap="square" tIns="19050">
            <a:noAutofit/>
          </a:bodyPr>
          <a:lstStyle/>
          <a:p>
            <a:pPr indent="0" lvl="0" marL="0" marR="0" rtl="0" algn="l">
              <a:lnSpc>
                <a:spcPct val="120000"/>
              </a:lnSpc>
              <a:spcBef>
                <a:spcPts val="0"/>
              </a:spcBef>
              <a:spcAft>
                <a:spcPts val="0"/>
              </a:spcAft>
              <a:buClr>
                <a:schemeClr val="dk1"/>
              </a:buClr>
              <a:buSzPts val="3000"/>
              <a:buFont typeface="Play"/>
              <a:buNone/>
            </a:pPr>
            <a:r>
              <a:rPr i="0" lang="en" sz="3000" u="none" cap="none" strike="noStrike">
                <a:solidFill>
                  <a:schemeClr val="dk1"/>
                </a:solidFill>
                <a:latin typeface="Calibri"/>
                <a:ea typeface="Calibri"/>
                <a:cs typeface="Calibri"/>
                <a:sym typeface="Calibri"/>
              </a:rPr>
              <a:t>The largest cultural campus for children in the U.S.</a:t>
            </a:r>
            <a:endParaRPr i="0" sz="1100" u="none" cap="none" strike="noStrike">
              <a:solidFill>
                <a:srgbClr val="00000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150"/>
          <p:cNvSpPr txBox="1"/>
          <p:nvPr>
            <p:ph idx="12" type="sldNum"/>
          </p:nvPr>
        </p:nvSpPr>
        <p:spPr>
          <a:xfrm>
            <a:off x="157734" y="4732734"/>
            <a:ext cx="471000" cy="273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800"/>
              <a:buNone/>
            </a:pPr>
            <a:fld id="{00000000-1234-1234-1234-123412341234}" type="slidenum">
              <a:rPr lang="en"/>
              <a:t>‹#›</a:t>
            </a:fld>
            <a:endParaRPr/>
          </a:p>
        </p:txBody>
      </p:sp>
      <p:pic>
        <p:nvPicPr>
          <p:cNvPr descr="More Light, an artwork by artist Dick Esterle, features long strips of pink and orange flagging tape hanging from a dome ceiling." id="898" name="Google Shape;898;p150"/>
          <p:cNvPicPr preferRelativeResize="0"/>
          <p:nvPr/>
        </p:nvPicPr>
        <p:blipFill rotWithShape="1">
          <a:blip r:embed="rId3">
            <a:alphaModFix/>
          </a:blip>
          <a:srcRect b="0" l="0" r="0" t="0"/>
          <a:stretch/>
        </p:blipFill>
        <p:spPr>
          <a:xfrm>
            <a:off x="4005764" y="-2256"/>
            <a:ext cx="5140494" cy="5148011"/>
          </a:xfrm>
          <a:prstGeom prst="rect">
            <a:avLst/>
          </a:prstGeom>
          <a:noFill/>
          <a:ln>
            <a:noFill/>
          </a:ln>
        </p:spPr>
      </p:pic>
      <p:sp>
        <p:nvSpPr>
          <p:cNvPr id="899" name="Google Shape;899;p150"/>
          <p:cNvSpPr txBox="1"/>
          <p:nvPr/>
        </p:nvSpPr>
        <p:spPr>
          <a:xfrm>
            <a:off x="312184" y="759262"/>
            <a:ext cx="3353400" cy="3624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i="0" lang="en" sz="2100" u="none" cap="none" strike="noStrike">
                <a:solidFill>
                  <a:schemeClr val="dk1"/>
                </a:solidFill>
                <a:latin typeface="Calibri"/>
                <a:ea typeface="Calibri"/>
                <a:cs typeface="Calibri"/>
                <a:sym typeface="Calibri"/>
              </a:rPr>
              <a:t>The mission of Children’s Museum of Pittsburgh is to provide innovative and inclusive museum experiences that inspire kindness, joy, creativity and curiosity for all learners. ​</a:t>
            </a:r>
            <a:endParaRPr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i="0" lang="en" sz="2100" u="none" cap="none" strike="noStrike">
                <a:solidFill>
                  <a:schemeClr val="dk1"/>
                </a:solidFill>
                <a:latin typeface="Calibri"/>
                <a:ea typeface="Calibri"/>
                <a:cs typeface="Calibri"/>
                <a:sym typeface="Calibri"/>
              </a:rPr>
              <a:t>​</a:t>
            </a:r>
            <a:endParaRPr i="0" sz="2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i="0" lang="en" sz="2100" u="none" cap="none" strike="noStrike">
                <a:solidFill>
                  <a:schemeClr val="dk1"/>
                </a:solidFill>
                <a:latin typeface="Calibri"/>
                <a:ea typeface="Calibri"/>
                <a:cs typeface="Calibri"/>
                <a:sym typeface="Calibri"/>
              </a:rPr>
              <a:t>Our vision is to transform education. </a:t>
            </a:r>
            <a:endParaRPr i="0" sz="2100" u="none" cap="none" strike="noStrike">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pic>
        <p:nvPicPr>
          <p:cNvPr descr="Two boys holding up a paper mache&#10;&#10;Description automatically generated" id="904" name="Google Shape;904;p151"/>
          <p:cNvPicPr preferRelativeResize="0"/>
          <p:nvPr/>
        </p:nvPicPr>
        <p:blipFill rotWithShape="1">
          <a:blip r:embed="rId3">
            <a:alphaModFix/>
          </a:blip>
          <a:srcRect b="0" l="0" r="0" t="0"/>
          <a:stretch/>
        </p:blipFill>
        <p:spPr>
          <a:xfrm>
            <a:off x="292137" y="850702"/>
            <a:ext cx="1745456" cy="1117997"/>
          </a:xfrm>
          <a:prstGeom prst="rect">
            <a:avLst/>
          </a:prstGeom>
          <a:noFill/>
          <a:ln>
            <a:noFill/>
          </a:ln>
        </p:spPr>
      </p:pic>
      <p:pic>
        <p:nvPicPr>
          <p:cNvPr descr="A child painting a sculpture&#10;&#10;Description automatically generated" id="905" name="Google Shape;905;p151"/>
          <p:cNvPicPr preferRelativeResize="0"/>
          <p:nvPr/>
        </p:nvPicPr>
        <p:blipFill rotWithShape="1">
          <a:blip r:embed="rId4">
            <a:alphaModFix/>
          </a:blip>
          <a:srcRect b="0" l="0" r="0" t="0"/>
          <a:stretch/>
        </p:blipFill>
        <p:spPr>
          <a:xfrm>
            <a:off x="2079265" y="850702"/>
            <a:ext cx="1712119" cy="1117997"/>
          </a:xfrm>
          <a:prstGeom prst="rect">
            <a:avLst/>
          </a:prstGeom>
          <a:noFill/>
          <a:ln>
            <a:noFill/>
          </a:ln>
        </p:spPr>
      </p:pic>
      <p:pic>
        <p:nvPicPr>
          <p:cNvPr descr="A child using a drill&#10;&#10;Description automatically generated" id="906" name="Google Shape;906;p151"/>
          <p:cNvPicPr preferRelativeResize="0"/>
          <p:nvPr/>
        </p:nvPicPr>
        <p:blipFill rotWithShape="1">
          <a:blip r:embed="rId5">
            <a:alphaModFix/>
          </a:blip>
          <a:srcRect b="0" l="0" r="0" t="0"/>
          <a:stretch/>
        </p:blipFill>
        <p:spPr>
          <a:xfrm>
            <a:off x="3833056" y="850702"/>
            <a:ext cx="1715692" cy="1117997"/>
          </a:xfrm>
          <a:prstGeom prst="rect">
            <a:avLst/>
          </a:prstGeom>
          <a:noFill/>
          <a:ln>
            <a:noFill/>
          </a:ln>
        </p:spPr>
      </p:pic>
      <p:pic>
        <p:nvPicPr>
          <p:cNvPr descr="Two boys painting at a table&#10;&#10;Description automatically generated" id="907" name="Google Shape;907;p151"/>
          <p:cNvPicPr preferRelativeResize="0"/>
          <p:nvPr/>
        </p:nvPicPr>
        <p:blipFill rotWithShape="1">
          <a:blip r:embed="rId6">
            <a:alphaModFix/>
          </a:blip>
          <a:srcRect b="0" l="0" r="0" t="0"/>
          <a:stretch/>
        </p:blipFill>
        <p:spPr>
          <a:xfrm>
            <a:off x="292137" y="2010371"/>
            <a:ext cx="1720454" cy="1128713"/>
          </a:xfrm>
          <a:prstGeom prst="rect">
            <a:avLst/>
          </a:prstGeom>
          <a:noFill/>
          <a:ln>
            <a:noFill/>
          </a:ln>
        </p:spPr>
      </p:pic>
      <p:pic>
        <p:nvPicPr>
          <p:cNvPr descr="A person and a child working on a project&#10;&#10;Description automatically generated" id="908" name="Google Shape;908;p151"/>
          <p:cNvPicPr preferRelativeResize="0"/>
          <p:nvPr/>
        </p:nvPicPr>
        <p:blipFill rotWithShape="1">
          <a:blip r:embed="rId7">
            <a:alphaModFix/>
          </a:blip>
          <a:srcRect b="0" l="0" r="0" t="0"/>
          <a:stretch/>
        </p:blipFill>
        <p:spPr>
          <a:xfrm>
            <a:off x="2054275" y="2010971"/>
            <a:ext cx="1707356" cy="1128713"/>
          </a:xfrm>
          <a:prstGeom prst="rect">
            <a:avLst/>
          </a:prstGeom>
          <a:noFill/>
          <a:ln>
            <a:noFill/>
          </a:ln>
        </p:spPr>
      </p:pic>
      <p:pic>
        <p:nvPicPr>
          <p:cNvPr descr="A child painting in a room&#10;&#10;Description automatically generated" id="909" name="Google Shape;909;p151"/>
          <p:cNvPicPr preferRelativeResize="0"/>
          <p:nvPr/>
        </p:nvPicPr>
        <p:blipFill rotWithShape="1">
          <a:blip r:embed="rId8">
            <a:alphaModFix/>
          </a:blip>
          <a:srcRect b="0" l="0" r="0" t="0"/>
          <a:stretch/>
        </p:blipFill>
        <p:spPr>
          <a:xfrm>
            <a:off x="3803290" y="2010371"/>
            <a:ext cx="1745456" cy="1128713"/>
          </a:xfrm>
          <a:prstGeom prst="rect">
            <a:avLst/>
          </a:prstGeom>
          <a:noFill/>
          <a:ln>
            <a:noFill/>
          </a:ln>
        </p:spPr>
      </p:pic>
      <p:pic>
        <p:nvPicPr>
          <p:cNvPr descr="A group of women sitting at a table with virtual reality headsets&#10;&#10;Description automatically generated" id="910" name="Google Shape;910;p151"/>
          <p:cNvPicPr preferRelativeResize="0"/>
          <p:nvPr/>
        </p:nvPicPr>
        <p:blipFill rotWithShape="1">
          <a:blip r:embed="rId9">
            <a:alphaModFix/>
          </a:blip>
          <a:srcRect b="0" l="0" r="0" t="0"/>
          <a:stretch/>
        </p:blipFill>
        <p:spPr>
          <a:xfrm>
            <a:off x="292137" y="3181946"/>
            <a:ext cx="1684735" cy="1110853"/>
          </a:xfrm>
          <a:prstGeom prst="rect">
            <a:avLst/>
          </a:prstGeom>
          <a:noFill/>
          <a:ln>
            <a:noFill/>
          </a:ln>
        </p:spPr>
      </p:pic>
      <p:pic>
        <p:nvPicPr>
          <p:cNvPr descr="A group of kids lying on the floor&#10;&#10;Description automatically generated" id="911" name="Google Shape;911;p151"/>
          <p:cNvPicPr preferRelativeResize="0"/>
          <p:nvPr/>
        </p:nvPicPr>
        <p:blipFill rotWithShape="1">
          <a:blip r:embed="rId10">
            <a:alphaModFix/>
          </a:blip>
          <a:srcRect b="0" l="0" r="0" t="0"/>
          <a:stretch/>
        </p:blipFill>
        <p:spPr>
          <a:xfrm>
            <a:off x="2019733" y="3181946"/>
            <a:ext cx="1785937" cy="1110853"/>
          </a:xfrm>
          <a:prstGeom prst="rect">
            <a:avLst/>
          </a:prstGeom>
          <a:noFill/>
          <a:ln>
            <a:noFill/>
          </a:ln>
        </p:spPr>
      </p:pic>
      <p:pic>
        <p:nvPicPr>
          <p:cNvPr descr="A child painting a black surface with a roller&#10;&#10;Description automatically generated" id="912" name="Google Shape;912;p151"/>
          <p:cNvPicPr preferRelativeResize="0"/>
          <p:nvPr/>
        </p:nvPicPr>
        <p:blipFill rotWithShape="1">
          <a:blip r:embed="rId11">
            <a:alphaModFix/>
          </a:blip>
          <a:srcRect b="0" l="0" r="0" t="0"/>
          <a:stretch/>
        </p:blipFill>
        <p:spPr>
          <a:xfrm>
            <a:off x="3847343" y="3181946"/>
            <a:ext cx="1701403" cy="1110853"/>
          </a:xfrm>
          <a:prstGeom prst="rect">
            <a:avLst/>
          </a:prstGeom>
          <a:noFill/>
          <a:ln>
            <a:noFill/>
          </a:ln>
        </p:spPr>
      </p:pic>
      <p:sp>
        <p:nvSpPr>
          <p:cNvPr id="913" name="Google Shape;913;p15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lnSpc>
                <a:spcPct val="100000"/>
              </a:lnSpc>
              <a:spcBef>
                <a:spcPts val="0"/>
              </a:spcBef>
              <a:spcAft>
                <a:spcPts val="0"/>
              </a:spcAft>
              <a:buSzPts val="900"/>
              <a:buNone/>
            </a:pPr>
            <a:fld id="{00000000-1234-1234-1234-123412341234}" type="slidenum">
              <a:rPr lang="en"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
        <p:nvSpPr>
          <p:cNvPr id="914" name="Google Shape;914;p151"/>
          <p:cNvSpPr txBox="1"/>
          <p:nvPr/>
        </p:nvSpPr>
        <p:spPr>
          <a:xfrm>
            <a:off x="5831872" y="1954154"/>
            <a:ext cx="3057900" cy="26565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2100"/>
              <a:buFont typeface="Play"/>
              <a:buNone/>
            </a:pPr>
            <a:r>
              <a:rPr i="0" lang="en" sz="2100" u="none" cap="none" strike="noStrike">
                <a:solidFill>
                  <a:srgbClr val="000000"/>
                </a:solidFill>
                <a:latin typeface="Calibri"/>
                <a:ea typeface="Calibri"/>
                <a:cs typeface="Calibri"/>
                <a:sym typeface="Calibri"/>
              </a:rPr>
              <a:t>Play with real stuff</a:t>
            </a:r>
            <a:endParaRPr sz="11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Play"/>
              <a:buNone/>
            </a:pPr>
            <a:r>
              <a:t/>
            </a:r>
            <a:endParaRPr i="0" sz="1100" u="none" cap="none" strike="noStrike">
              <a:solidFill>
                <a:srgbClr val="000000"/>
              </a:solidFill>
              <a:latin typeface="Calibri"/>
              <a:ea typeface="Calibri"/>
              <a:cs typeface="Calibri"/>
              <a:sym typeface="Calibri"/>
            </a:endParaRPr>
          </a:p>
          <a:p>
            <a:pPr indent="0" lvl="0" marL="0" marR="0" rtl="0" algn="l">
              <a:lnSpc>
                <a:spcPct val="100000"/>
              </a:lnSpc>
              <a:spcBef>
                <a:spcPts val="200"/>
              </a:spcBef>
              <a:spcAft>
                <a:spcPts val="0"/>
              </a:spcAft>
              <a:buClr>
                <a:srgbClr val="000000"/>
              </a:buClr>
              <a:buSzPts val="2100"/>
              <a:buFont typeface="Play"/>
              <a:buNone/>
            </a:pPr>
            <a:r>
              <a:rPr i="0" lang="en" sz="2100" u="none" cap="none" strike="noStrike">
                <a:solidFill>
                  <a:srgbClr val="000000"/>
                </a:solidFill>
                <a:latin typeface="Calibri"/>
                <a:ea typeface="Calibri"/>
                <a:cs typeface="Calibri"/>
                <a:sym typeface="Calibri"/>
              </a:rPr>
              <a:t>Art, artists, and design</a:t>
            </a:r>
            <a:endParaRPr sz="1100">
              <a:latin typeface="Calibri"/>
              <a:ea typeface="Calibri"/>
              <a:cs typeface="Calibri"/>
              <a:sym typeface="Calibri"/>
            </a:endParaRPr>
          </a:p>
          <a:p>
            <a:pPr indent="0" lvl="0" marL="0" marR="0" rtl="0" algn="l">
              <a:lnSpc>
                <a:spcPct val="100000"/>
              </a:lnSpc>
              <a:spcBef>
                <a:spcPts val="200"/>
              </a:spcBef>
              <a:spcAft>
                <a:spcPts val="0"/>
              </a:spcAft>
              <a:buClr>
                <a:srgbClr val="000000"/>
              </a:buClr>
              <a:buSzPts val="2100"/>
              <a:buFont typeface="Play"/>
              <a:buNone/>
            </a:pPr>
            <a:r>
              <a:t/>
            </a:r>
            <a:endParaRPr i="0" sz="1100" u="none" cap="none" strike="noStrike">
              <a:solidFill>
                <a:srgbClr val="000000"/>
              </a:solidFill>
              <a:latin typeface="Calibri"/>
              <a:ea typeface="Calibri"/>
              <a:cs typeface="Calibri"/>
              <a:sym typeface="Calibri"/>
            </a:endParaRPr>
          </a:p>
          <a:p>
            <a:pPr indent="0" lvl="0" marL="0" marR="0" rtl="0" algn="l">
              <a:lnSpc>
                <a:spcPct val="100000"/>
              </a:lnSpc>
              <a:spcBef>
                <a:spcPts val="200"/>
              </a:spcBef>
              <a:spcAft>
                <a:spcPts val="0"/>
              </a:spcAft>
              <a:buClr>
                <a:srgbClr val="000000"/>
              </a:buClr>
              <a:buSzPts val="2100"/>
              <a:buFont typeface="Play"/>
              <a:buNone/>
            </a:pPr>
            <a:r>
              <a:rPr i="0" lang="en" sz="2100" u="none" cap="none" strike="noStrike">
                <a:solidFill>
                  <a:srgbClr val="000000"/>
                </a:solidFill>
                <a:latin typeface="Calibri"/>
                <a:ea typeface="Calibri"/>
                <a:cs typeface="Calibri"/>
                <a:sym typeface="Calibri"/>
              </a:rPr>
              <a:t>Focus on art and making</a:t>
            </a:r>
            <a:endParaRPr sz="1100">
              <a:latin typeface="Calibri"/>
              <a:ea typeface="Calibri"/>
              <a:cs typeface="Calibri"/>
              <a:sym typeface="Calibri"/>
            </a:endParaRPr>
          </a:p>
          <a:p>
            <a:pPr indent="0" lvl="0" marL="0" marR="0" rtl="0" algn="l">
              <a:lnSpc>
                <a:spcPct val="100000"/>
              </a:lnSpc>
              <a:spcBef>
                <a:spcPts val="200"/>
              </a:spcBef>
              <a:spcAft>
                <a:spcPts val="0"/>
              </a:spcAft>
              <a:buClr>
                <a:srgbClr val="000000"/>
              </a:buClr>
              <a:buSzPts val="2100"/>
              <a:buFont typeface="Play"/>
              <a:buNone/>
            </a:pPr>
            <a:r>
              <a:t/>
            </a:r>
            <a:endParaRPr i="0" sz="1100" u="none" cap="none" strike="noStrike">
              <a:solidFill>
                <a:srgbClr val="000000"/>
              </a:solidFill>
              <a:latin typeface="Calibri"/>
              <a:ea typeface="Calibri"/>
              <a:cs typeface="Calibri"/>
              <a:sym typeface="Calibri"/>
            </a:endParaRPr>
          </a:p>
          <a:p>
            <a:pPr indent="0" lvl="0" marL="0" marR="0" rtl="0" algn="l">
              <a:lnSpc>
                <a:spcPct val="100000"/>
              </a:lnSpc>
              <a:spcBef>
                <a:spcPts val="200"/>
              </a:spcBef>
              <a:spcAft>
                <a:spcPts val="0"/>
              </a:spcAft>
              <a:buClr>
                <a:srgbClr val="000000"/>
              </a:buClr>
              <a:buSzPts val="2100"/>
              <a:buFont typeface="Play"/>
              <a:buNone/>
            </a:pPr>
            <a:r>
              <a:rPr i="0" lang="en" sz="2100" u="none" cap="none" strike="noStrike">
                <a:solidFill>
                  <a:srgbClr val="000000"/>
                </a:solidFill>
                <a:latin typeface="Calibri"/>
                <a:ea typeface="Calibri"/>
                <a:cs typeface="Calibri"/>
                <a:sym typeface="Calibri"/>
              </a:rPr>
              <a:t>Learning science research</a:t>
            </a:r>
            <a:endParaRPr i="0" sz="2100" u="none" cap="none" strike="noStrike">
              <a:solidFill>
                <a:srgbClr val="000000"/>
              </a:solidFill>
              <a:latin typeface="Calibri"/>
              <a:ea typeface="Calibri"/>
              <a:cs typeface="Calibri"/>
              <a:sym typeface="Calibri"/>
            </a:endParaRPr>
          </a:p>
        </p:txBody>
      </p:sp>
      <p:sp>
        <p:nvSpPr>
          <p:cNvPr id="915" name="Google Shape;915;p151"/>
          <p:cNvSpPr txBox="1"/>
          <p:nvPr/>
        </p:nvSpPr>
        <p:spPr>
          <a:xfrm>
            <a:off x="5831872" y="699087"/>
            <a:ext cx="3209100" cy="13551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15938"/>
              </a:buClr>
              <a:buSzPts val="3000"/>
              <a:buFont typeface="Play"/>
              <a:buNone/>
            </a:pPr>
            <a:r>
              <a:rPr b="1" i="0" lang="en" sz="2700" u="none" cap="none" strike="noStrike">
                <a:solidFill>
                  <a:srgbClr val="F15938"/>
                </a:solidFill>
                <a:latin typeface="Calibri"/>
                <a:ea typeface="Calibri"/>
                <a:cs typeface="Calibri"/>
                <a:sym typeface="Calibri"/>
              </a:rPr>
              <a:t>Two STEM Partnerships that apply our approach:</a:t>
            </a:r>
            <a:endParaRPr b="1" i="0" sz="900" u="none" cap="none" strike="noStrike">
              <a:solidFill>
                <a:srgbClr val="000000"/>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152"/>
          <p:cNvSpPr txBox="1"/>
          <p:nvPr>
            <p:ph idx="1" type="body"/>
          </p:nvPr>
        </p:nvSpPr>
        <p:spPr>
          <a:xfrm>
            <a:off x="582589" y="1630453"/>
            <a:ext cx="7886700" cy="16851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800"/>
              </a:spcBef>
              <a:spcAft>
                <a:spcPts val="0"/>
              </a:spcAft>
              <a:buSzPts val="2100"/>
              <a:buNone/>
            </a:pPr>
            <a:r>
              <a:rPr lang="en">
                <a:latin typeface="Calibri"/>
                <a:ea typeface="Calibri"/>
                <a:cs typeface="Calibri"/>
                <a:sym typeface="Calibri"/>
              </a:rPr>
              <a:t>example 1:</a:t>
            </a:r>
            <a:endParaRPr>
              <a:latin typeface="Calibri"/>
              <a:ea typeface="Calibri"/>
              <a:cs typeface="Calibri"/>
              <a:sym typeface="Calibri"/>
            </a:endParaRPr>
          </a:p>
          <a:p>
            <a:pPr indent="0" lvl="0" marL="0" rtl="0" algn="ctr">
              <a:lnSpc>
                <a:spcPct val="90000"/>
              </a:lnSpc>
              <a:spcBef>
                <a:spcPts val="800"/>
              </a:spcBef>
              <a:spcAft>
                <a:spcPts val="0"/>
              </a:spcAft>
              <a:buSzPts val="2100"/>
              <a:buNone/>
            </a:pPr>
            <a:r>
              <a:rPr lang="en">
                <a:latin typeface="Calibri"/>
                <a:ea typeface="Calibri"/>
                <a:cs typeface="Calibri"/>
                <a:sym typeface="Calibri"/>
              </a:rPr>
              <a:t>accessible art &amp; making</a:t>
            </a:r>
            <a:endParaRPr>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153"/>
          <p:cNvSpPr txBox="1"/>
          <p:nvPr>
            <p:ph type="title"/>
          </p:nvPr>
        </p:nvSpPr>
        <p:spPr>
          <a:xfrm>
            <a:off x="277545" y="285699"/>
            <a:ext cx="7884300" cy="5403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accent4"/>
              </a:buClr>
              <a:buSzPts val="3000"/>
              <a:buFont typeface="Play"/>
              <a:buNone/>
            </a:pPr>
            <a:r>
              <a:rPr lang="en">
                <a:solidFill>
                  <a:srgbClr val="F1583A"/>
                </a:solidFill>
                <a:latin typeface="Calibri"/>
                <a:ea typeface="Calibri"/>
                <a:cs typeface="Calibri"/>
                <a:sym typeface="Calibri"/>
              </a:rPr>
              <a:t>Accessible Art &amp; Making</a:t>
            </a:r>
            <a:endParaRPr>
              <a:solidFill>
                <a:srgbClr val="F1583A"/>
              </a:solidFill>
              <a:latin typeface="Calibri"/>
              <a:ea typeface="Calibri"/>
              <a:cs typeface="Calibri"/>
              <a:sym typeface="Calibri"/>
            </a:endParaRPr>
          </a:p>
        </p:txBody>
      </p:sp>
      <p:sp>
        <p:nvSpPr>
          <p:cNvPr id="926" name="Google Shape;926;p153"/>
          <p:cNvSpPr txBox="1"/>
          <p:nvPr>
            <p:ph idx="12" type="sldNum"/>
          </p:nvPr>
        </p:nvSpPr>
        <p:spPr>
          <a:xfrm>
            <a:off x="157734" y="4732734"/>
            <a:ext cx="2057400" cy="273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800"/>
              <a:buNone/>
            </a:pPr>
            <a:fld id="{00000000-1234-1234-1234-123412341234}" type="slidenum">
              <a:rPr lang="en"/>
              <a:t>‹#›</a:t>
            </a:fld>
            <a:endParaRPr/>
          </a:p>
        </p:txBody>
      </p:sp>
      <p:sp>
        <p:nvSpPr>
          <p:cNvPr id="927" name="Google Shape;927;p153"/>
          <p:cNvSpPr txBox="1"/>
          <p:nvPr>
            <p:ph idx="2" type="body"/>
          </p:nvPr>
        </p:nvSpPr>
        <p:spPr>
          <a:xfrm>
            <a:off x="277550" y="909651"/>
            <a:ext cx="8433600" cy="2180700"/>
          </a:xfrm>
          <a:prstGeom prst="rect">
            <a:avLst/>
          </a:prstGeom>
          <a:noFill/>
          <a:ln>
            <a:noFill/>
          </a:ln>
        </p:spPr>
        <p:txBody>
          <a:bodyPr anchorCtr="0" anchor="t" bIns="34275" lIns="68575" spcFirstLastPara="1" rIns="68575" wrap="square" tIns="34275">
            <a:normAutofit lnSpcReduction="20000"/>
          </a:bodyPr>
          <a:lstStyle/>
          <a:p>
            <a:pPr indent="0" lvl="0" marL="0" rtl="0" algn="l">
              <a:lnSpc>
                <a:spcPct val="100000"/>
              </a:lnSpc>
              <a:spcBef>
                <a:spcPts val="800"/>
              </a:spcBef>
              <a:spcAft>
                <a:spcPts val="0"/>
              </a:spcAft>
              <a:buClr>
                <a:schemeClr val="dk1"/>
              </a:buClr>
              <a:buSzPts val="2100"/>
              <a:buNone/>
            </a:pPr>
            <a:r>
              <a:rPr lang="en" sz="2100"/>
              <a:t>One-year project combining three focus areas of the Museum’s work:</a:t>
            </a:r>
            <a:endParaRPr sz="2100"/>
          </a:p>
          <a:p>
            <a:pPr indent="-355600" lvl="0" marL="342900" rtl="0" algn="l">
              <a:lnSpc>
                <a:spcPct val="100000"/>
              </a:lnSpc>
              <a:spcBef>
                <a:spcPts val="800"/>
              </a:spcBef>
              <a:spcAft>
                <a:spcPts val="0"/>
              </a:spcAft>
              <a:buClr>
                <a:schemeClr val="dk1"/>
              </a:buClr>
              <a:buSzPts val="2400"/>
              <a:buChar char="•"/>
            </a:pPr>
            <a:r>
              <a:rPr lang="en" sz="2100"/>
              <a:t>Art &amp; making education</a:t>
            </a:r>
            <a:endParaRPr sz="2100"/>
          </a:p>
          <a:p>
            <a:pPr indent="-355600" lvl="0" marL="342900" rtl="0" algn="l">
              <a:lnSpc>
                <a:spcPct val="100000"/>
              </a:lnSpc>
              <a:spcBef>
                <a:spcPts val="800"/>
              </a:spcBef>
              <a:spcAft>
                <a:spcPts val="0"/>
              </a:spcAft>
              <a:buClr>
                <a:schemeClr val="dk1"/>
              </a:buClr>
              <a:buSzPts val="2400"/>
              <a:buChar char="•"/>
            </a:pPr>
            <a:r>
              <a:rPr lang="en" sz="2100"/>
              <a:t>Universal Design and Universal Design for Learning</a:t>
            </a:r>
            <a:endParaRPr sz="2100"/>
          </a:p>
          <a:p>
            <a:pPr indent="-355600" lvl="0" marL="342900" rtl="0" algn="l">
              <a:lnSpc>
                <a:spcPct val="100000"/>
              </a:lnSpc>
              <a:spcBef>
                <a:spcPts val="800"/>
              </a:spcBef>
              <a:spcAft>
                <a:spcPts val="0"/>
              </a:spcAft>
              <a:buClr>
                <a:schemeClr val="dk1"/>
              </a:buClr>
              <a:buSzPts val="2400"/>
              <a:buChar char="•"/>
            </a:pPr>
            <a:r>
              <a:rPr lang="en" sz="2100"/>
              <a:t>Justice, Equity, Diversity, Accessibility &amp; Inclusion – with a special focus on anti-ableism</a:t>
            </a:r>
            <a:endParaRPr sz="2100"/>
          </a:p>
          <a:p>
            <a:pPr indent="0" lvl="0" marL="0" rtl="0" algn="l">
              <a:lnSpc>
                <a:spcPct val="90000"/>
              </a:lnSpc>
              <a:spcBef>
                <a:spcPts val="800"/>
              </a:spcBef>
              <a:spcAft>
                <a:spcPts val="0"/>
              </a:spcAft>
              <a:buClr>
                <a:schemeClr val="dk1"/>
              </a:buClr>
              <a:buSzPts val="2100"/>
              <a:buNone/>
            </a:pPr>
            <a:r>
              <a:t/>
            </a:r>
            <a:endParaRPr>
              <a:latin typeface="Calibri"/>
              <a:ea typeface="Calibri"/>
              <a:cs typeface="Calibri"/>
              <a:sym typeface="Calibri"/>
            </a:endParaRPr>
          </a:p>
        </p:txBody>
      </p:sp>
      <p:pic>
        <p:nvPicPr>
          <p:cNvPr descr="Logo&#10;&#10;Description automatically generated" id="928" name="Google Shape;928;p153"/>
          <p:cNvPicPr preferRelativeResize="0"/>
          <p:nvPr/>
        </p:nvPicPr>
        <p:blipFill rotWithShape="1">
          <a:blip r:embed="rId3">
            <a:alphaModFix/>
          </a:blip>
          <a:srcRect b="0" l="0" r="0" t="0"/>
          <a:stretch/>
        </p:blipFill>
        <p:spPr>
          <a:xfrm>
            <a:off x="321142" y="3487377"/>
            <a:ext cx="2823522" cy="961556"/>
          </a:xfrm>
          <a:prstGeom prst="rect">
            <a:avLst/>
          </a:prstGeom>
          <a:noFill/>
          <a:ln>
            <a:noFill/>
          </a:ln>
        </p:spPr>
      </p:pic>
      <p:pic>
        <p:nvPicPr>
          <p:cNvPr descr="A picture containing text, indoor, person, decorated&#10;&#10;Description automatically generated" id="929" name="Google Shape;929;p153"/>
          <p:cNvPicPr preferRelativeResize="0"/>
          <p:nvPr/>
        </p:nvPicPr>
        <p:blipFill rotWithShape="1">
          <a:blip r:embed="rId4">
            <a:alphaModFix/>
          </a:blip>
          <a:srcRect b="0" l="0" r="0" t="0"/>
          <a:stretch/>
        </p:blipFill>
        <p:spPr>
          <a:xfrm>
            <a:off x="3513877" y="3157279"/>
            <a:ext cx="2438237" cy="1621753"/>
          </a:xfrm>
          <a:prstGeom prst="rect">
            <a:avLst/>
          </a:prstGeom>
          <a:noFill/>
          <a:ln>
            <a:noFill/>
          </a:ln>
        </p:spPr>
      </p:pic>
      <p:pic>
        <p:nvPicPr>
          <p:cNvPr descr="Pressley Ridge - Hope and support through life's challenges" id="930" name="Google Shape;930;p153"/>
          <p:cNvPicPr preferRelativeResize="0"/>
          <p:nvPr/>
        </p:nvPicPr>
        <p:blipFill rotWithShape="1">
          <a:blip r:embed="rId5">
            <a:alphaModFix/>
          </a:blip>
          <a:srcRect b="0" l="0" r="0" t="0"/>
          <a:stretch/>
        </p:blipFill>
        <p:spPr>
          <a:xfrm>
            <a:off x="6105021" y="2823284"/>
            <a:ext cx="2056749" cy="1144871"/>
          </a:xfrm>
          <a:prstGeom prst="rect">
            <a:avLst/>
          </a:prstGeom>
          <a:noFill/>
          <a:ln>
            <a:noFill/>
          </a:ln>
        </p:spPr>
      </p:pic>
      <p:pic>
        <p:nvPicPr>
          <p:cNvPr descr="Pittsburgh Public Schools | ArcGIS Hub" id="931" name="Google Shape;931;p153"/>
          <p:cNvPicPr preferRelativeResize="0"/>
          <p:nvPr/>
        </p:nvPicPr>
        <p:blipFill rotWithShape="1">
          <a:blip r:embed="rId6">
            <a:alphaModFix/>
          </a:blip>
          <a:srcRect b="0" l="0" r="0" t="0"/>
          <a:stretch/>
        </p:blipFill>
        <p:spPr>
          <a:xfrm>
            <a:off x="6673755" y="3659306"/>
            <a:ext cx="1884600" cy="141484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154"/>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937" name="Google Shape;937;p154"/>
          <p:cNvSpPr txBox="1"/>
          <p:nvPr/>
        </p:nvSpPr>
        <p:spPr>
          <a:xfrm>
            <a:off x="212053" y="378941"/>
            <a:ext cx="47313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F1583A"/>
                </a:solidFill>
                <a:latin typeface="Calibri"/>
                <a:ea typeface="Calibri"/>
                <a:cs typeface="Calibri"/>
                <a:sym typeface="Calibri"/>
              </a:rPr>
              <a:t>Project Ingredients</a:t>
            </a:r>
            <a:endParaRPr b="1" i="0" sz="1100" u="none" cap="none" strike="noStrike">
              <a:solidFill>
                <a:srgbClr val="F1583A"/>
              </a:solidFill>
              <a:latin typeface="Calibri"/>
              <a:ea typeface="Calibri"/>
              <a:cs typeface="Calibri"/>
              <a:sym typeface="Calibri"/>
            </a:endParaRPr>
          </a:p>
        </p:txBody>
      </p:sp>
      <p:sp>
        <p:nvSpPr>
          <p:cNvPr id="938" name="Google Shape;938;p154"/>
          <p:cNvSpPr txBox="1"/>
          <p:nvPr/>
        </p:nvSpPr>
        <p:spPr>
          <a:xfrm>
            <a:off x="212053" y="965433"/>
            <a:ext cx="3591000" cy="3763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i="0" lang="en" sz="2000" u="none" cap="none" strike="noStrike">
                <a:solidFill>
                  <a:schemeClr val="dk1"/>
                </a:solidFill>
                <a:latin typeface="Calibri"/>
                <a:ea typeface="Calibri"/>
                <a:cs typeface="Calibri"/>
                <a:sym typeface="Calibri"/>
              </a:rPr>
              <a:t>Working intensively with local partners</a:t>
            </a:r>
            <a:endParaRPr sz="1100">
              <a:latin typeface="Calibri"/>
              <a:ea typeface="Calibri"/>
              <a:cs typeface="Calibri"/>
              <a:sym typeface="Calibri"/>
            </a:endParaRPr>
          </a:p>
          <a:p>
            <a:pPr indent="-254000" lvl="1" marL="254000" marR="0" rtl="0" algn="l">
              <a:lnSpc>
                <a:spcPct val="100000"/>
              </a:lnSpc>
              <a:spcBef>
                <a:spcPts val="0"/>
              </a:spcBef>
              <a:spcAft>
                <a:spcPts val="0"/>
              </a:spcAft>
              <a:buClr>
                <a:schemeClr val="dk1"/>
              </a:buClr>
              <a:buSzPts val="2000"/>
              <a:buFont typeface="Calibri"/>
              <a:buChar char="•"/>
            </a:pPr>
            <a:r>
              <a:rPr b="1" i="0" lang="en" sz="2000" u="none" cap="none" strike="noStrike">
                <a:solidFill>
                  <a:schemeClr val="dk1"/>
                </a:solidFill>
                <a:latin typeface="Calibri"/>
                <a:ea typeface="Calibri"/>
                <a:cs typeface="Calibri"/>
                <a:sym typeface="Calibri"/>
              </a:rPr>
              <a:t>Mutual professional development</a:t>
            </a:r>
            <a:r>
              <a:rPr i="0" lang="en" sz="2000" u="none" cap="none" strike="noStrike">
                <a:solidFill>
                  <a:schemeClr val="dk1"/>
                </a:solidFill>
                <a:latin typeface="Calibri"/>
                <a:ea typeface="Calibri"/>
                <a:cs typeface="Calibri"/>
                <a:sym typeface="Calibri"/>
              </a:rPr>
              <a:t> --exchanged expertise &amp; co-plan activities</a:t>
            </a:r>
            <a:br>
              <a:rPr i="0" lang="en" sz="2000" u="none" cap="none" strike="noStrike">
                <a:solidFill>
                  <a:schemeClr val="dk1"/>
                </a:solidFill>
                <a:latin typeface="Calibri"/>
                <a:ea typeface="Calibri"/>
                <a:cs typeface="Calibri"/>
                <a:sym typeface="Calibri"/>
              </a:rPr>
            </a:br>
            <a:endParaRPr i="0" sz="2000" u="none" cap="none" strike="noStrike">
              <a:solidFill>
                <a:schemeClr val="dk1"/>
              </a:solidFill>
              <a:latin typeface="Calibri"/>
              <a:ea typeface="Calibri"/>
              <a:cs typeface="Calibri"/>
              <a:sym typeface="Calibri"/>
            </a:endParaRPr>
          </a:p>
          <a:p>
            <a:pPr indent="-254000" lvl="1" marL="254000" marR="0" rtl="0" algn="l">
              <a:lnSpc>
                <a:spcPct val="100000"/>
              </a:lnSpc>
              <a:spcBef>
                <a:spcPts val="0"/>
              </a:spcBef>
              <a:spcAft>
                <a:spcPts val="0"/>
              </a:spcAft>
              <a:buClr>
                <a:schemeClr val="dk1"/>
              </a:buClr>
              <a:buSzPts val="2000"/>
              <a:buFont typeface="Calibri"/>
              <a:buChar char="•"/>
            </a:pPr>
            <a:r>
              <a:rPr b="1" i="0" lang="en" sz="2000" u="none" cap="none" strike="noStrike">
                <a:solidFill>
                  <a:schemeClr val="dk1"/>
                </a:solidFill>
                <a:latin typeface="Calibri"/>
                <a:ea typeface="Calibri"/>
                <a:cs typeface="Calibri"/>
                <a:sym typeface="Calibri"/>
              </a:rPr>
              <a:t>Outreach </a:t>
            </a:r>
            <a:r>
              <a:rPr i="0" lang="en" sz="2000" u="none" cap="none" strike="noStrike">
                <a:solidFill>
                  <a:schemeClr val="dk1"/>
                </a:solidFill>
                <a:latin typeface="Calibri"/>
                <a:ea typeface="Calibri"/>
                <a:cs typeface="Calibri"/>
                <a:sym typeface="Calibri"/>
              </a:rPr>
              <a:t>– supported by frequent visits to understand routines &amp; interests</a:t>
            </a:r>
            <a:br>
              <a:rPr i="0" lang="en" sz="2000" u="none" cap="none" strike="noStrike">
                <a:solidFill>
                  <a:schemeClr val="dk1"/>
                </a:solidFill>
                <a:latin typeface="Calibri"/>
                <a:ea typeface="Calibri"/>
                <a:cs typeface="Calibri"/>
                <a:sym typeface="Calibri"/>
              </a:rPr>
            </a:br>
            <a:endParaRPr i="0" sz="2000" u="none" cap="none" strike="noStrike">
              <a:solidFill>
                <a:schemeClr val="dk1"/>
              </a:solidFill>
              <a:latin typeface="Calibri"/>
              <a:ea typeface="Calibri"/>
              <a:cs typeface="Calibri"/>
              <a:sym typeface="Calibri"/>
            </a:endParaRPr>
          </a:p>
          <a:p>
            <a:pPr indent="-254000" lvl="1" marL="254000" marR="0" rtl="0" algn="l">
              <a:lnSpc>
                <a:spcPct val="100000"/>
              </a:lnSpc>
              <a:spcBef>
                <a:spcPts val="0"/>
              </a:spcBef>
              <a:spcAft>
                <a:spcPts val="0"/>
              </a:spcAft>
              <a:buClr>
                <a:schemeClr val="dk1"/>
              </a:buClr>
              <a:buSzPts val="2000"/>
              <a:buFont typeface="Calibri"/>
              <a:buChar char="•"/>
            </a:pPr>
            <a:r>
              <a:rPr b="1" i="0" lang="en" sz="2000" u="none" cap="none" strike="noStrike">
                <a:solidFill>
                  <a:schemeClr val="dk1"/>
                </a:solidFill>
                <a:latin typeface="Calibri"/>
                <a:ea typeface="Calibri"/>
                <a:cs typeface="Calibri"/>
                <a:sym typeface="Calibri"/>
              </a:rPr>
              <a:t>Field trips </a:t>
            </a:r>
            <a:r>
              <a:rPr i="0" lang="en" sz="2000" u="none" cap="none" strike="noStrike">
                <a:solidFill>
                  <a:schemeClr val="dk1"/>
                </a:solidFill>
                <a:latin typeface="Calibri"/>
                <a:ea typeface="Calibri"/>
                <a:cs typeface="Calibri"/>
                <a:sym typeface="Calibri"/>
              </a:rPr>
              <a:t>– designed to meet student needs &amp; interests</a:t>
            </a:r>
            <a:endParaRPr sz="1100">
              <a:latin typeface="Calibri"/>
              <a:ea typeface="Calibri"/>
              <a:cs typeface="Calibri"/>
              <a:sym typeface="Calibri"/>
            </a:endParaRPr>
          </a:p>
        </p:txBody>
      </p:sp>
      <p:pic>
        <p:nvPicPr>
          <p:cNvPr descr="A group os people sit around a large table listening to a speaker who is standing in front of the room and gesturing with her hands. " id="939" name="Google Shape;939;p154"/>
          <p:cNvPicPr preferRelativeResize="0"/>
          <p:nvPr/>
        </p:nvPicPr>
        <p:blipFill rotWithShape="1">
          <a:blip r:embed="rId3">
            <a:alphaModFix/>
          </a:blip>
          <a:srcRect b="0" l="0" r="0" t="0"/>
          <a:stretch/>
        </p:blipFill>
        <p:spPr>
          <a:xfrm>
            <a:off x="4327072" y="0"/>
            <a:ext cx="4816928" cy="51435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110"/>
          <p:cNvSpPr txBox="1"/>
          <p:nvPr>
            <p:ph type="title"/>
          </p:nvPr>
        </p:nvSpPr>
        <p:spPr>
          <a:xfrm>
            <a:off x="275375" y="168175"/>
            <a:ext cx="7367700" cy="80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Who is here?</a:t>
            </a:r>
            <a:endParaRPr/>
          </a:p>
        </p:txBody>
      </p:sp>
      <p:sp>
        <p:nvSpPr>
          <p:cNvPr id="574" name="Google Shape;574;p110"/>
          <p:cNvSpPr txBox="1"/>
          <p:nvPr>
            <p:ph idx="1" type="body"/>
          </p:nvPr>
        </p:nvSpPr>
        <p:spPr>
          <a:xfrm>
            <a:off x="456175" y="1928025"/>
            <a:ext cx="6888300" cy="2770800"/>
          </a:xfrm>
          <a:prstGeom prst="rect">
            <a:avLst/>
          </a:prstGeom>
        </p:spPr>
        <p:txBody>
          <a:bodyPr anchorCtr="0" anchor="t" bIns="91425" lIns="91425" spcFirstLastPara="1" rIns="91425" wrap="square" tIns="91425">
            <a:normAutofit fontScale="92500"/>
          </a:bodyPr>
          <a:lstStyle/>
          <a:p>
            <a:pPr indent="-440055" lvl="0" marL="457200" rtl="0" algn="l">
              <a:spcBef>
                <a:spcPts val="0"/>
              </a:spcBef>
              <a:spcAft>
                <a:spcPts val="0"/>
              </a:spcAft>
              <a:buSzPct val="100000"/>
              <a:buChar char="●"/>
            </a:pPr>
            <a:r>
              <a:rPr lang="en" sz="3600"/>
              <a:t>Who is from an emerging museum or a museum without walls?</a:t>
            </a:r>
            <a:endParaRPr sz="3600"/>
          </a:p>
          <a:p>
            <a:pPr indent="0" lvl="0" marL="457200" rtl="0" algn="l">
              <a:spcBef>
                <a:spcPts val="1200"/>
              </a:spcBef>
              <a:spcAft>
                <a:spcPts val="0"/>
              </a:spcAft>
              <a:buNone/>
            </a:pPr>
            <a:r>
              <a:t/>
            </a:r>
            <a:endParaRPr sz="3600"/>
          </a:p>
          <a:p>
            <a:pPr indent="0" lvl="0" marL="457200" rtl="0" algn="l">
              <a:spcBef>
                <a:spcPts val="1200"/>
              </a:spcBef>
              <a:spcAft>
                <a:spcPts val="1200"/>
              </a:spcAft>
              <a:buNone/>
            </a:pPr>
            <a:r>
              <a:t/>
            </a:r>
            <a:endParaRPr sz="36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155"/>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945" name="Google Shape;945;p155"/>
          <p:cNvSpPr txBox="1"/>
          <p:nvPr/>
        </p:nvSpPr>
        <p:spPr>
          <a:xfrm>
            <a:off x="195451" y="403901"/>
            <a:ext cx="47313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F1583A"/>
                </a:solidFill>
                <a:latin typeface="Calibri"/>
                <a:ea typeface="Calibri"/>
                <a:cs typeface="Calibri"/>
                <a:sym typeface="Calibri"/>
              </a:rPr>
              <a:t>Project Ingredients</a:t>
            </a:r>
            <a:endParaRPr b="1" i="0" sz="1100" u="none" cap="none" strike="noStrike">
              <a:solidFill>
                <a:srgbClr val="F1583A"/>
              </a:solidFill>
              <a:latin typeface="Calibri"/>
              <a:ea typeface="Calibri"/>
              <a:cs typeface="Calibri"/>
              <a:sym typeface="Calibri"/>
            </a:endParaRPr>
          </a:p>
        </p:txBody>
      </p:sp>
      <p:sp>
        <p:nvSpPr>
          <p:cNvPr id="946" name="Google Shape;946;p155"/>
          <p:cNvSpPr txBox="1"/>
          <p:nvPr/>
        </p:nvSpPr>
        <p:spPr>
          <a:xfrm>
            <a:off x="157734" y="878518"/>
            <a:ext cx="4888500" cy="425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i="0" lang="en" sz="2000" u="none" cap="none" strike="noStrike">
                <a:solidFill>
                  <a:schemeClr val="dk1"/>
                </a:solidFill>
                <a:latin typeface="Calibri"/>
                <a:ea typeface="Calibri"/>
                <a:cs typeface="Calibri"/>
                <a:sym typeface="Calibri"/>
              </a:rPr>
              <a:t>Centering the insights, expertise, and agency of disabled youth</a:t>
            </a:r>
            <a:endParaRPr sz="1100">
              <a:latin typeface="Calibri"/>
              <a:ea typeface="Calibri"/>
              <a:cs typeface="Calibri"/>
              <a:sym typeface="Calibri"/>
            </a:endParaRPr>
          </a:p>
          <a:p>
            <a:pPr indent="-215900" lvl="0" marL="215900" marR="0" rtl="0" algn="l">
              <a:lnSpc>
                <a:spcPct val="100000"/>
              </a:lnSpc>
              <a:spcBef>
                <a:spcPts val="0"/>
              </a:spcBef>
              <a:spcAft>
                <a:spcPts val="0"/>
              </a:spcAft>
              <a:buClr>
                <a:schemeClr val="dk1"/>
              </a:buClr>
              <a:buSzPts val="2000"/>
              <a:buFont typeface="Calibri"/>
              <a:buChar char="•"/>
            </a:pPr>
            <a:r>
              <a:rPr i="0" lang="en" sz="1500" u="none" cap="none" strike="noStrike">
                <a:solidFill>
                  <a:schemeClr val="dk1"/>
                </a:solidFill>
                <a:latin typeface="Calibri"/>
                <a:ea typeface="Calibri"/>
                <a:cs typeface="Calibri"/>
                <a:sym typeface="Calibri"/>
              </a:rPr>
              <a:t>Built relationships &amp; trust</a:t>
            </a:r>
            <a:endParaRPr sz="1100">
              <a:latin typeface="Calibri"/>
              <a:ea typeface="Calibri"/>
              <a:cs typeface="Calibri"/>
              <a:sym typeface="Calibri"/>
            </a:endParaRPr>
          </a:p>
          <a:p>
            <a:pPr indent="-215900" lvl="0" marL="215900" marR="0" rtl="0" algn="l">
              <a:lnSpc>
                <a:spcPct val="100000"/>
              </a:lnSpc>
              <a:spcBef>
                <a:spcPts val="0"/>
              </a:spcBef>
              <a:spcAft>
                <a:spcPts val="0"/>
              </a:spcAft>
              <a:buClr>
                <a:schemeClr val="dk1"/>
              </a:buClr>
              <a:buSzPts val="2000"/>
              <a:buFont typeface="Calibri"/>
              <a:buChar char="•"/>
            </a:pPr>
            <a:r>
              <a:rPr i="0" lang="en" sz="1500" u="none" cap="none" strike="noStrike">
                <a:solidFill>
                  <a:schemeClr val="dk1"/>
                </a:solidFill>
                <a:latin typeface="Calibri"/>
                <a:ea typeface="Calibri"/>
                <a:cs typeface="Calibri"/>
                <a:sym typeface="Calibri"/>
              </a:rPr>
              <a:t>Challenged our notions of data collection rigor, allowing youth to guide our approaches.</a:t>
            </a:r>
            <a:endParaRPr sz="1100">
              <a:latin typeface="Calibri"/>
              <a:ea typeface="Calibri"/>
              <a:cs typeface="Calibri"/>
              <a:sym typeface="Calibri"/>
            </a:endParaRPr>
          </a:p>
          <a:p>
            <a:pPr indent="-88900" lvl="0" marL="215900" marR="0" rtl="0" algn="l">
              <a:lnSpc>
                <a:spcPct val="100000"/>
              </a:lnSpc>
              <a:spcBef>
                <a:spcPts val="0"/>
              </a:spcBef>
              <a:spcAft>
                <a:spcPts val="0"/>
              </a:spcAft>
              <a:buClr>
                <a:schemeClr val="dk1"/>
              </a:buClr>
              <a:buSzPts val="2000"/>
              <a:buFont typeface="Arial"/>
              <a:buNone/>
            </a:pPr>
            <a:r>
              <a:t/>
            </a:r>
            <a:endParaRPr b="0" i="0" sz="1100" u="none" cap="none" strike="noStrike">
              <a:solidFill>
                <a:srgbClr val="000000"/>
              </a:solidFill>
              <a:latin typeface="Play"/>
              <a:ea typeface="Play"/>
              <a:cs typeface="Play"/>
              <a:sym typeface="Play"/>
            </a:endParaRPr>
          </a:p>
          <a:p>
            <a:pPr indent="0" lvl="0" marL="0" marR="0" rtl="0" algn="l">
              <a:lnSpc>
                <a:spcPct val="100000"/>
              </a:lnSpc>
              <a:spcBef>
                <a:spcPts val="0"/>
              </a:spcBef>
              <a:spcAft>
                <a:spcPts val="0"/>
              </a:spcAft>
              <a:buNone/>
            </a:pPr>
            <a:r>
              <a:rPr i="0" lang="en" sz="2000" u="none" cap="none" strike="noStrike">
                <a:solidFill>
                  <a:schemeClr val="dk1"/>
                </a:solidFill>
                <a:latin typeface="Calibri"/>
                <a:ea typeface="Calibri"/>
                <a:cs typeface="Calibri"/>
                <a:sym typeface="Calibri"/>
              </a:rPr>
              <a:t>Committing to continuous assessment and reflective practice</a:t>
            </a:r>
            <a:endParaRPr sz="1100">
              <a:latin typeface="Calibri"/>
              <a:ea typeface="Calibri"/>
              <a:cs typeface="Calibri"/>
              <a:sym typeface="Calibri"/>
            </a:endParaRPr>
          </a:p>
          <a:p>
            <a:pPr indent="-215900" lvl="0" marL="215900" marR="0" rtl="0" algn="l">
              <a:lnSpc>
                <a:spcPct val="100000"/>
              </a:lnSpc>
              <a:spcBef>
                <a:spcPts val="0"/>
              </a:spcBef>
              <a:spcAft>
                <a:spcPts val="0"/>
              </a:spcAft>
              <a:buClr>
                <a:schemeClr val="dk1"/>
              </a:buClr>
              <a:buSzPts val="2000"/>
              <a:buFont typeface="Calibri"/>
              <a:buChar char="•"/>
            </a:pPr>
            <a:r>
              <a:rPr i="0" lang="en" sz="1500" u="none" cap="none" strike="noStrike">
                <a:solidFill>
                  <a:schemeClr val="dk1"/>
                </a:solidFill>
                <a:latin typeface="Calibri"/>
                <a:ea typeface="Calibri"/>
                <a:cs typeface="Calibri"/>
                <a:sym typeface="Calibri"/>
              </a:rPr>
              <a:t>Observed</a:t>
            </a:r>
            <a:endParaRPr sz="1100">
              <a:latin typeface="Calibri"/>
              <a:ea typeface="Calibri"/>
              <a:cs typeface="Calibri"/>
              <a:sym typeface="Calibri"/>
            </a:endParaRPr>
          </a:p>
          <a:p>
            <a:pPr indent="-215900" lvl="0" marL="215900" marR="0" rtl="0" algn="l">
              <a:lnSpc>
                <a:spcPct val="100000"/>
              </a:lnSpc>
              <a:spcBef>
                <a:spcPts val="0"/>
              </a:spcBef>
              <a:spcAft>
                <a:spcPts val="0"/>
              </a:spcAft>
              <a:buClr>
                <a:schemeClr val="dk1"/>
              </a:buClr>
              <a:buSzPts val="2000"/>
              <a:buFont typeface="Calibri"/>
              <a:buChar char="•"/>
            </a:pPr>
            <a:r>
              <a:rPr i="0" lang="en" sz="1500" u="none" cap="none" strike="noStrike">
                <a:solidFill>
                  <a:schemeClr val="dk1"/>
                </a:solidFill>
                <a:latin typeface="Calibri"/>
                <a:ea typeface="Calibri"/>
                <a:cs typeface="Calibri"/>
                <a:sym typeface="Calibri"/>
              </a:rPr>
              <a:t>Reflected</a:t>
            </a:r>
            <a:endParaRPr sz="1100">
              <a:latin typeface="Calibri"/>
              <a:ea typeface="Calibri"/>
              <a:cs typeface="Calibri"/>
              <a:sym typeface="Calibri"/>
            </a:endParaRPr>
          </a:p>
          <a:p>
            <a:pPr indent="-215900" lvl="0" marL="215900" marR="0" rtl="0" algn="l">
              <a:lnSpc>
                <a:spcPct val="100000"/>
              </a:lnSpc>
              <a:spcBef>
                <a:spcPts val="0"/>
              </a:spcBef>
              <a:spcAft>
                <a:spcPts val="0"/>
              </a:spcAft>
              <a:buClr>
                <a:schemeClr val="dk1"/>
              </a:buClr>
              <a:buSzPts val="2000"/>
              <a:buFont typeface="Calibri"/>
              <a:buChar char="•"/>
            </a:pPr>
            <a:r>
              <a:rPr i="0" lang="en" sz="1500" u="none" cap="none" strike="noStrike">
                <a:solidFill>
                  <a:schemeClr val="dk1"/>
                </a:solidFill>
                <a:latin typeface="Calibri"/>
                <a:ea typeface="Calibri"/>
                <a:cs typeface="Calibri"/>
                <a:sym typeface="Calibri"/>
              </a:rPr>
              <a:t>Invited feedback</a:t>
            </a:r>
            <a:endParaRPr sz="1100">
              <a:latin typeface="Calibri"/>
              <a:ea typeface="Calibri"/>
              <a:cs typeface="Calibri"/>
              <a:sym typeface="Calibri"/>
            </a:endParaRPr>
          </a:p>
          <a:p>
            <a:pPr indent="-215900" lvl="0" marL="215900" marR="0" rtl="0" algn="l">
              <a:lnSpc>
                <a:spcPct val="100000"/>
              </a:lnSpc>
              <a:spcBef>
                <a:spcPts val="0"/>
              </a:spcBef>
              <a:spcAft>
                <a:spcPts val="0"/>
              </a:spcAft>
              <a:buClr>
                <a:schemeClr val="dk1"/>
              </a:buClr>
              <a:buSzPts val="2000"/>
              <a:buFont typeface="Calibri"/>
              <a:buChar char="•"/>
            </a:pPr>
            <a:r>
              <a:rPr i="0" lang="en" sz="1500" u="none" cap="none" strike="noStrike">
                <a:solidFill>
                  <a:schemeClr val="dk1"/>
                </a:solidFill>
                <a:latin typeface="Calibri"/>
                <a:ea typeface="Calibri"/>
                <a:cs typeface="Calibri"/>
                <a:sym typeface="Calibri"/>
              </a:rPr>
              <a:t>Iterated</a:t>
            </a:r>
            <a:endParaRPr sz="1100">
              <a:latin typeface="Calibri"/>
              <a:ea typeface="Calibri"/>
              <a:cs typeface="Calibri"/>
              <a:sym typeface="Calibri"/>
            </a:endParaRPr>
          </a:p>
          <a:p>
            <a:pPr indent="-215900" lvl="0" marL="215900" marR="0" rtl="0" algn="l">
              <a:lnSpc>
                <a:spcPct val="100000"/>
              </a:lnSpc>
              <a:spcBef>
                <a:spcPts val="0"/>
              </a:spcBef>
              <a:spcAft>
                <a:spcPts val="0"/>
              </a:spcAft>
              <a:buClr>
                <a:schemeClr val="dk1"/>
              </a:buClr>
              <a:buSzPts val="2000"/>
              <a:buFont typeface="Calibri"/>
              <a:buChar char="•"/>
            </a:pPr>
            <a:r>
              <a:rPr i="0" lang="en" sz="1500" u="none" cap="none" strike="noStrike">
                <a:solidFill>
                  <a:schemeClr val="dk1"/>
                </a:solidFill>
                <a:latin typeface="Calibri"/>
                <a:ea typeface="Calibri"/>
                <a:cs typeface="Calibri"/>
                <a:sym typeface="Calibri"/>
              </a:rPr>
              <a:t>Learned</a:t>
            </a:r>
            <a:endParaRPr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i="0" sz="1500" u="none" cap="none" strike="noStrike">
              <a:solidFill>
                <a:schemeClr val="dk1"/>
              </a:solidFill>
              <a:latin typeface="Calibri"/>
              <a:ea typeface="Calibri"/>
              <a:cs typeface="Calibri"/>
              <a:sym typeface="Calibri"/>
            </a:endParaRPr>
          </a:p>
        </p:txBody>
      </p:sp>
      <p:pic>
        <p:nvPicPr>
          <p:cNvPr descr="A Black middle school seated at a workbench holds a tool and turns to smile at the camera." id="947" name="Google Shape;947;p155"/>
          <p:cNvPicPr preferRelativeResize="0"/>
          <p:nvPr/>
        </p:nvPicPr>
        <p:blipFill rotWithShape="1">
          <a:blip r:embed="rId3">
            <a:alphaModFix/>
          </a:blip>
          <a:srcRect b="0" l="0" r="0" t="0"/>
          <a:stretch/>
        </p:blipFill>
        <p:spPr>
          <a:xfrm rot="5400000">
            <a:off x="4643438" y="642937"/>
            <a:ext cx="5143500" cy="38576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156"/>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953" name="Google Shape;953;p156"/>
          <p:cNvSpPr txBox="1"/>
          <p:nvPr/>
        </p:nvSpPr>
        <p:spPr>
          <a:xfrm>
            <a:off x="157734" y="413267"/>
            <a:ext cx="47313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F1583A"/>
                </a:solidFill>
                <a:latin typeface="Calibri"/>
                <a:ea typeface="Calibri"/>
                <a:cs typeface="Calibri"/>
                <a:sym typeface="Calibri"/>
              </a:rPr>
              <a:t>Project Results: Best Practices</a:t>
            </a:r>
            <a:endParaRPr b="1" i="0" sz="900" u="none" cap="none" strike="noStrike">
              <a:solidFill>
                <a:srgbClr val="F1583A"/>
              </a:solidFill>
              <a:latin typeface="Calibri"/>
              <a:ea typeface="Calibri"/>
              <a:cs typeface="Calibri"/>
              <a:sym typeface="Calibri"/>
            </a:endParaRPr>
          </a:p>
        </p:txBody>
      </p:sp>
      <p:sp>
        <p:nvSpPr>
          <p:cNvPr id="954" name="Google Shape;954;p156"/>
          <p:cNvSpPr txBox="1"/>
          <p:nvPr/>
        </p:nvSpPr>
        <p:spPr>
          <a:xfrm>
            <a:off x="157637" y="1127046"/>
            <a:ext cx="4731300" cy="342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Arial"/>
              <a:buNone/>
            </a:pPr>
            <a:r>
              <a:rPr i="0" lang="en" sz="2000" u="none" cap="none" strike="noStrike">
                <a:solidFill>
                  <a:schemeClr val="dk1"/>
                </a:solidFill>
                <a:latin typeface="Calibri"/>
                <a:ea typeface="Calibri"/>
                <a:cs typeface="Calibri"/>
                <a:sym typeface="Calibri"/>
              </a:rPr>
              <a:t>New best practices for accessible hands-on art and making </a:t>
            </a:r>
            <a:endParaRPr i="0" sz="2000" u="none" cap="none" strike="noStrike">
              <a:solidFill>
                <a:schemeClr val="dk1"/>
              </a:solidFill>
              <a:latin typeface="Calibri"/>
              <a:ea typeface="Calibri"/>
              <a:cs typeface="Calibri"/>
              <a:sym typeface="Calibri"/>
            </a:endParaRPr>
          </a:p>
          <a:p>
            <a:pPr indent="0" lvl="2" marL="0" marR="0" rtl="0" algn="l">
              <a:lnSpc>
                <a:spcPct val="100000"/>
              </a:lnSpc>
              <a:spcBef>
                <a:spcPts val="0"/>
              </a:spcBef>
              <a:spcAft>
                <a:spcPts val="0"/>
              </a:spcAft>
              <a:buNone/>
            </a:pPr>
            <a:r>
              <a:t/>
            </a:r>
            <a:endParaRPr i="0" sz="2100" u="none" cap="none" strike="noStrike">
              <a:solidFill>
                <a:schemeClr val="dk1"/>
              </a:solidFill>
              <a:latin typeface="Calibri"/>
              <a:ea typeface="Calibri"/>
              <a:cs typeface="Calibri"/>
              <a:sym typeface="Calibri"/>
            </a:endParaRPr>
          </a:p>
          <a:p>
            <a:pPr indent="-336550" lvl="3" marL="342900" marR="0" rtl="0" algn="l">
              <a:lnSpc>
                <a:spcPct val="100000"/>
              </a:lnSpc>
              <a:spcBef>
                <a:spcPts val="0"/>
              </a:spcBef>
              <a:spcAft>
                <a:spcPts val="0"/>
              </a:spcAft>
              <a:buClr>
                <a:srgbClr val="000000"/>
              </a:buClr>
              <a:buSzPts val="2100"/>
              <a:buFont typeface="Calibri"/>
              <a:buChar char="•"/>
            </a:pPr>
            <a:r>
              <a:rPr i="0" lang="en" sz="2100" u="none" cap="none" strike="noStrike">
                <a:solidFill>
                  <a:schemeClr val="dk1"/>
                </a:solidFill>
                <a:latin typeface="Calibri"/>
                <a:ea typeface="Calibri"/>
                <a:cs typeface="Calibri"/>
                <a:sym typeface="Calibri"/>
              </a:rPr>
              <a:t>Developed collaboratively with project stakeholders, including disabled youth.</a:t>
            </a:r>
            <a:endParaRPr sz="1100">
              <a:latin typeface="Calibri"/>
              <a:ea typeface="Calibri"/>
              <a:cs typeface="Calibri"/>
              <a:sym typeface="Calibri"/>
            </a:endParaRPr>
          </a:p>
          <a:p>
            <a:pPr indent="0" lvl="2" marL="0" marR="0" rtl="0" algn="l">
              <a:lnSpc>
                <a:spcPct val="100000"/>
              </a:lnSpc>
              <a:spcBef>
                <a:spcPts val="0"/>
              </a:spcBef>
              <a:spcAft>
                <a:spcPts val="0"/>
              </a:spcAft>
              <a:buNone/>
            </a:pPr>
            <a:r>
              <a:t/>
            </a:r>
            <a:endParaRPr i="0" sz="2100" u="none" cap="none" strike="noStrike">
              <a:solidFill>
                <a:srgbClr val="000000"/>
              </a:solidFill>
              <a:latin typeface="Calibri"/>
              <a:ea typeface="Calibri"/>
              <a:cs typeface="Calibri"/>
              <a:sym typeface="Calibri"/>
            </a:endParaRPr>
          </a:p>
          <a:p>
            <a:pPr indent="-336550" lvl="2" marL="342900" marR="0" rtl="0" algn="l">
              <a:lnSpc>
                <a:spcPct val="100000"/>
              </a:lnSpc>
              <a:spcBef>
                <a:spcPts val="0"/>
              </a:spcBef>
              <a:spcAft>
                <a:spcPts val="0"/>
              </a:spcAft>
              <a:buClr>
                <a:srgbClr val="000000"/>
              </a:buClr>
              <a:buSzPts val="2100"/>
              <a:buFont typeface="Calibri"/>
              <a:buChar char="•"/>
            </a:pPr>
            <a:r>
              <a:rPr i="0" lang="en" sz="2100" u="none" cap="none" strike="noStrike">
                <a:solidFill>
                  <a:srgbClr val="000000"/>
                </a:solidFill>
                <a:latin typeface="Calibri"/>
                <a:ea typeface="Calibri"/>
                <a:cs typeface="Calibri"/>
                <a:sym typeface="Calibri"/>
              </a:rPr>
              <a:t>E</a:t>
            </a:r>
            <a:r>
              <a:rPr i="0" lang="en" sz="2000" u="none" cap="none" strike="noStrike">
                <a:solidFill>
                  <a:schemeClr val="dk1"/>
                </a:solidFill>
                <a:latin typeface="Calibri"/>
                <a:ea typeface="Calibri"/>
                <a:cs typeface="Calibri"/>
                <a:sym typeface="Calibri"/>
              </a:rPr>
              <a:t>mbrace the human diversity in ability as a brilliant asset that sparks innovation.</a:t>
            </a:r>
            <a:endParaRPr sz="11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p:txBody>
      </p:sp>
      <p:pic>
        <p:nvPicPr>
          <p:cNvPr descr="A student works with an educator to make a silkscreen print with blue ink in the museum studio while another educator watches their interaction." id="955" name="Google Shape;955;p156"/>
          <p:cNvPicPr preferRelativeResize="0"/>
          <p:nvPr/>
        </p:nvPicPr>
        <p:blipFill rotWithShape="1">
          <a:blip r:embed="rId3">
            <a:alphaModFix/>
          </a:blip>
          <a:srcRect b="0" l="0" r="0" t="0"/>
          <a:stretch/>
        </p:blipFill>
        <p:spPr>
          <a:xfrm>
            <a:off x="5071484" y="0"/>
            <a:ext cx="4211310" cy="5143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157"/>
          <p:cNvSpPr txBox="1"/>
          <p:nvPr>
            <p:ph type="title"/>
          </p:nvPr>
        </p:nvSpPr>
        <p:spPr>
          <a:xfrm>
            <a:off x="336047" y="258548"/>
            <a:ext cx="3941100" cy="6288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rgbClr val="F15938"/>
              </a:buClr>
              <a:buSzPts val="3000"/>
              <a:buFont typeface="Play"/>
              <a:buNone/>
            </a:pPr>
            <a:r>
              <a:rPr lang="en">
                <a:solidFill>
                  <a:srgbClr val="F15938"/>
                </a:solidFill>
                <a:latin typeface="Calibri"/>
                <a:ea typeface="Calibri"/>
                <a:cs typeface="Calibri"/>
                <a:sym typeface="Calibri"/>
              </a:rPr>
              <a:t>Best Practices</a:t>
            </a:r>
            <a:endParaRPr>
              <a:solidFill>
                <a:schemeClr val="dk1"/>
              </a:solidFill>
              <a:latin typeface="Calibri"/>
              <a:ea typeface="Calibri"/>
              <a:cs typeface="Calibri"/>
              <a:sym typeface="Calibri"/>
            </a:endParaRPr>
          </a:p>
        </p:txBody>
      </p:sp>
      <p:sp>
        <p:nvSpPr>
          <p:cNvPr id="961" name="Google Shape;961;p157"/>
          <p:cNvSpPr txBox="1"/>
          <p:nvPr>
            <p:ph idx="12" type="sldNum"/>
          </p:nvPr>
        </p:nvSpPr>
        <p:spPr>
          <a:xfrm>
            <a:off x="157734" y="4732734"/>
            <a:ext cx="2057400" cy="273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800"/>
              <a:buNone/>
            </a:pPr>
            <a:fld id="{00000000-1234-1234-1234-123412341234}" type="slidenum">
              <a:rPr lang="en"/>
              <a:t>‹#›</a:t>
            </a:fld>
            <a:endParaRPr/>
          </a:p>
        </p:txBody>
      </p:sp>
      <p:pic>
        <p:nvPicPr>
          <p:cNvPr descr="A student leans back in a spinning top chair while an adult educator uses her hands to support the movement." id="962" name="Google Shape;962;p157"/>
          <p:cNvPicPr preferRelativeResize="0"/>
          <p:nvPr/>
        </p:nvPicPr>
        <p:blipFill rotWithShape="1">
          <a:blip r:embed="rId3">
            <a:alphaModFix/>
          </a:blip>
          <a:srcRect b="0" l="0" r="0" t="0"/>
          <a:stretch/>
        </p:blipFill>
        <p:spPr>
          <a:xfrm rot="5400000">
            <a:off x="4643438" y="642937"/>
            <a:ext cx="5143500" cy="3857625"/>
          </a:xfrm>
          <a:prstGeom prst="rect">
            <a:avLst/>
          </a:prstGeom>
          <a:noFill/>
          <a:ln>
            <a:noFill/>
          </a:ln>
        </p:spPr>
      </p:pic>
      <p:sp>
        <p:nvSpPr>
          <p:cNvPr id="963" name="Google Shape;963;p157"/>
          <p:cNvSpPr txBox="1"/>
          <p:nvPr/>
        </p:nvSpPr>
        <p:spPr>
          <a:xfrm>
            <a:off x="336047" y="1112775"/>
            <a:ext cx="4479900" cy="3651300"/>
          </a:xfrm>
          <a:prstGeom prst="rect">
            <a:avLst/>
          </a:prstGeom>
          <a:noFill/>
          <a:ln>
            <a:noFill/>
          </a:ln>
        </p:spPr>
        <p:txBody>
          <a:bodyPr anchorCtr="0" anchor="b" bIns="34275" lIns="68575" spcFirstLastPara="1" rIns="68575" wrap="square" tIns="34275">
            <a:noAutofit/>
          </a:bodyPr>
          <a:lstStyle/>
          <a:p>
            <a:pPr indent="-312102" lvl="0" marL="342900" marR="0" rtl="0" algn="l">
              <a:lnSpc>
                <a:spcPct val="150000"/>
              </a:lnSpc>
              <a:spcBef>
                <a:spcPts val="0"/>
              </a:spcBef>
              <a:spcAft>
                <a:spcPts val="0"/>
              </a:spcAft>
              <a:buClr>
                <a:schemeClr val="dk1"/>
              </a:buClr>
              <a:buSzPts val="1915"/>
              <a:buFont typeface="Calibri"/>
              <a:buChar char="•"/>
            </a:pPr>
            <a:r>
              <a:rPr i="0" lang="en" sz="1585" u="none" cap="none" strike="noStrike">
                <a:solidFill>
                  <a:schemeClr val="dk1"/>
                </a:solidFill>
                <a:latin typeface="Calibri"/>
                <a:ea typeface="Calibri"/>
                <a:cs typeface="Calibri"/>
                <a:sym typeface="Calibri"/>
              </a:rPr>
              <a:t>Design for flexibility</a:t>
            </a:r>
            <a:endParaRPr sz="705">
              <a:latin typeface="Calibri"/>
              <a:ea typeface="Calibri"/>
              <a:cs typeface="Calibri"/>
              <a:sym typeface="Calibri"/>
            </a:endParaRPr>
          </a:p>
          <a:p>
            <a:pPr indent="-312102" lvl="0" marL="342900" marR="0" rtl="0" algn="l">
              <a:lnSpc>
                <a:spcPct val="150000"/>
              </a:lnSpc>
              <a:spcBef>
                <a:spcPts val="0"/>
              </a:spcBef>
              <a:spcAft>
                <a:spcPts val="0"/>
              </a:spcAft>
              <a:buClr>
                <a:schemeClr val="dk1"/>
              </a:buClr>
              <a:buSzPts val="1915"/>
              <a:buFont typeface="Calibri"/>
              <a:buChar char="•"/>
            </a:pPr>
            <a:r>
              <a:rPr i="0" lang="en" sz="1585" u="none" cap="none" strike="noStrike">
                <a:solidFill>
                  <a:schemeClr val="dk1"/>
                </a:solidFill>
                <a:latin typeface="Calibri"/>
                <a:ea typeface="Calibri"/>
                <a:cs typeface="Calibri"/>
                <a:sym typeface="Calibri"/>
              </a:rPr>
              <a:t>Elevate ability</a:t>
            </a:r>
            <a:endParaRPr sz="705">
              <a:latin typeface="Calibri"/>
              <a:ea typeface="Calibri"/>
              <a:cs typeface="Calibri"/>
              <a:sym typeface="Calibri"/>
            </a:endParaRPr>
          </a:p>
          <a:p>
            <a:pPr indent="-312102" lvl="0" marL="342900" marR="0" rtl="0" algn="l">
              <a:lnSpc>
                <a:spcPct val="150000"/>
              </a:lnSpc>
              <a:spcBef>
                <a:spcPts val="0"/>
              </a:spcBef>
              <a:spcAft>
                <a:spcPts val="0"/>
              </a:spcAft>
              <a:buClr>
                <a:schemeClr val="dk1"/>
              </a:buClr>
              <a:buSzPts val="1915"/>
              <a:buFont typeface="Calibri"/>
              <a:buChar char="•"/>
            </a:pPr>
            <a:r>
              <a:rPr i="0" lang="en" sz="1585" u="none" cap="none" strike="noStrike">
                <a:solidFill>
                  <a:schemeClr val="dk1"/>
                </a:solidFill>
                <a:latin typeface="Calibri"/>
                <a:ea typeface="Calibri"/>
                <a:cs typeface="Calibri"/>
                <a:sym typeface="Calibri"/>
              </a:rPr>
              <a:t>Incorporate interests</a:t>
            </a:r>
            <a:endParaRPr sz="705">
              <a:latin typeface="Calibri"/>
              <a:ea typeface="Calibri"/>
              <a:cs typeface="Calibri"/>
              <a:sym typeface="Calibri"/>
            </a:endParaRPr>
          </a:p>
          <a:p>
            <a:pPr indent="-312102" lvl="0" marL="342900" marR="0" rtl="0" algn="l">
              <a:lnSpc>
                <a:spcPct val="150000"/>
              </a:lnSpc>
              <a:spcBef>
                <a:spcPts val="0"/>
              </a:spcBef>
              <a:spcAft>
                <a:spcPts val="0"/>
              </a:spcAft>
              <a:buClr>
                <a:schemeClr val="dk1"/>
              </a:buClr>
              <a:buSzPts val="1915"/>
              <a:buFont typeface="Calibri"/>
              <a:buChar char="•"/>
            </a:pPr>
            <a:r>
              <a:rPr i="0" lang="en" sz="1585" u="none" cap="none" strike="noStrike">
                <a:solidFill>
                  <a:schemeClr val="dk1"/>
                </a:solidFill>
                <a:latin typeface="Calibri"/>
                <a:ea typeface="Calibri"/>
                <a:cs typeface="Calibri"/>
                <a:sym typeface="Calibri"/>
              </a:rPr>
              <a:t>Practice disruption</a:t>
            </a:r>
            <a:endParaRPr sz="705">
              <a:latin typeface="Calibri"/>
              <a:ea typeface="Calibri"/>
              <a:cs typeface="Calibri"/>
              <a:sym typeface="Calibri"/>
            </a:endParaRPr>
          </a:p>
          <a:p>
            <a:pPr indent="-312102" lvl="0" marL="342900" marR="0" rtl="0" algn="l">
              <a:lnSpc>
                <a:spcPct val="150000"/>
              </a:lnSpc>
              <a:spcBef>
                <a:spcPts val="0"/>
              </a:spcBef>
              <a:spcAft>
                <a:spcPts val="0"/>
              </a:spcAft>
              <a:buClr>
                <a:schemeClr val="dk1"/>
              </a:buClr>
              <a:buSzPts val="1915"/>
              <a:buFont typeface="Calibri"/>
              <a:buChar char="•"/>
            </a:pPr>
            <a:r>
              <a:rPr i="0" lang="en" sz="1585" u="none" cap="none" strike="noStrike">
                <a:solidFill>
                  <a:schemeClr val="dk1"/>
                </a:solidFill>
                <a:latin typeface="Calibri"/>
                <a:ea typeface="Calibri"/>
                <a:cs typeface="Calibri"/>
                <a:sym typeface="Calibri"/>
              </a:rPr>
              <a:t>Enact adaptability</a:t>
            </a:r>
            <a:endParaRPr sz="705">
              <a:latin typeface="Calibri"/>
              <a:ea typeface="Calibri"/>
              <a:cs typeface="Calibri"/>
              <a:sym typeface="Calibri"/>
            </a:endParaRPr>
          </a:p>
          <a:p>
            <a:pPr indent="-312102" lvl="0" marL="342900" marR="0" rtl="0" algn="l">
              <a:lnSpc>
                <a:spcPct val="150000"/>
              </a:lnSpc>
              <a:spcBef>
                <a:spcPts val="0"/>
              </a:spcBef>
              <a:spcAft>
                <a:spcPts val="0"/>
              </a:spcAft>
              <a:buClr>
                <a:schemeClr val="dk1"/>
              </a:buClr>
              <a:buSzPts val="1915"/>
              <a:buFont typeface="Calibri"/>
              <a:buChar char="•"/>
            </a:pPr>
            <a:r>
              <a:rPr i="0" lang="en" sz="1585" u="none" cap="none" strike="noStrike">
                <a:solidFill>
                  <a:schemeClr val="dk1"/>
                </a:solidFill>
                <a:latin typeface="Calibri"/>
                <a:ea typeface="Calibri"/>
                <a:cs typeface="Calibri"/>
                <a:sym typeface="Calibri"/>
              </a:rPr>
              <a:t>Embrace imperfection</a:t>
            </a:r>
            <a:endParaRPr sz="705">
              <a:latin typeface="Calibri"/>
              <a:ea typeface="Calibri"/>
              <a:cs typeface="Calibri"/>
              <a:sym typeface="Calibri"/>
            </a:endParaRPr>
          </a:p>
          <a:p>
            <a:pPr indent="-312102" lvl="0" marL="342900" marR="0" rtl="0" algn="l">
              <a:lnSpc>
                <a:spcPct val="150000"/>
              </a:lnSpc>
              <a:spcBef>
                <a:spcPts val="0"/>
              </a:spcBef>
              <a:spcAft>
                <a:spcPts val="0"/>
              </a:spcAft>
              <a:buClr>
                <a:schemeClr val="dk1"/>
              </a:buClr>
              <a:buSzPts val="1915"/>
              <a:buFont typeface="Calibri"/>
              <a:buChar char="•"/>
            </a:pPr>
            <a:r>
              <a:rPr i="0" lang="en" sz="1585" u="none" cap="none" strike="noStrike">
                <a:solidFill>
                  <a:schemeClr val="dk1"/>
                </a:solidFill>
                <a:latin typeface="Calibri"/>
                <a:ea typeface="Calibri"/>
                <a:cs typeface="Calibri"/>
                <a:sym typeface="Calibri"/>
              </a:rPr>
              <a:t>Apply accessibility</a:t>
            </a:r>
            <a:endParaRPr sz="705">
              <a:latin typeface="Calibri"/>
              <a:ea typeface="Calibri"/>
              <a:cs typeface="Calibri"/>
              <a:sym typeface="Calibri"/>
            </a:endParaRPr>
          </a:p>
          <a:p>
            <a:pPr indent="-312102" lvl="0" marL="342900" marR="0" rtl="0" algn="l">
              <a:lnSpc>
                <a:spcPct val="150000"/>
              </a:lnSpc>
              <a:spcBef>
                <a:spcPts val="0"/>
              </a:spcBef>
              <a:spcAft>
                <a:spcPts val="0"/>
              </a:spcAft>
              <a:buClr>
                <a:schemeClr val="dk1"/>
              </a:buClr>
              <a:buSzPts val="1915"/>
              <a:buFont typeface="Calibri"/>
              <a:buChar char="•"/>
            </a:pPr>
            <a:r>
              <a:rPr i="0" lang="en" sz="1585" u="none" cap="none" strike="noStrike">
                <a:solidFill>
                  <a:schemeClr val="dk1"/>
                </a:solidFill>
                <a:latin typeface="Calibri"/>
                <a:ea typeface="Calibri"/>
                <a:cs typeface="Calibri"/>
                <a:sym typeface="Calibri"/>
              </a:rPr>
              <a:t>Care for all – including yourself!</a:t>
            </a:r>
            <a:endParaRPr sz="705">
              <a:latin typeface="Calibri"/>
              <a:ea typeface="Calibri"/>
              <a:cs typeface="Calibri"/>
              <a:sym typeface="Calibri"/>
            </a:endParaRPr>
          </a:p>
          <a:p>
            <a:pPr indent="0" lvl="0" marL="0" marR="0" rtl="0" algn="l">
              <a:lnSpc>
                <a:spcPct val="80000"/>
              </a:lnSpc>
              <a:spcBef>
                <a:spcPts val="0"/>
              </a:spcBef>
              <a:spcAft>
                <a:spcPts val="0"/>
              </a:spcAft>
              <a:buClr>
                <a:schemeClr val="dk1"/>
              </a:buClr>
              <a:buSzPts val="1815"/>
              <a:buFont typeface="Play"/>
              <a:buNone/>
            </a:pPr>
            <a:r>
              <a:t/>
            </a:r>
            <a:endParaRPr i="0" sz="1750" u="none" cap="none" strike="noStrike">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158"/>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969" name="Google Shape;969;p158"/>
          <p:cNvSpPr txBox="1"/>
          <p:nvPr/>
        </p:nvSpPr>
        <p:spPr>
          <a:xfrm>
            <a:off x="250081" y="247208"/>
            <a:ext cx="7944900" cy="992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F1583A"/>
                </a:solidFill>
                <a:latin typeface="Calibri"/>
                <a:ea typeface="Calibri"/>
                <a:cs typeface="Calibri"/>
                <a:sym typeface="Calibri"/>
              </a:rPr>
              <a:t>Project Results:</a:t>
            </a:r>
            <a:endParaRPr b="1" sz="1100">
              <a:solidFill>
                <a:srgbClr val="F1583A"/>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F1583A"/>
                </a:solidFill>
                <a:latin typeface="Calibri"/>
                <a:ea typeface="Calibri"/>
                <a:cs typeface="Calibri"/>
                <a:sym typeface="Calibri"/>
              </a:rPr>
              <a:t>New Tools for Educators</a:t>
            </a:r>
            <a:endParaRPr b="1" i="0" sz="1400" u="none" cap="none" strike="noStrike">
              <a:solidFill>
                <a:srgbClr val="F1583A"/>
              </a:solidFill>
              <a:latin typeface="Calibri"/>
              <a:ea typeface="Calibri"/>
              <a:cs typeface="Calibri"/>
              <a:sym typeface="Calibri"/>
            </a:endParaRPr>
          </a:p>
        </p:txBody>
      </p:sp>
      <p:grpSp>
        <p:nvGrpSpPr>
          <p:cNvPr id="970" name="Google Shape;970;p158"/>
          <p:cNvGrpSpPr/>
          <p:nvPr/>
        </p:nvGrpSpPr>
        <p:grpSpPr>
          <a:xfrm rot="-414936">
            <a:off x="5049413" y="171344"/>
            <a:ext cx="3852545" cy="3196414"/>
            <a:chOff x="6712682" y="247164"/>
            <a:chExt cx="5137027" cy="4262134"/>
          </a:xfrm>
        </p:grpSpPr>
        <p:pic>
          <p:nvPicPr>
            <p:cNvPr id="971" name="Google Shape;971;p158"/>
            <p:cNvPicPr preferRelativeResize="0"/>
            <p:nvPr/>
          </p:nvPicPr>
          <p:blipFill rotWithShape="1">
            <a:blip r:embed="rId3">
              <a:alphaModFix/>
            </a:blip>
            <a:srcRect b="8197" l="31810" r="34222" t="15478"/>
            <a:stretch/>
          </p:blipFill>
          <p:spPr>
            <a:xfrm rot="-715946">
              <a:off x="6998273" y="518456"/>
              <a:ext cx="2382633" cy="3011549"/>
            </a:xfrm>
            <a:prstGeom prst="rect">
              <a:avLst/>
            </a:prstGeom>
            <a:noFill/>
            <a:ln cap="flat" cmpd="sng" w="9525">
              <a:solidFill>
                <a:schemeClr val="dk1"/>
              </a:solidFill>
              <a:prstDash val="solid"/>
              <a:round/>
              <a:headEnd len="sm" w="sm" type="none"/>
              <a:tailEnd len="sm" w="sm" type="none"/>
            </a:ln>
          </p:spPr>
        </p:pic>
        <p:pic>
          <p:nvPicPr>
            <p:cNvPr id="972" name="Google Shape;972;p158"/>
            <p:cNvPicPr preferRelativeResize="0"/>
            <p:nvPr/>
          </p:nvPicPr>
          <p:blipFill rotWithShape="1">
            <a:blip r:embed="rId4">
              <a:alphaModFix/>
            </a:blip>
            <a:srcRect b="8507" l="31549" r="34225" t="14711"/>
            <a:stretch/>
          </p:blipFill>
          <p:spPr>
            <a:xfrm rot="179293">
              <a:off x="7546658" y="314850"/>
              <a:ext cx="2555313" cy="3224712"/>
            </a:xfrm>
            <a:prstGeom prst="rect">
              <a:avLst/>
            </a:prstGeom>
            <a:noFill/>
            <a:ln cap="flat" cmpd="sng" w="9525">
              <a:solidFill>
                <a:schemeClr val="dk1"/>
              </a:solidFill>
              <a:prstDash val="solid"/>
              <a:round/>
              <a:headEnd len="sm" w="sm" type="none"/>
              <a:tailEnd len="sm" w="sm" type="none"/>
            </a:ln>
          </p:spPr>
        </p:pic>
        <p:pic>
          <p:nvPicPr>
            <p:cNvPr id="973" name="Google Shape;973;p158"/>
            <p:cNvPicPr preferRelativeResize="0"/>
            <p:nvPr/>
          </p:nvPicPr>
          <p:blipFill rotWithShape="1">
            <a:blip r:embed="rId5">
              <a:alphaModFix/>
            </a:blip>
            <a:srcRect b="8046" l="31725" r="34049" t="15171"/>
            <a:stretch/>
          </p:blipFill>
          <p:spPr>
            <a:xfrm rot="950522">
              <a:off x="8047989" y="543934"/>
              <a:ext cx="2637321" cy="3328207"/>
            </a:xfrm>
            <a:prstGeom prst="rect">
              <a:avLst/>
            </a:prstGeom>
            <a:noFill/>
            <a:ln cap="flat" cmpd="sng" w="9525">
              <a:solidFill>
                <a:schemeClr val="dk1"/>
              </a:solidFill>
              <a:prstDash val="solid"/>
              <a:round/>
              <a:headEnd len="sm" w="sm" type="none"/>
              <a:tailEnd len="sm" w="sm" type="none"/>
            </a:ln>
          </p:spPr>
        </p:pic>
        <p:pic>
          <p:nvPicPr>
            <p:cNvPr id="974" name="Google Shape;974;p158"/>
            <p:cNvPicPr preferRelativeResize="0"/>
            <p:nvPr/>
          </p:nvPicPr>
          <p:blipFill rotWithShape="1">
            <a:blip r:embed="rId6">
              <a:alphaModFix/>
            </a:blip>
            <a:srcRect b="28132" l="32923" r="40300" t="14267"/>
            <a:stretch/>
          </p:blipFill>
          <p:spPr>
            <a:xfrm rot="1552416">
              <a:off x="8603362" y="851871"/>
              <a:ext cx="2674284" cy="3236111"/>
            </a:xfrm>
            <a:prstGeom prst="rect">
              <a:avLst/>
            </a:prstGeom>
            <a:noFill/>
            <a:ln cap="flat" cmpd="sng" w="9525">
              <a:solidFill>
                <a:schemeClr val="dk1"/>
              </a:solidFill>
              <a:prstDash val="solid"/>
              <a:round/>
              <a:headEnd len="sm" w="sm" type="none"/>
              <a:tailEnd len="sm" w="sm" type="none"/>
            </a:ln>
          </p:spPr>
        </p:pic>
      </p:grpSp>
      <p:pic>
        <p:nvPicPr>
          <p:cNvPr descr="QR Code" id="975" name="Google Shape;975;p158"/>
          <p:cNvPicPr preferRelativeResize="0"/>
          <p:nvPr/>
        </p:nvPicPr>
        <p:blipFill rotWithShape="1">
          <a:blip r:embed="rId7">
            <a:alphaModFix/>
          </a:blip>
          <a:srcRect b="20665" l="10574" r="72699" t="49865"/>
          <a:stretch/>
        </p:blipFill>
        <p:spPr>
          <a:xfrm>
            <a:off x="5853633" y="3408946"/>
            <a:ext cx="1529333" cy="1515618"/>
          </a:xfrm>
          <a:prstGeom prst="rect">
            <a:avLst/>
          </a:prstGeom>
          <a:noFill/>
          <a:ln>
            <a:noFill/>
          </a:ln>
        </p:spPr>
      </p:pic>
      <p:sp>
        <p:nvSpPr>
          <p:cNvPr id="976" name="Google Shape;976;p158"/>
          <p:cNvSpPr txBox="1"/>
          <p:nvPr/>
        </p:nvSpPr>
        <p:spPr>
          <a:xfrm>
            <a:off x="378725" y="1239758"/>
            <a:ext cx="4411500" cy="347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i="0" lang="en" sz="2100" u="none" cap="none" strike="noStrike">
                <a:solidFill>
                  <a:schemeClr val="dk1"/>
                </a:solidFill>
                <a:latin typeface="Calibri"/>
                <a:ea typeface="Calibri"/>
                <a:cs typeface="Calibri"/>
                <a:sym typeface="Calibri"/>
              </a:rPr>
              <a:t>Inspired by the Universal Design for Learning guidelines and the Principles of Disability Justice, these tools can assist educators, teaching artists, and facilitators in:</a:t>
            </a:r>
            <a:endParaRPr sz="1100">
              <a:latin typeface="Calibri"/>
              <a:ea typeface="Calibri"/>
              <a:cs typeface="Calibri"/>
              <a:sym typeface="Calibri"/>
            </a:endParaRPr>
          </a:p>
          <a:p>
            <a:pPr indent="0" lvl="0" marL="0" marR="0" rtl="0" algn="l">
              <a:lnSpc>
                <a:spcPct val="100000"/>
              </a:lnSpc>
              <a:spcBef>
                <a:spcPts val="0"/>
              </a:spcBef>
              <a:spcAft>
                <a:spcPts val="0"/>
              </a:spcAft>
              <a:buNone/>
            </a:pPr>
            <a:r>
              <a:rPr i="0" lang="en" sz="2100" u="none" cap="none" strike="noStrike">
                <a:solidFill>
                  <a:schemeClr val="dk1"/>
                </a:solidFill>
                <a:latin typeface="Calibri"/>
                <a:ea typeface="Calibri"/>
                <a:cs typeface="Calibri"/>
                <a:sym typeface="Calibri"/>
              </a:rPr>
              <a:t> </a:t>
            </a:r>
            <a:endParaRPr i="0" sz="2400" u="none" cap="none" strike="noStrike">
              <a:solidFill>
                <a:schemeClr val="dk1"/>
              </a:solidFill>
              <a:latin typeface="Calibri"/>
              <a:ea typeface="Calibri"/>
              <a:cs typeface="Calibri"/>
              <a:sym typeface="Calibri"/>
            </a:endParaRPr>
          </a:p>
          <a:p>
            <a:pPr indent="-336550" lvl="0" marL="342900" marR="0" rtl="0" algn="l">
              <a:lnSpc>
                <a:spcPct val="100000"/>
              </a:lnSpc>
              <a:spcBef>
                <a:spcPts val="0"/>
              </a:spcBef>
              <a:spcAft>
                <a:spcPts val="0"/>
              </a:spcAft>
              <a:buClr>
                <a:srgbClr val="000000"/>
              </a:buClr>
              <a:buSzPts val="2100"/>
              <a:buFont typeface="Calibri"/>
              <a:buChar char="•"/>
            </a:pPr>
            <a:r>
              <a:rPr i="0" lang="en" sz="2100" u="none" cap="none" strike="noStrike">
                <a:solidFill>
                  <a:schemeClr val="dk1"/>
                </a:solidFill>
                <a:latin typeface="Calibri"/>
                <a:ea typeface="Calibri"/>
                <a:cs typeface="Calibri"/>
                <a:sym typeface="Calibri"/>
              </a:rPr>
              <a:t>Designing and enhancing accessible and anti-ableist </a:t>
            </a:r>
            <a:r>
              <a:rPr lang="en" sz="2100">
                <a:solidFill>
                  <a:schemeClr val="dk1"/>
                </a:solidFill>
                <a:latin typeface="Calibri"/>
                <a:ea typeface="Calibri"/>
                <a:cs typeface="Calibri"/>
                <a:sym typeface="Calibri"/>
              </a:rPr>
              <a:t>hands-on</a:t>
            </a:r>
            <a:r>
              <a:rPr i="0" lang="en" sz="2100" u="none" cap="none" strike="noStrike">
                <a:solidFill>
                  <a:schemeClr val="dk1"/>
                </a:solidFill>
                <a:latin typeface="Calibri"/>
                <a:ea typeface="Calibri"/>
                <a:cs typeface="Calibri"/>
                <a:sym typeface="Calibri"/>
              </a:rPr>
              <a:t> activities. </a:t>
            </a:r>
            <a:br>
              <a:rPr i="0" lang="en" sz="2100" u="none" cap="none" strike="noStrike">
                <a:solidFill>
                  <a:schemeClr val="dk1"/>
                </a:solidFill>
                <a:latin typeface="Calibri"/>
                <a:ea typeface="Calibri"/>
                <a:cs typeface="Calibri"/>
                <a:sym typeface="Calibri"/>
              </a:rPr>
            </a:br>
            <a:endParaRPr sz="1100">
              <a:latin typeface="Calibri"/>
              <a:ea typeface="Calibri"/>
              <a:cs typeface="Calibri"/>
              <a:sym typeface="Calibri"/>
            </a:endParaRPr>
          </a:p>
          <a:p>
            <a:pPr indent="-336550" lvl="0" marL="342900" marR="0" rtl="0" algn="l">
              <a:lnSpc>
                <a:spcPct val="100000"/>
              </a:lnSpc>
              <a:spcBef>
                <a:spcPts val="0"/>
              </a:spcBef>
              <a:spcAft>
                <a:spcPts val="0"/>
              </a:spcAft>
              <a:buClr>
                <a:srgbClr val="000000"/>
              </a:buClr>
              <a:buSzPts val="2100"/>
              <a:buFont typeface="Calibri"/>
              <a:buChar char="•"/>
            </a:pPr>
            <a:r>
              <a:rPr i="0" lang="en" sz="2100" u="none" cap="none" strike="noStrike">
                <a:solidFill>
                  <a:schemeClr val="dk1"/>
                </a:solidFill>
                <a:latin typeface="Calibri"/>
                <a:ea typeface="Calibri"/>
                <a:cs typeface="Calibri"/>
                <a:sym typeface="Calibri"/>
              </a:rPr>
              <a:t>Reflecting on programs and activities.</a:t>
            </a:r>
            <a:endParaRPr sz="1100">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159"/>
          <p:cNvSpPr txBox="1"/>
          <p:nvPr>
            <p:ph idx="12" type="sldNum"/>
          </p:nvPr>
        </p:nvSpPr>
        <p:spPr>
          <a:xfrm>
            <a:off x="157734" y="4732734"/>
            <a:ext cx="2057400" cy="273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800"/>
              <a:buNone/>
            </a:pPr>
            <a:fld id="{00000000-1234-1234-1234-123412341234}" type="slidenum">
              <a:rPr lang="en"/>
              <a:t>‹#›</a:t>
            </a:fld>
            <a:endParaRPr/>
          </a:p>
        </p:txBody>
      </p:sp>
      <p:pic>
        <p:nvPicPr>
          <p:cNvPr descr="Planning for accessible art &amp; making diagram moving from the top down." id="982" name="Google Shape;982;p159"/>
          <p:cNvPicPr preferRelativeResize="0"/>
          <p:nvPr/>
        </p:nvPicPr>
        <p:blipFill rotWithShape="1">
          <a:blip r:embed="rId3">
            <a:alphaModFix/>
          </a:blip>
          <a:srcRect b="0" l="0" r="0" t="0"/>
          <a:stretch/>
        </p:blipFill>
        <p:spPr>
          <a:xfrm>
            <a:off x="1242874" y="0"/>
            <a:ext cx="6658255" cy="514350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160"/>
          <p:cNvSpPr txBox="1"/>
          <p:nvPr>
            <p:ph idx="1" type="body"/>
          </p:nvPr>
        </p:nvSpPr>
        <p:spPr>
          <a:xfrm>
            <a:off x="628650" y="1729209"/>
            <a:ext cx="7886700" cy="16851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800"/>
              </a:spcBef>
              <a:spcAft>
                <a:spcPts val="0"/>
              </a:spcAft>
              <a:buSzPts val="2100"/>
              <a:buNone/>
            </a:pPr>
            <a:r>
              <a:rPr lang="en">
                <a:latin typeface="Calibri"/>
                <a:ea typeface="Calibri"/>
                <a:cs typeface="Calibri"/>
                <a:sym typeface="Calibri"/>
              </a:rPr>
              <a:t>example 2:</a:t>
            </a:r>
            <a:endParaRPr>
              <a:latin typeface="Calibri"/>
              <a:ea typeface="Calibri"/>
              <a:cs typeface="Calibri"/>
              <a:sym typeface="Calibri"/>
            </a:endParaRPr>
          </a:p>
          <a:p>
            <a:pPr indent="0" lvl="0" marL="0" rtl="0" algn="ctr">
              <a:lnSpc>
                <a:spcPct val="90000"/>
              </a:lnSpc>
              <a:spcBef>
                <a:spcPts val="800"/>
              </a:spcBef>
              <a:spcAft>
                <a:spcPts val="0"/>
              </a:spcAft>
              <a:buSzPts val="2100"/>
              <a:buNone/>
            </a:pPr>
            <a:r>
              <a:rPr lang="en">
                <a:latin typeface="Calibri"/>
                <a:ea typeface="Calibri"/>
                <a:cs typeface="Calibri"/>
                <a:sym typeface="Calibri"/>
              </a:rPr>
              <a:t>keystone year-long pd cohort </a:t>
            </a:r>
            <a:endParaRPr>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161"/>
          <p:cNvSpPr txBox="1"/>
          <p:nvPr>
            <p:ph type="title"/>
          </p:nvPr>
        </p:nvSpPr>
        <p:spPr>
          <a:xfrm>
            <a:off x="353356" y="254818"/>
            <a:ext cx="8727000" cy="732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3300"/>
              <a:buNone/>
            </a:pPr>
            <a:r>
              <a:rPr lang="en" sz="3000">
                <a:solidFill>
                  <a:srgbClr val="F1583A"/>
                </a:solidFill>
              </a:rPr>
              <a:t>Elementary Professional Development Cohort</a:t>
            </a:r>
            <a:endParaRPr sz="1400">
              <a:solidFill>
                <a:srgbClr val="F1583A"/>
              </a:solidFill>
            </a:endParaRPr>
          </a:p>
        </p:txBody>
      </p:sp>
      <p:sp>
        <p:nvSpPr>
          <p:cNvPr id="993" name="Google Shape;993;p161"/>
          <p:cNvSpPr txBox="1"/>
          <p:nvPr>
            <p:ph idx="1" type="body"/>
          </p:nvPr>
        </p:nvSpPr>
        <p:spPr>
          <a:xfrm>
            <a:off x="419888" y="931680"/>
            <a:ext cx="7628700" cy="3202500"/>
          </a:xfrm>
          <a:prstGeom prst="rect">
            <a:avLst/>
          </a:prstGeom>
          <a:noFill/>
          <a:ln>
            <a:noFill/>
          </a:ln>
        </p:spPr>
        <p:txBody>
          <a:bodyPr anchorCtr="0" anchor="t" bIns="34275" lIns="68575" spcFirstLastPara="1" rIns="68575" wrap="square" tIns="34275">
            <a:noAutofit/>
          </a:bodyPr>
          <a:lstStyle/>
          <a:p>
            <a:pPr indent="-355600" lvl="0" marL="520700" rtl="0" algn="l">
              <a:lnSpc>
                <a:spcPct val="90000"/>
              </a:lnSpc>
              <a:spcBef>
                <a:spcPts val="800"/>
              </a:spcBef>
              <a:spcAft>
                <a:spcPts val="0"/>
              </a:spcAft>
              <a:buSzPts val="2200"/>
              <a:buChar char="•"/>
            </a:pPr>
            <a:r>
              <a:rPr lang="en" sz="1900"/>
              <a:t>Two-year project funded by a grant from the McElhattan Foundation</a:t>
            </a:r>
            <a:endParaRPr sz="1900"/>
          </a:p>
          <a:p>
            <a:pPr indent="-355600" lvl="0" marL="520700" rtl="0" algn="l">
              <a:lnSpc>
                <a:spcPct val="90000"/>
              </a:lnSpc>
              <a:spcBef>
                <a:spcPts val="800"/>
              </a:spcBef>
              <a:spcAft>
                <a:spcPts val="0"/>
              </a:spcAft>
              <a:buSzPts val="2200"/>
              <a:buChar char="•"/>
            </a:pPr>
            <a:r>
              <a:rPr lang="en" sz="1900"/>
              <a:t>Focus to enhance STEAM education and hands-on learning</a:t>
            </a:r>
            <a:endParaRPr sz="1900"/>
          </a:p>
          <a:p>
            <a:pPr indent="-355600" lvl="0" marL="520700" rtl="0" algn="l">
              <a:lnSpc>
                <a:spcPct val="90000"/>
              </a:lnSpc>
              <a:spcBef>
                <a:spcPts val="800"/>
              </a:spcBef>
              <a:spcAft>
                <a:spcPts val="0"/>
              </a:spcAft>
              <a:buSzPts val="2200"/>
              <a:buChar char="•"/>
            </a:pPr>
            <a:r>
              <a:rPr lang="en" sz="1900"/>
              <a:t>Professional development integrates all three parts of the grant</a:t>
            </a:r>
            <a:endParaRPr sz="1900"/>
          </a:p>
          <a:p>
            <a:pPr indent="-260350" lvl="1" marL="774700" rtl="0" algn="l">
              <a:lnSpc>
                <a:spcPct val="90000"/>
              </a:lnSpc>
              <a:spcBef>
                <a:spcPts val="400"/>
              </a:spcBef>
              <a:spcAft>
                <a:spcPts val="0"/>
              </a:spcAft>
              <a:buSzPts val="1900"/>
              <a:buChar char="•"/>
            </a:pPr>
            <a:r>
              <a:rPr lang="en" sz="1500"/>
              <a:t>Field trips</a:t>
            </a:r>
            <a:endParaRPr sz="1500"/>
          </a:p>
          <a:p>
            <a:pPr indent="-260350" lvl="1" marL="774700" rtl="0" algn="l">
              <a:lnSpc>
                <a:spcPct val="90000"/>
              </a:lnSpc>
              <a:spcBef>
                <a:spcPts val="400"/>
              </a:spcBef>
              <a:spcAft>
                <a:spcPts val="0"/>
              </a:spcAft>
              <a:buSzPts val="1900"/>
              <a:buChar char="•"/>
            </a:pPr>
            <a:r>
              <a:rPr lang="en" sz="1500"/>
              <a:t>Outreach</a:t>
            </a:r>
            <a:endParaRPr sz="1500"/>
          </a:p>
          <a:p>
            <a:pPr indent="-260350" lvl="1" marL="774700" rtl="0" algn="l">
              <a:lnSpc>
                <a:spcPct val="90000"/>
              </a:lnSpc>
              <a:spcBef>
                <a:spcPts val="400"/>
              </a:spcBef>
              <a:spcAft>
                <a:spcPts val="0"/>
              </a:spcAft>
              <a:buSzPts val="1900"/>
              <a:buChar char="•"/>
            </a:pPr>
            <a:r>
              <a:rPr lang="en" sz="1500"/>
              <a:t>Workshops</a:t>
            </a:r>
            <a:endParaRPr sz="1500"/>
          </a:p>
          <a:p>
            <a:pPr indent="-355600" lvl="0" marL="520700" rtl="0" algn="l">
              <a:lnSpc>
                <a:spcPct val="90000"/>
              </a:lnSpc>
              <a:spcBef>
                <a:spcPts val="800"/>
              </a:spcBef>
              <a:spcAft>
                <a:spcPts val="0"/>
              </a:spcAft>
              <a:buSzPts val="2200"/>
              <a:buChar char="•"/>
            </a:pPr>
            <a:r>
              <a:rPr lang="en" sz="1900"/>
              <a:t>Teachers choose to participate in the program</a:t>
            </a:r>
            <a:endParaRPr sz="1900"/>
          </a:p>
          <a:p>
            <a:pPr indent="-349250" lvl="1" marL="863600" rtl="0" algn="l">
              <a:lnSpc>
                <a:spcPct val="90000"/>
              </a:lnSpc>
              <a:spcBef>
                <a:spcPts val="400"/>
              </a:spcBef>
              <a:spcAft>
                <a:spcPts val="0"/>
              </a:spcAft>
              <a:buSzPts val="1900"/>
              <a:buChar char="•"/>
            </a:pPr>
            <a:r>
              <a:rPr lang="en" sz="1500"/>
              <a:t>Stipend </a:t>
            </a:r>
            <a:endParaRPr sz="1500"/>
          </a:p>
          <a:p>
            <a:pPr indent="-349250" lvl="1" marL="863600" rtl="0" algn="l">
              <a:lnSpc>
                <a:spcPct val="90000"/>
              </a:lnSpc>
              <a:spcBef>
                <a:spcPts val="400"/>
              </a:spcBef>
              <a:spcAft>
                <a:spcPts val="0"/>
              </a:spcAft>
              <a:buSzPts val="1900"/>
              <a:buChar char="•"/>
            </a:pPr>
            <a:r>
              <a:rPr lang="en" sz="1500"/>
              <a:t>Classroom supplies</a:t>
            </a:r>
            <a:endParaRPr sz="1500"/>
          </a:p>
        </p:txBody>
      </p:sp>
      <p:pic>
        <p:nvPicPr>
          <p:cNvPr id="994" name="Google Shape;994;p161"/>
          <p:cNvPicPr preferRelativeResize="0"/>
          <p:nvPr/>
        </p:nvPicPr>
        <p:blipFill rotWithShape="1">
          <a:blip r:embed="rId3">
            <a:alphaModFix/>
          </a:blip>
          <a:srcRect b="0" l="0" r="0" t="0"/>
          <a:stretch/>
        </p:blipFill>
        <p:spPr>
          <a:xfrm>
            <a:off x="1779036" y="4282491"/>
            <a:ext cx="5875529" cy="52582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p162"/>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000" name="Google Shape;1000;p162"/>
          <p:cNvSpPr txBox="1"/>
          <p:nvPr/>
        </p:nvSpPr>
        <p:spPr>
          <a:xfrm>
            <a:off x="295919" y="947082"/>
            <a:ext cx="4361400" cy="3901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i="0" lang="en" sz="1700" u="none" cap="none" strike="noStrike">
                <a:solidFill>
                  <a:srgbClr val="000000"/>
                </a:solidFill>
                <a:latin typeface="Calibri"/>
                <a:ea typeface="Calibri"/>
                <a:cs typeface="Calibri"/>
                <a:sym typeface="Calibri"/>
              </a:rPr>
              <a:t>We conducted a convening with the entire faculty to introduce the components of the program, focusing on its central component: professional development</a:t>
            </a:r>
            <a:endParaRPr sz="1100">
              <a:latin typeface="Calibri"/>
              <a:ea typeface="Calibri"/>
              <a:cs typeface="Calibri"/>
              <a:sym typeface="Calibri"/>
            </a:endParaRPr>
          </a:p>
          <a:p>
            <a:pPr indent="0" lvl="0" marL="0" marR="0" rtl="0" algn="l">
              <a:lnSpc>
                <a:spcPct val="100000"/>
              </a:lnSpc>
              <a:spcBef>
                <a:spcPts val="0"/>
              </a:spcBef>
              <a:spcAft>
                <a:spcPts val="0"/>
              </a:spcAft>
              <a:buNone/>
            </a:pPr>
            <a:r>
              <a:t/>
            </a:r>
            <a:endParaRPr i="0" sz="1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i="0" lang="en" sz="1700" u="none" cap="none" strike="noStrike">
                <a:solidFill>
                  <a:srgbClr val="000000"/>
                </a:solidFill>
                <a:latin typeface="Calibri"/>
                <a:ea typeface="Calibri"/>
                <a:cs typeface="Calibri"/>
                <a:sym typeface="Calibri"/>
              </a:rPr>
              <a:t>“PD Nightmares” and “PD Dreams” activity</a:t>
            </a:r>
            <a:endParaRPr sz="1100">
              <a:latin typeface="Calibri"/>
              <a:ea typeface="Calibri"/>
              <a:cs typeface="Calibri"/>
              <a:sym typeface="Calibri"/>
            </a:endParaRPr>
          </a:p>
          <a:p>
            <a:pPr indent="-260350" lvl="0" marL="254000" marR="0" rtl="0" algn="l">
              <a:lnSpc>
                <a:spcPct val="100000"/>
              </a:lnSpc>
              <a:spcBef>
                <a:spcPts val="0"/>
              </a:spcBef>
              <a:spcAft>
                <a:spcPts val="0"/>
              </a:spcAft>
              <a:buClr>
                <a:srgbClr val="000000"/>
              </a:buClr>
              <a:buSzPts val="1700"/>
              <a:buFont typeface="Calibri"/>
              <a:buChar char="•"/>
            </a:pPr>
            <a:r>
              <a:rPr i="0" lang="en" sz="1700" u="none" cap="none" strike="noStrike">
                <a:solidFill>
                  <a:srgbClr val="000000"/>
                </a:solidFill>
                <a:latin typeface="Calibri"/>
                <a:ea typeface="Calibri"/>
                <a:cs typeface="Calibri"/>
                <a:sym typeface="Calibri"/>
              </a:rPr>
              <a:t>Draft plan</a:t>
            </a:r>
            <a:endParaRPr sz="1100">
              <a:latin typeface="Calibri"/>
              <a:ea typeface="Calibri"/>
              <a:cs typeface="Calibri"/>
              <a:sym typeface="Calibri"/>
            </a:endParaRPr>
          </a:p>
          <a:p>
            <a:pPr indent="-260350" lvl="0" marL="254000" marR="0" rtl="0" algn="l">
              <a:lnSpc>
                <a:spcPct val="100000"/>
              </a:lnSpc>
              <a:spcBef>
                <a:spcPts val="0"/>
              </a:spcBef>
              <a:spcAft>
                <a:spcPts val="0"/>
              </a:spcAft>
              <a:buClr>
                <a:srgbClr val="000000"/>
              </a:buClr>
              <a:buSzPts val="1700"/>
              <a:buFont typeface="Calibri"/>
              <a:buChar char="•"/>
            </a:pPr>
            <a:r>
              <a:rPr i="0" lang="en" sz="1700" u="none" cap="none" strike="noStrike">
                <a:solidFill>
                  <a:srgbClr val="000000"/>
                </a:solidFill>
                <a:latin typeface="Calibri"/>
                <a:ea typeface="Calibri"/>
                <a:cs typeface="Calibri"/>
                <a:sym typeface="Calibri"/>
              </a:rPr>
              <a:t>Feedback</a:t>
            </a:r>
            <a:endParaRPr i="0" sz="1700" u="none" cap="none" strike="noStrike">
              <a:solidFill>
                <a:srgbClr val="000000"/>
              </a:solidFill>
              <a:latin typeface="Calibri"/>
              <a:ea typeface="Calibri"/>
              <a:cs typeface="Calibri"/>
              <a:sym typeface="Calibri"/>
            </a:endParaRPr>
          </a:p>
          <a:p>
            <a:pPr indent="-260350" lvl="0" marL="254000" marR="0" rtl="0" algn="l">
              <a:lnSpc>
                <a:spcPct val="100000"/>
              </a:lnSpc>
              <a:spcBef>
                <a:spcPts val="0"/>
              </a:spcBef>
              <a:spcAft>
                <a:spcPts val="0"/>
              </a:spcAft>
              <a:buClr>
                <a:srgbClr val="000000"/>
              </a:buClr>
              <a:buSzPts val="1700"/>
              <a:buFont typeface="Calibri"/>
              <a:buChar char="•"/>
            </a:pPr>
            <a:r>
              <a:rPr i="0" lang="en" sz="1700" u="none" cap="none" strike="noStrike">
                <a:solidFill>
                  <a:srgbClr val="000000"/>
                </a:solidFill>
                <a:latin typeface="Calibri"/>
                <a:ea typeface="Calibri"/>
                <a:cs typeface="Calibri"/>
                <a:sym typeface="Calibri"/>
              </a:rPr>
              <a:t>Final structure</a:t>
            </a:r>
            <a:endParaRPr sz="1100">
              <a:latin typeface="Calibri"/>
              <a:ea typeface="Calibri"/>
              <a:cs typeface="Calibri"/>
              <a:sym typeface="Calibri"/>
            </a:endParaRPr>
          </a:p>
          <a:p>
            <a:pPr indent="0" lvl="0" marL="0" marR="0" rtl="0" algn="l">
              <a:lnSpc>
                <a:spcPct val="100000"/>
              </a:lnSpc>
              <a:spcBef>
                <a:spcPts val="0"/>
              </a:spcBef>
              <a:spcAft>
                <a:spcPts val="0"/>
              </a:spcAft>
              <a:buNone/>
            </a:pPr>
            <a:r>
              <a:t/>
            </a:r>
            <a:endParaRPr i="0" sz="1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i="0" lang="en" sz="1700" u="none" cap="none" strike="noStrike">
                <a:solidFill>
                  <a:srgbClr val="000000"/>
                </a:solidFill>
                <a:latin typeface="Calibri"/>
                <a:ea typeface="Calibri"/>
                <a:cs typeface="Calibri"/>
                <a:sym typeface="Calibri"/>
              </a:rPr>
              <a:t>This was an important first step to establishing trust and getting to know the group. We continue to incorporate their ideas and suggestions as we go.</a:t>
            </a:r>
            <a:endParaRPr sz="1100">
              <a:latin typeface="Calibri"/>
              <a:ea typeface="Calibri"/>
              <a:cs typeface="Calibri"/>
              <a:sym typeface="Calibri"/>
            </a:endParaRPr>
          </a:p>
          <a:p>
            <a:pPr indent="0" lvl="0" marL="0" marR="0" rtl="0" algn="l">
              <a:lnSpc>
                <a:spcPct val="100000"/>
              </a:lnSpc>
              <a:spcBef>
                <a:spcPts val="0"/>
              </a:spcBef>
              <a:spcAft>
                <a:spcPts val="0"/>
              </a:spcAft>
              <a:buNone/>
            </a:pPr>
            <a:r>
              <a:t/>
            </a:r>
            <a:endParaRPr i="0" sz="1100" u="none" cap="none" strike="noStrike">
              <a:solidFill>
                <a:srgbClr val="000000"/>
              </a:solidFill>
              <a:latin typeface="Calibri"/>
              <a:ea typeface="Calibri"/>
              <a:cs typeface="Calibri"/>
              <a:sym typeface="Calibri"/>
            </a:endParaRPr>
          </a:p>
        </p:txBody>
      </p:sp>
      <p:pic>
        <p:nvPicPr>
          <p:cNvPr descr="PD nightmares and dreams drawings" id="1001" name="Google Shape;1001;p162"/>
          <p:cNvPicPr preferRelativeResize="0"/>
          <p:nvPr/>
        </p:nvPicPr>
        <p:blipFill rotWithShape="1">
          <a:blip r:embed="rId3">
            <a:alphaModFix/>
          </a:blip>
          <a:srcRect b="0" l="0" r="0" t="0"/>
          <a:stretch/>
        </p:blipFill>
        <p:spPr>
          <a:xfrm>
            <a:off x="4796455" y="519545"/>
            <a:ext cx="4169340" cy="4180116"/>
          </a:xfrm>
          <a:prstGeom prst="rect">
            <a:avLst/>
          </a:prstGeom>
          <a:noFill/>
          <a:ln>
            <a:noFill/>
          </a:ln>
        </p:spPr>
      </p:pic>
      <p:sp>
        <p:nvSpPr>
          <p:cNvPr id="1002" name="Google Shape;1002;p162"/>
          <p:cNvSpPr txBox="1"/>
          <p:nvPr/>
        </p:nvSpPr>
        <p:spPr>
          <a:xfrm>
            <a:off x="255594" y="334069"/>
            <a:ext cx="3919200" cy="57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 sz="3300" u="none" cap="none" strike="noStrike">
                <a:solidFill>
                  <a:srgbClr val="F1583A"/>
                </a:solidFill>
                <a:latin typeface="Calibri"/>
                <a:ea typeface="Calibri"/>
                <a:cs typeface="Calibri"/>
                <a:sym typeface="Calibri"/>
              </a:rPr>
              <a:t>Opening Convening</a:t>
            </a:r>
            <a:endParaRPr b="1" i="0" sz="1500" u="none" cap="none" strike="noStrike">
              <a:solidFill>
                <a:srgbClr val="F1583A"/>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163"/>
          <p:cNvSpPr txBox="1"/>
          <p:nvPr>
            <p:ph type="title"/>
          </p:nvPr>
        </p:nvSpPr>
        <p:spPr>
          <a:xfrm>
            <a:off x="239569" y="264522"/>
            <a:ext cx="46122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 sz="2700">
                <a:solidFill>
                  <a:srgbClr val="F1583A"/>
                </a:solidFill>
              </a:rPr>
              <a:t>Elementary Cohort Structure</a:t>
            </a:r>
            <a:endParaRPr sz="1200">
              <a:solidFill>
                <a:srgbClr val="F1583A"/>
              </a:solidFill>
            </a:endParaRPr>
          </a:p>
        </p:txBody>
      </p:sp>
      <p:sp>
        <p:nvSpPr>
          <p:cNvPr id="1008" name="Google Shape;1008;p163"/>
          <p:cNvSpPr txBox="1"/>
          <p:nvPr>
            <p:ph idx="1" type="body"/>
          </p:nvPr>
        </p:nvSpPr>
        <p:spPr>
          <a:xfrm>
            <a:off x="-77700" y="1123558"/>
            <a:ext cx="4851600" cy="3457500"/>
          </a:xfrm>
          <a:prstGeom prst="rect">
            <a:avLst/>
          </a:prstGeom>
          <a:noFill/>
          <a:ln>
            <a:noFill/>
          </a:ln>
        </p:spPr>
        <p:txBody>
          <a:bodyPr anchorCtr="0" anchor="t" bIns="34275" lIns="68575" spcFirstLastPara="1" rIns="68575" wrap="square" tIns="34275">
            <a:normAutofit fontScale="92500" lnSpcReduction="10000"/>
          </a:bodyPr>
          <a:lstStyle/>
          <a:p>
            <a:pPr indent="-165100" lvl="0" marL="342900" rtl="0" algn="l">
              <a:lnSpc>
                <a:spcPct val="110000"/>
              </a:lnSpc>
              <a:spcBef>
                <a:spcPts val="800"/>
              </a:spcBef>
              <a:spcAft>
                <a:spcPts val="0"/>
              </a:spcAft>
              <a:buSzPct val="131578"/>
              <a:buNone/>
            </a:pPr>
            <a:r>
              <a:rPr lang="en">
                <a:latin typeface="Play"/>
                <a:ea typeface="Play"/>
                <a:cs typeface="Play"/>
                <a:sym typeface="Play"/>
              </a:rPr>
              <a:t>	</a:t>
            </a:r>
            <a:r>
              <a:rPr b="1" lang="en" sz="1900"/>
              <a:t>3-4 in-person meetings throughout the year</a:t>
            </a:r>
            <a:endParaRPr b="1" sz="1900"/>
          </a:p>
          <a:p>
            <a:pPr indent="-357822" lvl="1" marL="863600" rtl="0" algn="l">
              <a:lnSpc>
                <a:spcPct val="110000"/>
              </a:lnSpc>
              <a:spcBef>
                <a:spcPts val="400"/>
              </a:spcBef>
              <a:spcAft>
                <a:spcPts val="0"/>
              </a:spcAft>
              <a:buSzPct val="146666"/>
              <a:buChar char="•"/>
            </a:pPr>
            <a:r>
              <a:rPr lang="en" sz="1500"/>
              <a:t>One extended</a:t>
            </a:r>
            <a:endParaRPr sz="1500"/>
          </a:p>
          <a:p>
            <a:pPr indent="-357822" lvl="1" marL="863600" rtl="0" algn="l">
              <a:lnSpc>
                <a:spcPct val="110000"/>
              </a:lnSpc>
              <a:spcBef>
                <a:spcPts val="400"/>
              </a:spcBef>
              <a:spcAft>
                <a:spcPts val="0"/>
              </a:spcAft>
              <a:buSzPct val="146666"/>
              <a:buChar char="•"/>
            </a:pPr>
            <a:r>
              <a:rPr lang="en" sz="1500"/>
              <a:t>Faculty meeting times</a:t>
            </a:r>
            <a:endParaRPr sz="1500"/>
          </a:p>
          <a:p>
            <a:pPr indent="0" lvl="0" marL="177800" rtl="0" algn="l">
              <a:lnSpc>
                <a:spcPct val="110000"/>
              </a:lnSpc>
              <a:spcBef>
                <a:spcPts val="800"/>
              </a:spcBef>
              <a:spcAft>
                <a:spcPts val="0"/>
              </a:spcAft>
              <a:buSzPct val="138888"/>
              <a:buNone/>
            </a:pPr>
            <a:r>
              <a:t/>
            </a:r>
            <a:endParaRPr/>
          </a:p>
          <a:p>
            <a:pPr indent="-165100" lvl="0" marL="342900" rtl="0" algn="l">
              <a:lnSpc>
                <a:spcPct val="110000"/>
              </a:lnSpc>
              <a:spcBef>
                <a:spcPts val="800"/>
              </a:spcBef>
              <a:spcAft>
                <a:spcPts val="0"/>
              </a:spcAft>
              <a:buSzPct val="131578"/>
              <a:buNone/>
            </a:pPr>
            <a:r>
              <a:rPr b="1" lang="en" sz="1900"/>
              <a:t>	Teachers complete five projects &amp; reflections</a:t>
            </a:r>
            <a:endParaRPr sz="1900"/>
          </a:p>
          <a:p>
            <a:pPr indent="-357822" lvl="1" marL="863600" rtl="0" algn="l">
              <a:lnSpc>
                <a:spcPct val="110000"/>
              </a:lnSpc>
              <a:spcBef>
                <a:spcPts val="400"/>
              </a:spcBef>
              <a:spcAft>
                <a:spcPts val="0"/>
              </a:spcAft>
              <a:buSzPct val="146666"/>
              <a:buChar char="•"/>
            </a:pPr>
            <a:r>
              <a:rPr lang="en" sz="1500"/>
              <a:t>Try It Out</a:t>
            </a:r>
            <a:endParaRPr sz="1500"/>
          </a:p>
          <a:p>
            <a:pPr indent="-357822" lvl="1" marL="863600" rtl="0" algn="l">
              <a:lnSpc>
                <a:spcPct val="110000"/>
              </a:lnSpc>
              <a:spcBef>
                <a:spcPts val="400"/>
              </a:spcBef>
              <a:spcAft>
                <a:spcPts val="0"/>
              </a:spcAft>
              <a:buSzPct val="146666"/>
              <a:buChar char="•"/>
            </a:pPr>
            <a:r>
              <a:rPr lang="en" sz="1500"/>
              <a:t>Two self-study projects</a:t>
            </a:r>
            <a:endParaRPr sz="1500"/>
          </a:p>
          <a:p>
            <a:pPr indent="0" lvl="2" marL="863600" rtl="0" algn="l">
              <a:lnSpc>
                <a:spcPct val="110000"/>
              </a:lnSpc>
              <a:spcBef>
                <a:spcPts val="400"/>
              </a:spcBef>
              <a:spcAft>
                <a:spcPts val="0"/>
              </a:spcAft>
              <a:buSzPct val="120000"/>
              <a:buNone/>
            </a:pPr>
            <a:r>
              <a:rPr lang="en" sz="1500"/>
              <a:t>Maker Technique, Read &amp; Reflect, Peer Visit</a:t>
            </a:r>
            <a:endParaRPr sz="1500"/>
          </a:p>
          <a:p>
            <a:pPr indent="-357822" lvl="1" marL="863600" rtl="0" algn="l">
              <a:lnSpc>
                <a:spcPct val="110000"/>
              </a:lnSpc>
              <a:spcBef>
                <a:spcPts val="400"/>
              </a:spcBef>
              <a:spcAft>
                <a:spcPts val="0"/>
              </a:spcAft>
              <a:buSzPct val="146666"/>
              <a:buChar char="•"/>
            </a:pPr>
            <a:r>
              <a:rPr lang="en" sz="1500"/>
              <a:t>Two classroom projects</a:t>
            </a:r>
            <a:endParaRPr sz="1500"/>
          </a:p>
          <a:p>
            <a:pPr indent="0" lvl="2" marL="863600" rtl="0" algn="l">
              <a:lnSpc>
                <a:spcPct val="110000"/>
              </a:lnSpc>
              <a:spcBef>
                <a:spcPts val="400"/>
              </a:spcBef>
              <a:spcAft>
                <a:spcPts val="0"/>
              </a:spcAft>
              <a:buSzPct val="120000"/>
              <a:buNone/>
            </a:pPr>
            <a:r>
              <a:rPr lang="en" sz="1500"/>
              <a:t>Outreach-supported or co-planned lesson or field trip</a:t>
            </a:r>
            <a:endParaRPr sz="1500"/>
          </a:p>
        </p:txBody>
      </p:sp>
      <p:pic>
        <p:nvPicPr>
          <p:cNvPr descr="Child with STEAM activity holding  creation" id="1009" name="Google Shape;1009;p163"/>
          <p:cNvPicPr preferRelativeResize="0"/>
          <p:nvPr/>
        </p:nvPicPr>
        <p:blipFill rotWithShape="1">
          <a:blip r:embed="rId3">
            <a:alphaModFix/>
          </a:blip>
          <a:srcRect b="48724" l="256" r="79033" t="7521"/>
          <a:stretch/>
        </p:blipFill>
        <p:spPr>
          <a:xfrm rot="5400000">
            <a:off x="6011936" y="-522742"/>
            <a:ext cx="2308768" cy="3658379"/>
          </a:xfrm>
          <a:prstGeom prst="rect">
            <a:avLst/>
          </a:prstGeom>
          <a:noFill/>
          <a:ln>
            <a:noFill/>
          </a:ln>
        </p:spPr>
      </p:pic>
      <p:pic>
        <p:nvPicPr>
          <p:cNvPr descr=" Child with building activity" id="1010" name="Google Shape;1010;p163"/>
          <p:cNvPicPr preferRelativeResize="0"/>
          <p:nvPr/>
        </p:nvPicPr>
        <p:blipFill rotWithShape="1">
          <a:blip r:embed="rId4">
            <a:alphaModFix/>
          </a:blip>
          <a:srcRect b="4170" l="35140" r="-35140" t="-4170"/>
          <a:stretch/>
        </p:blipFill>
        <p:spPr>
          <a:xfrm rot="5400000">
            <a:off x="4313404" y="2702168"/>
            <a:ext cx="4307003" cy="323025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164"/>
          <p:cNvSpPr txBox="1"/>
          <p:nvPr>
            <p:ph type="title"/>
          </p:nvPr>
        </p:nvSpPr>
        <p:spPr>
          <a:xfrm>
            <a:off x="347180" y="120254"/>
            <a:ext cx="5195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3300"/>
              <a:buNone/>
            </a:pPr>
            <a:r>
              <a:rPr lang="en" sz="2700">
                <a:solidFill>
                  <a:srgbClr val="F1583A"/>
                </a:solidFill>
              </a:rPr>
              <a:t>Examples of Classroom Projects</a:t>
            </a:r>
            <a:endParaRPr sz="2700">
              <a:solidFill>
                <a:srgbClr val="F1583A"/>
              </a:solidFill>
            </a:endParaRPr>
          </a:p>
        </p:txBody>
      </p:sp>
      <p:sp>
        <p:nvSpPr>
          <p:cNvPr descr="Life Cycles Dance Interpretation of children on a stage" id="1016" name="Google Shape;1016;p164"/>
          <p:cNvSpPr txBox="1"/>
          <p:nvPr>
            <p:ph idx="1" type="body"/>
          </p:nvPr>
        </p:nvSpPr>
        <p:spPr>
          <a:xfrm>
            <a:off x="159550" y="1050625"/>
            <a:ext cx="4350300" cy="4022700"/>
          </a:xfrm>
          <a:prstGeom prst="rect">
            <a:avLst/>
          </a:prstGeom>
          <a:noFill/>
          <a:ln>
            <a:noFill/>
          </a:ln>
        </p:spPr>
        <p:txBody>
          <a:bodyPr anchorCtr="0" anchor="t" bIns="34275" lIns="68575" spcFirstLastPara="1" rIns="68575" wrap="square" tIns="34275">
            <a:normAutofit/>
          </a:bodyPr>
          <a:lstStyle/>
          <a:p>
            <a:pPr indent="-349250" lvl="0" marL="520700" rtl="0" algn="l">
              <a:lnSpc>
                <a:spcPct val="70000"/>
              </a:lnSpc>
              <a:spcBef>
                <a:spcPts val="800"/>
              </a:spcBef>
              <a:spcAft>
                <a:spcPts val="0"/>
              </a:spcAft>
              <a:buSzPts val="2100"/>
              <a:buChar char="•"/>
            </a:pPr>
            <a:r>
              <a:rPr lang="en" sz="2100"/>
              <a:t>Mini Metric Olympics: 5</a:t>
            </a:r>
            <a:r>
              <a:rPr baseline="30000" lang="en" sz="2100"/>
              <a:t>th</a:t>
            </a:r>
            <a:r>
              <a:rPr lang="en" sz="2100"/>
              <a:t> Grade</a:t>
            </a:r>
            <a:endParaRPr sz="2100"/>
          </a:p>
          <a:p>
            <a:pPr indent="-349250" lvl="0" marL="520700" rtl="0" algn="l">
              <a:lnSpc>
                <a:spcPct val="100000"/>
              </a:lnSpc>
              <a:spcBef>
                <a:spcPts val="800"/>
              </a:spcBef>
              <a:spcAft>
                <a:spcPts val="0"/>
              </a:spcAft>
              <a:buSzPts val="2100"/>
              <a:buChar char="•"/>
            </a:pPr>
            <a:r>
              <a:rPr lang="en" sz="2100"/>
              <a:t>Intro to Volume: Cityscape and Other Building Challenges: 5</a:t>
            </a:r>
            <a:r>
              <a:rPr baseline="30000" lang="en" sz="2100"/>
              <a:t>th</a:t>
            </a:r>
            <a:r>
              <a:rPr lang="en" sz="2100"/>
              <a:t> Grade</a:t>
            </a:r>
            <a:endParaRPr sz="2100"/>
          </a:p>
          <a:p>
            <a:pPr indent="-349250" lvl="0" marL="520700" rtl="0" algn="l">
              <a:lnSpc>
                <a:spcPct val="70000"/>
              </a:lnSpc>
              <a:spcBef>
                <a:spcPts val="800"/>
              </a:spcBef>
              <a:spcAft>
                <a:spcPts val="0"/>
              </a:spcAft>
              <a:buSzPts val="2100"/>
              <a:buChar char="•"/>
            </a:pPr>
            <a:r>
              <a:rPr lang="en" sz="2100"/>
              <a:t>Life Cycles Dance Interpretation: 3</a:t>
            </a:r>
            <a:r>
              <a:rPr baseline="30000" lang="en" sz="2100"/>
              <a:t>rd</a:t>
            </a:r>
            <a:r>
              <a:rPr lang="en" sz="2100"/>
              <a:t> Grade</a:t>
            </a:r>
            <a:endParaRPr sz="2100"/>
          </a:p>
          <a:p>
            <a:pPr indent="-349250" lvl="0" marL="520700" rtl="0" algn="l">
              <a:lnSpc>
                <a:spcPct val="70000"/>
              </a:lnSpc>
              <a:spcBef>
                <a:spcPts val="800"/>
              </a:spcBef>
              <a:spcAft>
                <a:spcPts val="0"/>
              </a:spcAft>
              <a:buSzPts val="2100"/>
              <a:buChar char="•"/>
            </a:pPr>
            <a:r>
              <a:rPr lang="en" sz="2100"/>
              <a:t>Ice &amp; Weather Exploration Stations: Kindergarten</a:t>
            </a:r>
            <a:endParaRPr sz="2100"/>
          </a:p>
          <a:p>
            <a:pPr indent="-349250" lvl="0" marL="520700" rtl="0" algn="l">
              <a:lnSpc>
                <a:spcPct val="70000"/>
              </a:lnSpc>
              <a:spcBef>
                <a:spcPts val="800"/>
              </a:spcBef>
              <a:spcAft>
                <a:spcPts val="0"/>
              </a:spcAft>
              <a:buSzPts val="2100"/>
              <a:buChar char="•"/>
            </a:pPr>
            <a:r>
              <a:rPr lang="en" sz="2100"/>
              <a:t>Animal Adaptations: 1</a:t>
            </a:r>
            <a:r>
              <a:rPr baseline="30000" lang="en" sz="2100"/>
              <a:t>st</a:t>
            </a:r>
            <a:r>
              <a:rPr lang="en" sz="2100"/>
              <a:t> Grade &amp; 3</a:t>
            </a:r>
            <a:r>
              <a:rPr baseline="30000" lang="en" sz="2100"/>
              <a:t>rd</a:t>
            </a:r>
            <a:r>
              <a:rPr lang="en" sz="2100"/>
              <a:t> Grade</a:t>
            </a:r>
            <a:endParaRPr sz="2100"/>
          </a:p>
          <a:p>
            <a:pPr indent="-215900" lvl="0" marL="520700" rtl="0" algn="l">
              <a:lnSpc>
                <a:spcPct val="115000"/>
              </a:lnSpc>
              <a:spcBef>
                <a:spcPts val="800"/>
              </a:spcBef>
              <a:spcAft>
                <a:spcPts val="0"/>
              </a:spcAft>
              <a:buSzPts val="8400"/>
              <a:buFont typeface="Arial"/>
              <a:buNone/>
            </a:pPr>
            <a:r>
              <a:t/>
            </a:r>
            <a:endParaRPr/>
          </a:p>
        </p:txBody>
      </p:sp>
      <p:sp>
        <p:nvSpPr>
          <p:cNvPr descr="20230421_112045.mp4" id="1017" name="Google Shape;1017;p164"/>
          <p:cNvSpPr/>
          <p:nvPr/>
        </p:nvSpPr>
        <p:spPr>
          <a:xfrm>
            <a:off x="159544" y="-108347"/>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pic>
        <p:nvPicPr>
          <p:cNvPr descr="Stage with three individuals curled up on the floor in front of a curtain. There is a lot of pink light everywhere." id="1018" name="Google Shape;1018;p164"/>
          <p:cNvPicPr preferRelativeResize="0"/>
          <p:nvPr/>
        </p:nvPicPr>
        <p:blipFill rotWithShape="1">
          <a:blip r:embed="rId3">
            <a:alphaModFix/>
          </a:blip>
          <a:srcRect b="0" l="0" r="0" t="0"/>
          <a:stretch/>
        </p:blipFill>
        <p:spPr>
          <a:xfrm>
            <a:off x="5831747" y="183156"/>
            <a:ext cx="3103029" cy="2113040"/>
          </a:xfrm>
          <a:prstGeom prst="rect">
            <a:avLst/>
          </a:prstGeom>
          <a:noFill/>
          <a:ln>
            <a:noFill/>
          </a:ln>
        </p:spPr>
      </p:pic>
      <p:pic>
        <p:nvPicPr>
          <p:cNvPr descr="Older children doing building activity together" id="1019" name="Google Shape;1019;p164"/>
          <p:cNvPicPr preferRelativeResize="0"/>
          <p:nvPr/>
        </p:nvPicPr>
        <p:blipFill rotWithShape="1">
          <a:blip r:embed="rId4">
            <a:alphaModFix/>
          </a:blip>
          <a:srcRect b="0" l="0" r="0" t="0"/>
          <a:stretch/>
        </p:blipFill>
        <p:spPr>
          <a:xfrm>
            <a:off x="4812426" y="1862650"/>
            <a:ext cx="2439799" cy="3280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111"/>
          <p:cNvSpPr txBox="1"/>
          <p:nvPr>
            <p:ph type="title"/>
          </p:nvPr>
        </p:nvSpPr>
        <p:spPr>
          <a:xfrm>
            <a:off x="275375" y="168175"/>
            <a:ext cx="7367700" cy="80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Who is here?</a:t>
            </a:r>
            <a:endParaRPr/>
          </a:p>
        </p:txBody>
      </p:sp>
      <p:sp>
        <p:nvSpPr>
          <p:cNvPr id="580" name="Google Shape;580;p111"/>
          <p:cNvSpPr txBox="1"/>
          <p:nvPr>
            <p:ph idx="1" type="body"/>
          </p:nvPr>
        </p:nvSpPr>
        <p:spPr>
          <a:xfrm>
            <a:off x="456175" y="1928025"/>
            <a:ext cx="6888300" cy="2770800"/>
          </a:xfrm>
          <a:prstGeom prst="rect">
            <a:avLst/>
          </a:prstGeom>
        </p:spPr>
        <p:txBody>
          <a:bodyPr anchorCtr="0" anchor="t" bIns="91425" lIns="91425" spcFirstLastPara="1" rIns="91425" wrap="square" tIns="91425">
            <a:normAutofit fontScale="70000" lnSpcReduction="20000"/>
          </a:bodyPr>
          <a:lstStyle/>
          <a:p>
            <a:pPr indent="-388620" lvl="0" marL="457200" rtl="0" algn="l">
              <a:spcBef>
                <a:spcPts val="0"/>
              </a:spcBef>
              <a:spcAft>
                <a:spcPts val="0"/>
              </a:spcAft>
              <a:buSzPct val="100000"/>
              <a:buChar char="●"/>
            </a:pPr>
            <a:r>
              <a:rPr lang="en" sz="3600"/>
              <a:t>What size museum are you from?</a:t>
            </a:r>
            <a:endParaRPr sz="3600"/>
          </a:p>
          <a:p>
            <a:pPr indent="-388619" lvl="1" marL="914400" rtl="0" algn="l">
              <a:spcBef>
                <a:spcPts val="0"/>
              </a:spcBef>
              <a:spcAft>
                <a:spcPts val="0"/>
              </a:spcAft>
              <a:buSzPct val="100000"/>
              <a:buChar char="○"/>
            </a:pPr>
            <a:r>
              <a:rPr lang="en" sz="3600"/>
              <a:t>Small</a:t>
            </a:r>
            <a:endParaRPr sz="3600"/>
          </a:p>
          <a:p>
            <a:pPr indent="-388619" lvl="1" marL="914400" rtl="0" algn="l">
              <a:spcBef>
                <a:spcPts val="0"/>
              </a:spcBef>
              <a:spcAft>
                <a:spcPts val="0"/>
              </a:spcAft>
              <a:buSzPct val="100000"/>
              <a:buChar char="○"/>
            </a:pPr>
            <a:r>
              <a:rPr lang="en" sz="3600"/>
              <a:t>Medium</a:t>
            </a:r>
            <a:endParaRPr sz="3600"/>
          </a:p>
          <a:p>
            <a:pPr indent="-388619" lvl="1" marL="914400" rtl="0" algn="l">
              <a:spcBef>
                <a:spcPts val="0"/>
              </a:spcBef>
              <a:spcAft>
                <a:spcPts val="0"/>
              </a:spcAft>
              <a:buSzPct val="100000"/>
              <a:buChar char="○"/>
            </a:pPr>
            <a:r>
              <a:rPr lang="en" sz="3600"/>
              <a:t>Large</a:t>
            </a:r>
            <a:endParaRPr sz="3600"/>
          </a:p>
          <a:p>
            <a:pPr indent="0" lvl="0" marL="457200" rtl="0" algn="l">
              <a:spcBef>
                <a:spcPts val="1200"/>
              </a:spcBef>
              <a:spcAft>
                <a:spcPts val="0"/>
              </a:spcAft>
              <a:buNone/>
            </a:pPr>
            <a:r>
              <a:t/>
            </a:r>
            <a:endParaRPr sz="3600"/>
          </a:p>
          <a:p>
            <a:pPr indent="0" lvl="0" marL="457200" rtl="0" algn="l">
              <a:spcBef>
                <a:spcPts val="1200"/>
              </a:spcBef>
              <a:spcAft>
                <a:spcPts val="1200"/>
              </a:spcAft>
              <a:buNone/>
            </a:pPr>
            <a:r>
              <a:t/>
            </a:r>
            <a:endParaRPr sz="36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p165"/>
          <p:cNvSpPr txBox="1"/>
          <p:nvPr>
            <p:ph type="title"/>
          </p:nvPr>
        </p:nvSpPr>
        <p:spPr>
          <a:xfrm>
            <a:off x="347180" y="120254"/>
            <a:ext cx="5195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3300"/>
              <a:buNone/>
            </a:pPr>
            <a:r>
              <a:rPr lang="en" sz="2700">
                <a:solidFill>
                  <a:srgbClr val="F1583A"/>
                </a:solidFill>
              </a:rPr>
              <a:t>Examples of Classroom Projects</a:t>
            </a:r>
            <a:endParaRPr sz="2700">
              <a:solidFill>
                <a:srgbClr val="F1583A"/>
              </a:solidFill>
            </a:endParaRPr>
          </a:p>
        </p:txBody>
      </p:sp>
      <p:sp>
        <p:nvSpPr>
          <p:cNvPr id="1025" name="Google Shape;1025;p165"/>
          <p:cNvSpPr txBox="1"/>
          <p:nvPr>
            <p:ph idx="1" type="body"/>
          </p:nvPr>
        </p:nvSpPr>
        <p:spPr>
          <a:xfrm>
            <a:off x="221825" y="1004500"/>
            <a:ext cx="4199700" cy="4022700"/>
          </a:xfrm>
          <a:prstGeom prst="rect">
            <a:avLst/>
          </a:prstGeom>
          <a:noFill/>
          <a:ln>
            <a:noFill/>
          </a:ln>
        </p:spPr>
        <p:txBody>
          <a:bodyPr anchorCtr="0" anchor="t" bIns="34275" lIns="68575" spcFirstLastPara="1" rIns="68575" wrap="square" tIns="34275">
            <a:normAutofit/>
          </a:bodyPr>
          <a:lstStyle/>
          <a:p>
            <a:pPr indent="0" lvl="0" marL="0" rtl="0" algn="l">
              <a:lnSpc>
                <a:spcPct val="70000"/>
              </a:lnSpc>
              <a:spcBef>
                <a:spcPts val="800"/>
              </a:spcBef>
              <a:spcAft>
                <a:spcPts val="0"/>
              </a:spcAft>
              <a:buNone/>
            </a:pPr>
            <a:r>
              <a:t/>
            </a:r>
            <a:endParaRPr sz="2250"/>
          </a:p>
          <a:p>
            <a:pPr indent="-361950" lvl="0" marL="457200" rtl="0" algn="l">
              <a:lnSpc>
                <a:spcPct val="70000"/>
              </a:lnSpc>
              <a:spcBef>
                <a:spcPts val="800"/>
              </a:spcBef>
              <a:spcAft>
                <a:spcPts val="0"/>
              </a:spcAft>
              <a:buSzPts val="2100"/>
              <a:buChar char="●"/>
            </a:pPr>
            <a:r>
              <a:rPr lang="en" sz="2100"/>
              <a:t>Color Theory: 1</a:t>
            </a:r>
            <a:r>
              <a:rPr baseline="30000" lang="en" sz="2100"/>
              <a:t>st</a:t>
            </a:r>
            <a:r>
              <a:rPr lang="en" sz="2100"/>
              <a:t> Grade</a:t>
            </a:r>
            <a:endParaRPr sz="2100"/>
          </a:p>
          <a:p>
            <a:pPr indent="-361950" lvl="0" marL="457200" rtl="0" algn="l">
              <a:lnSpc>
                <a:spcPct val="70000"/>
              </a:lnSpc>
              <a:spcBef>
                <a:spcPts val="0"/>
              </a:spcBef>
              <a:spcAft>
                <a:spcPts val="0"/>
              </a:spcAft>
              <a:buSzPts val="2100"/>
              <a:buChar char="●"/>
            </a:pPr>
            <a:r>
              <a:rPr lang="en" sz="2100"/>
              <a:t>Animal Research &amp; Habitats: 1</a:t>
            </a:r>
            <a:r>
              <a:rPr baseline="30000" lang="en" sz="2100"/>
              <a:t>st</a:t>
            </a:r>
            <a:r>
              <a:rPr lang="en" sz="2100"/>
              <a:t> Grade</a:t>
            </a:r>
            <a:endParaRPr sz="2100"/>
          </a:p>
          <a:p>
            <a:pPr indent="-361950" lvl="0" marL="457200" rtl="0" algn="l">
              <a:lnSpc>
                <a:spcPct val="70000"/>
              </a:lnSpc>
              <a:spcBef>
                <a:spcPts val="0"/>
              </a:spcBef>
              <a:spcAft>
                <a:spcPts val="0"/>
              </a:spcAft>
              <a:buSzPts val="2100"/>
              <a:buChar char="●"/>
            </a:pPr>
            <a:r>
              <a:rPr lang="en" sz="2100"/>
              <a:t>Nature Journals: 4</a:t>
            </a:r>
            <a:r>
              <a:rPr baseline="30000" lang="en" sz="2100"/>
              <a:t>th</a:t>
            </a:r>
            <a:r>
              <a:rPr lang="en" sz="2100"/>
              <a:t> Grade</a:t>
            </a:r>
            <a:endParaRPr sz="2100"/>
          </a:p>
          <a:p>
            <a:pPr indent="-361950" lvl="0" marL="457200" rtl="0" algn="l">
              <a:lnSpc>
                <a:spcPct val="70000"/>
              </a:lnSpc>
              <a:spcBef>
                <a:spcPts val="0"/>
              </a:spcBef>
              <a:spcAft>
                <a:spcPts val="0"/>
              </a:spcAft>
              <a:buSzPts val="2100"/>
              <a:buChar char="●"/>
            </a:pPr>
            <a:r>
              <a:rPr lang="en" sz="2100"/>
              <a:t>Composting &amp; Environment Science: Kindergarten</a:t>
            </a:r>
            <a:endParaRPr sz="2100"/>
          </a:p>
          <a:p>
            <a:pPr indent="-361950" lvl="0" marL="457200" rtl="0" algn="l">
              <a:lnSpc>
                <a:spcPct val="70000"/>
              </a:lnSpc>
              <a:spcBef>
                <a:spcPts val="0"/>
              </a:spcBef>
              <a:spcAft>
                <a:spcPts val="0"/>
              </a:spcAft>
              <a:buSzPts val="2100"/>
              <a:buChar char="●"/>
            </a:pPr>
            <a:r>
              <a:rPr lang="en" sz="2100"/>
              <a:t>Inventing a Better Future: 5</a:t>
            </a:r>
            <a:r>
              <a:rPr baseline="30000" lang="en" sz="2100"/>
              <a:t>th</a:t>
            </a:r>
            <a:r>
              <a:rPr lang="en" sz="2100"/>
              <a:t> &amp; 6</a:t>
            </a:r>
            <a:r>
              <a:rPr baseline="30000" lang="en" sz="2100"/>
              <a:t>th</a:t>
            </a:r>
            <a:r>
              <a:rPr lang="en" sz="2100"/>
              <a:t> Grade</a:t>
            </a:r>
            <a:endParaRPr sz="2100"/>
          </a:p>
          <a:p>
            <a:pPr indent="-361950" lvl="0" marL="457200" rtl="0" algn="l">
              <a:lnSpc>
                <a:spcPct val="70000"/>
              </a:lnSpc>
              <a:spcBef>
                <a:spcPts val="0"/>
              </a:spcBef>
              <a:spcAft>
                <a:spcPts val="0"/>
              </a:spcAft>
              <a:buSzPts val="2100"/>
              <a:buChar char="●"/>
            </a:pPr>
            <a:r>
              <a:rPr lang="en" sz="2100"/>
              <a:t>Moon Phases: 4</a:t>
            </a:r>
            <a:r>
              <a:rPr baseline="30000" lang="en" sz="2100"/>
              <a:t>th</a:t>
            </a:r>
            <a:r>
              <a:rPr lang="en" sz="2100"/>
              <a:t> Grade</a:t>
            </a:r>
            <a:endParaRPr sz="2100"/>
          </a:p>
          <a:p>
            <a:pPr indent="-215900" lvl="0" marL="520700" rtl="0" algn="l">
              <a:lnSpc>
                <a:spcPct val="115000"/>
              </a:lnSpc>
              <a:spcBef>
                <a:spcPts val="800"/>
              </a:spcBef>
              <a:spcAft>
                <a:spcPts val="0"/>
              </a:spcAft>
              <a:buSzPts val="8400"/>
              <a:buFont typeface="Arial"/>
              <a:buNone/>
            </a:pPr>
            <a:r>
              <a:t/>
            </a:r>
            <a:endParaRPr/>
          </a:p>
        </p:txBody>
      </p:sp>
      <p:sp>
        <p:nvSpPr>
          <p:cNvPr descr="20230421_112045.mp4" id="1026" name="Google Shape;1026;p165"/>
          <p:cNvSpPr/>
          <p:nvPr/>
        </p:nvSpPr>
        <p:spPr>
          <a:xfrm>
            <a:off x="159544" y="-108347"/>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pic>
        <p:nvPicPr>
          <p:cNvPr descr="Children looking at compost and worms" id="1027" name="Google Shape;1027;p165"/>
          <p:cNvPicPr preferRelativeResize="0"/>
          <p:nvPr/>
        </p:nvPicPr>
        <p:blipFill rotWithShape="1">
          <a:blip r:embed="rId3">
            <a:alphaModFix/>
          </a:blip>
          <a:srcRect b="0" l="0" r="0" t="0"/>
          <a:stretch/>
        </p:blipFill>
        <p:spPr>
          <a:xfrm>
            <a:off x="5148467" y="120247"/>
            <a:ext cx="3913075" cy="47826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166"/>
          <p:cNvSpPr txBox="1"/>
          <p:nvPr>
            <p:ph type="title"/>
          </p:nvPr>
        </p:nvSpPr>
        <p:spPr>
          <a:xfrm>
            <a:off x="345281" y="340911"/>
            <a:ext cx="5156400" cy="638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 sz="2700">
                <a:solidFill>
                  <a:srgbClr val="F1583A"/>
                </a:solidFill>
              </a:rPr>
              <a:t>Examples of Classroom Projects</a:t>
            </a:r>
            <a:endParaRPr sz="2700">
              <a:solidFill>
                <a:srgbClr val="F1583A"/>
              </a:solidFill>
            </a:endParaRPr>
          </a:p>
        </p:txBody>
      </p:sp>
      <p:sp>
        <p:nvSpPr>
          <p:cNvPr id="1033" name="Google Shape;1033;p166"/>
          <p:cNvSpPr txBox="1"/>
          <p:nvPr>
            <p:ph idx="1" type="body"/>
          </p:nvPr>
        </p:nvSpPr>
        <p:spPr>
          <a:xfrm>
            <a:off x="0" y="1017750"/>
            <a:ext cx="4649700" cy="3854400"/>
          </a:xfrm>
          <a:prstGeom prst="rect">
            <a:avLst/>
          </a:prstGeom>
          <a:noFill/>
          <a:ln>
            <a:noFill/>
          </a:ln>
        </p:spPr>
        <p:txBody>
          <a:bodyPr anchorCtr="0" anchor="t" bIns="34275" lIns="68575" spcFirstLastPara="1" rIns="68575" wrap="square" tIns="34275">
            <a:noAutofit/>
          </a:bodyPr>
          <a:lstStyle/>
          <a:p>
            <a:pPr indent="-342900" lvl="0" marL="520700" rtl="0" algn="l">
              <a:lnSpc>
                <a:spcPct val="80000"/>
              </a:lnSpc>
              <a:spcBef>
                <a:spcPts val="800"/>
              </a:spcBef>
              <a:spcAft>
                <a:spcPts val="0"/>
              </a:spcAft>
              <a:buSzPts val="2000"/>
              <a:buChar char="•"/>
            </a:pPr>
            <a:r>
              <a:rPr lang="en" sz="2000"/>
              <a:t>States of Matter with Candles: 6</a:t>
            </a:r>
            <a:r>
              <a:rPr baseline="30000" lang="en" sz="2000"/>
              <a:t>th</a:t>
            </a:r>
            <a:r>
              <a:rPr lang="en" sz="2000"/>
              <a:t> Grade</a:t>
            </a:r>
            <a:endParaRPr sz="2000"/>
          </a:p>
          <a:p>
            <a:pPr indent="-342900" lvl="0" marL="520700" rtl="0" algn="l">
              <a:lnSpc>
                <a:spcPct val="80000"/>
              </a:lnSpc>
              <a:spcBef>
                <a:spcPts val="800"/>
              </a:spcBef>
              <a:spcAft>
                <a:spcPts val="0"/>
              </a:spcAft>
              <a:buSzPts val="2000"/>
              <a:buChar char="•"/>
            </a:pPr>
            <a:r>
              <a:rPr lang="en" sz="2000"/>
              <a:t>Weather Instruments: 6</a:t>
            </a:r>
            <a:r>
              <a:rPr baseline="30000" lang="en" sz="2000"/>
              <a:t>th</a:t>
            </a:r>
            <a:r>
              <a:rPr lang="en" sz="2000"/>
              <a:t> Grade</a:t>
            </a:r>
            <a:endParaRPr sz="2000"/>
          </a:p>
          <a:p>
            <a:pPr indent="-342900" lvl="0" marL="520700" rtl="0" algn="l">
              <a:lnSpc>
                <a:spcPct val="80000"/>
              </a:lnSpc>
              <a:spcBef>
                <a:spcPts val="800"/>
              </a:spcBef>
              <a:spcAft>
                <a:spcPts val="0"/>
              </a:spcAft>
              <a:buSzPts val="2000"/>
              <a:buChar char="•"/>
            </a:pPr>
            <a:r>
              <a:rPr lang="en" sz="2000"/>
              <a:t>Claymation: 6</a:t>
            </a:r>
            <a:r>
              <a:rPr baseline="30000" lang="en" sz="2000"/>
              <a:t>th</a:t>
            </a:r>
            <a:r>
              <a:rPr lang="en" sz="2000"/>
              <a:t> Grade</a:t>
            </a:r>
            <a:endParaRPr sz="2000"/>
          </a:p>
          <a:p>
            <a:pPr indent="-342900" lvl="0" marL="520700" rtl="0" algn="l">
              <a:lnSpc>
                <a:spcPct val="80000"/>
              </a:lnSpc>
              <a:spcBef>
                <a:spcPts val="800"/>
              </a:spcBef>
              <a:spcAft>
                <a:spcPts val="0"/>
              </a:spcAft>
              <a:buSzPts val="2000"/>
              <a:buChar char="•"/>
            </a:pPr>
            <a:r>
              <a:rPr lang="en" sz="2000"/>
              <a:t>Build Your Own Quiz Game: 5</a:t>
            </a:r>
            <a:r>
              <a:rPr baseline="30000" lang="en" sz="2000"/>
              <a:t>th</a:t>
            </a:r>
            <a:r>
              <a:rPr lang="en" sz="2000"/>
              <a:t> Grade</a:t>
            </a:r>
            <a:endParaRPr sz="2000"/>
          </a:p>
          <a:p>
            <a:pPr indent="-342900" lvl="0" marL="520700" rtl="0" algn="l">
              <a:lnSpc>
                <a:spcPct val="80000"/>
              </a:lnSpc>
              <a:spcBef>
                <a:spcPts val="800"/>
              </a:spcBef>
              <a:spcAft>
                <a:spcPts val="0"/>
              </a:spcAft>
              <a:buSzPts val="2000"/>
              <a:buChar char="•"/>
            </a:pPr>
            <a:r>
              <a:rPr lang="en" sz="2000"/>
              <a:t>Sound theory &amp; Instrument-making: 1</a:t>
            </a:r>
            <a:r>
              <a:rPr baseline="30000" lang="en" sz="2000"/>
              <a:t>st</a:t>
            </a:r>
            <a:r>
              <a:rPr lang="en" sz="2000"/>
              <a:t> &amp; 4</a:t>
            </a:r>
            <a:r>
              <a:rPr baseline="30000" lang="en" sz="2000"/>
              <a:t>th</a:t>
            </a:r>
            <a:r>
              <a:rPr lang="en" sz="2000"/>
              <a:t> grade</a:t>
            </a:r>
            <a:endParaRPr sz="2000"/>
          </a:p>
          <a:p>
            <a:pPr indent="-342900" lvl="0" marL="520700" rtl="0" algn="l">
              <a:lnSpc>
                <a:spcPct val="80000"/>
              </a:lnSpc>
              <a:spcBef>
                <a:spcPts val="800"/>
              </a:spcBef>
              <a:spcAft>
                <a:spcPts val="0"/>
              </a:spcAft>
              <a:buSzPts val="2000"/>
              <a:buChar char="•"/>
            </a:pPr>
            <a:r>
              <a:rPr lang="en" sz="2000"/>
              <a:t>Force &amp; Motion: 2</a:t>
            </a:r>
            <a:r>
              <a:rPr baseline="30000" lang="en" sz="2000"/>
              <a:t>nd</a:t>
            </a:r>
            <a:r>
              <a:rPr lang="en" sz="2000"/>
              <a:t> Grade Science &amp; 5</a:t>
            </a:r>
            <a:r>
              <a:rPr baseline="30000" lang="en" sz="2000"/>
              <a:t>th</a:t>
            </a:r>
            <a:r>
              <a:rPr lang="en" sz="2000"/>
              <a:t>/6</a:t>
            </a:r>
            <a:r>
              <a:rPr baseline="30000" lang="en" sz="2000"/>
              <a:t>th</a:t>
            </a:r>
            <a:r>
              <a:rPr lang="en" sz="2000"/>
              <a:t> Grade P.E.</a:t>
            </a:r>
            <a:endParaRPr sz="2000"/>
          </a:p>
          <a:p>
            <a:pPr indent="-342900" lvl="0" marL="520700" rtl="0" algn="l">
              <a:lnSpc>
                <a:spcPct val="80000"/>
              </a:lnSpc>
              <a:spcBef>
                <a:spcPts val="800"/>
              </a:spcBef>
              <a:spcAft>
                <a:spcPts val="0"/>
              </a:spcAft>
              <a:buSzPts val="2000"/>
              <a:buChar char="•"/>
            </a:pPr>
            <a:r>
              <a:rPr lang="en" sz="2000"/>
              <a:t>Scientific Method with BUBBLES!: 2</a:t>
            </a:r>
            <a:r>
              <a:rPr baseline="30000" lang="en" sz="2000"/>
              <a:t>nd</a:t>
            </a:r>
            <a:r>
              <a:rPr lang="en" sz="2000"/>
              <a:t> Grade</a:t>
            </a:r>
            <a:endParaRPr sz="2000"/>
          </a:p>
          <a:p>
            <a:pPr indent="-342900" lvl="0" marL="520700" rtl="0" algn="l">
              <a:lnSpc>
                <a:spcPct val="80000"/>
              </a:lnSpc>
              <a:spcBef>
                <a:spcPts val="800"/>
              </a:spcBef>
              <a:spcAft>
                <a:spcPts val="0"/>
              </a:spcAft>
              <a:buSzPts val="2000"/>
              <a:buChar char="•"/>
            </a:pPr>
            <a:r>
              <a:rPr lang="en" sz="2000"/>
              <a:t>Art with Technology ~Draw Bots &amp; Finches: 4</a:t>
            </a:r>
            <a:r>
              <a:rPr baseline="30000" lang="en" sz="2000"/>
              <a:t>th</a:t>
            </a:r>
            <a:r>
              <a:rPr lang="en" sz="2000"/>
              <a:t> Grade</a:t>
            </a:r>
            <a:endParaRPr sz="2000"/>
          </a:p>
          <a:p>
            <a:pPr indent="0" lvl="0" marL="0" rtl="0" algn="l">
              <a:lnSpc>
                <a:spcPct val="80000"/>
              </a:lnSpc>
              <a:spcBef>
                <a:spcPts val="800"/>
              </a:spcBef>
              <a:spcAft>
                <a:spcPts val="0"/>
              </a:spcAft>
              <a:buNone/>
            </a:pPr>
            <a:r>
              <a:t/>
            </a:r>
            <a:endParaRPr sz="2000"/>
          </a:p>
          <a:p>
            <a:pPr indent="-215900" lvl="0" marL="520700" rtl="0" algn="l">
              <a:lnSpc>
                <a:spcPct val="70000"/>
              </a:lnSpc>
              <a:spcBef>
                <a:spcPts val="800"/>
              </a:spcBef>
              <a:spcAft>
                <a:spcPts val="0"/>
              </a:spcAft>
              <a:buSzPts val="1615"/>
              <a:buFont typeface="Arial"/>
              <a:buNone/>
            </a:pPr>
            <a:r>
              <a:t/>
            </a:r>
            <a:endParaRPr sz="1155"/>
          </a:p>
        </p:txBody>
      </p:sp>
      <p:sp>
        <p:nvSpPr>
          <p:cNvPr descr="https://v1.padlet.pics/3/image.webp?t=c_limit%2Cdpr_2%2Ch_695%2Cw_926&amp;url=https%3A%2F%2Fugc.padletcdn.com%2Fuploads%2Fpadlet-uploads%2F1650434089%2F56176ece204c32a95617fa2bdfd2d6a4%2FClassroomProjectCollage.jpg%3Fexpiry_token%3D5WaHZRdGG3LkUVQGy3SZ-zdRtq89aJeottSBaF_Hii8EGDVBG-vnLc5ZfL_2GiKosWMOCkHArMcc8LorETHcZ9Nvt7xNg1-hYJGv45oryVkUwM8Vu1toSXBs5ABKvNxWpl4akdaH_jh_ZtpNiHjn9BbcAahez-DYLtR29d8SVz_0xbV3WwVdqPK9QlXbeXXjYaQGhr5vuyRLQoRzU9bwustSsarXZksfOeKvFX94CtU%3D" id="1034" name="Google Shape;1034;p166"/>
          <p:cNvSpPr/>
          <p:nvPr/>
        </p:nvSpPr>
        <p:spPr>
          <a:xfrm>
            <a:off x="116681" y="-108347"/>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pic>
        <p:nvPicPr>
          <p:cNvPr descr="Collage of images with children engaging in various classroom activities with a variety of materials. " id="1035" name="Google Shape;1035;p166"/>
          <p:cNvPicPr preferRelativeResize="0"/>
          <p:nvPr/>
        </p:nvPicPr>
        <p:blipFill rotWithShape="1">
          <a:blip r:embed="rId3">
            <a:alphaModFix/>
          </a:blip>
          <a:srcRect b="0" l="0" r="0" t="0"/>
          <a:stretch/>
        </p:blipFill>
        <p:spPr>
          <a:xfrm>
            <a:off x="4791099" y="1167675"/>
            <a:ext cx="4191000" cy="314325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167"/>
          <p:cNvSpPr txBox="1"/>
          <p:nvPr>
            <p:ph type="title"/>
          </p:nvPr>
        </p:nvSpPr>
        <p:spPr>
          <a:xfrm>
            <a:off x="357400" y="314250"/>
            <a:ext cx="2066700" cy="753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3300"/>
              <a:buNone/>
            </a:pPr>
            <a:r>
              <a:rPr lang="en" sz="3000">
                <a:solidFill>
                  <a:srgbClr val="F1583A"/>
                </a:solidFill>
              </a:rPr>
              <a:t>Other work</a:t>
            </a:r>
            <a:endParaRPr sz="3000">
              <a:solidFill>
                <a:srgbClr val="F1583A"/>
              </a:solidFill>
            </a:endParaRPr>
          </a:p>
        </p:txBody>
      </p:sp>
      <p:sp>
        <p:nvSpPr>
          <p:cNvPr id="1041" name="Google Shape;1041;p167"/>
          <p:cNvSpPr txBox="1"/>
          <p:nvPr>
            <p:ph idx="1" type="body"/>
          </p:nvPr>
        </p:nvSpPr>
        <p:spPr>
          <a:xfrm>
            <a:off x="246575" y="1067250"/>
            <a:ext cx="3716100" cy="3835800"/>
          </a:xfrm>
          <a:prstGeom prst="rect">
            <a:avLst/>
          </a:prstGeom>
          <a:noFill/>
          <a:ln>
            <a:noFill/>
          </a:ln>
        </p:spPr>
        <p:txBody>
          <a:bodyPr anchorCtr="0" anchor="t" bIns="34275" lIns="68575" spcFirstLastPara="1" rIns="68575" wrap="square" tIns="34275">
            <a:normAutofit fontScale="92500" lnSpcReduction="20000"/>
          </a:bodyPr>
          <a:lstStyle/>
          <a:p>
            <a:pPr indent="0" lvl="0" marL="177800" rtl="0" algn="l">
              <a:lnSpc>
                <a:spcPct val="100000"/>
              </a:lnSpc>
              <a:spcBef>
                <a:spcPts val="800"/>
              </a:spcBef>
              <a:spcAft>
                <a:spcPts val="0"/>
              </a:spcAft>
              <a:buSzPct val="100000"/>
              <a:buNone/>
            </a:pPr>
            <a:r>
              <a:rPr lang="en" sz="2100"/>
              <a:t>Supported two school-wide STEM Nights</a:t>
            </a:r>
            <a:endParaRPr sz="2100"/>
          </a:p>
          <a:p>
            <a:pPr indent="-351948" lvl="1" marL="863600" rtl="0" algn="l">
              <a:lnSpc>
                <a:spcPct val="100000"/>
              </a:lnSpc>
              <a:spcBef>
                <a:spcPts val="400"/>
              </a:spcBef>
              <a:spcAft>
                <a:spcPts val="0"/>
              </a:spcAft>
              <a:buSzPct val="100000"/>
              <a:buChar char="•"/>
            </a:pPr>
            <a:r>
              <a:rPr lang="en" sz="2100"/>
              <a:t>Circuitry</a:t>
            </a:r>
            <a:endParaRPr sz="2100"/>
          </a:p>
          <a:p>
            <a:pPr indent="-351948" lvl="1" marL="863600" rtl="0" algn="l">
              <a:lnSpc>
                <a:spcPct val="100000"/>
              </a:lnSpc>
              <a:spcBef>
                <a:spcPts val="400"/>
              </a:spcBef>
              <a:spcAft>
                <a:spcPts val="0"/>
              </a:spcAft>
              <a:buSzPct val="100000"/>
              <a:buChar char="•"/>
            </a:pPr>
            <a:r>
              <a:rPr lang="en" sz="2100"/>
              <a:t>Buoyancy</a:t>
            </a:r>
            <a:endParaRPr sz="2100"/>
          </a:p>
          <a:p>
            <a:pPr indent="-351948" lvl="1" marL="863600" rtl="0" algn="l">
              <a:lnSpc>
                <a:spcPct val="100000"/>
              </a:lnSpc>
              <a:spcBef>
                <a:spcPts val="400"/>
              </a:spcBef>
              <a:spcAft>
                <a:spcPts val="0"/>
              </a:spcAft>
              <a:buSzPct val="100000"/>
              <a:buChar char="•"/>
            </a:pPr>
            <a:r>
              <a:rPr lang="en" sz="2100"/>
              <a:t>Chemical Reactions</a:t>
            </a:r>
            <a:endParaRPr sz="2100"/>
          </a:p>
          <a:p>
            <a:pPr indent="-351948" lvl="1" marL="863600" rtl="0" algn="l">
              <a:lnSpc>
                <a:spcPct val="100000"/>
              </a:lnSpc>
              <a:spcBef>
                <a:spcPts val="400"/>
              </a:spcBef>
              <a:spcAft>
                <a:spcPts val="0"/>
              </a:spcAft>
              <a:buSzPct val="100000"/>
              <a:buChar char="•"/>
            </a:pPr>
            <a:r>
              <a:rPr lang="en" sz="2100"/>
              <a:t>Leap Year</a:t>
            </a:r>
            <a:endParaRPr sz="2100"/>
          </a:p>
          <a:p>
            <a:pPr indent="-351948" lvl="1" marL="863600" rtl="0" algn="l">
              <a:lnSpc>
                <a:spcPct val="100000"/>
              </a:lnSpc>
              <a:spcBef>
                <a:spcPts val="400"/>
              </a:spcBef>
              <a:spcAft>
                <a:spcPts val="0"/>
              </a:spcAft>
              <a:buSzPct val="100000"/>
              <a:buChar char="•"/>
            </a:pPr>
            <a:r>
              <a:rPr lang="en" sz="2100"/>
              <a:t>Magnet Painting</a:t>
            </a:r>
            <a:endParaRPr sz="2100"/>
          </a:p>
          <a:p>
            <a:pPr indent="0" lvl="0" marL="177800" rtl="0" algn="l">
              <a:lnSpc>
                <a:spcPct val="100000"/>
              </a:lnSpc>
              <a:spcBef>
                <a:spcPts val="800"/>
              </a:spcBef>
              <a:spcAft>
                <a:spcPts val="0"/>
              </a:spcAft>
              <a:buSzPct val="100000"/>
              <a:buNone/>
            </a:pPr>
            <a:r>
              <a:t/>
            </a:r>
            <a:endParaRPr sz="2100"/>
          </a:p>
          <a:p>
            <a:pPr indent="0" lvl="0" marL="177800" rtl="0" algn="l">
              <a:lnSpc>
                <a:spcPct val="100000"/>
              </a:lnSpc>
              <a:spcBef>
                <a:spcPts val="800"/>
              </a:spcBef>
              <a:spcAft>
                <a:spcPts val="0"/>
              </a:spcAft>
              <a:buSzPct val="100000"/>
              <a:buNone/>
            </a:pPr>
            <a:r>
              <a:rPr lang="en" sz="2100"/>
              <a:t>End of year Celebration of Learning for the entire staff</a:t>
            </a:r>
            <a:endParaRPr sz="2100"/>
          </a:p>
          <a:p>
            <a:pPr indent="0" lvl="0" marL="177800" rtl="0" algn="l">
              <a:lnSpc>
                <a:spcPct val="90000"/>
              </a:lnSpc>
              <a:spcBef>
                <a:spcPts val="800"/>
              </a:spcBef>
              <a:spcAft>
                <a:spcPts val="0"/>
              </a:spcAft>
              <a:buSzPct val="116666"/>
              <a:buNone/>
            </a:pPr>
            <a:r>
              <a:t/>
            </a:r>
            <a:endParaRPr/>
          </a:p>
          <a:p>
            <a:pPr indent="-215900" lvl="0" marL="520700" rtl="0" algn="l">
              <a:lnSpc>
                <a:spcPct val="90000"/>
              </a:lnSpc>
              <a:spcBef>
                <a:spcPts val="800"/>
              </a:spcBef>
              <a:spcAft>
                <a:spcPts val="0"/>
              </a:spcAft>
              <a:buSzPct val="116666"/>
              <a:buFont typeface="Arial"/>
              <a:buNone/>
            </a:pPr>
            <a:r>
              <a:t/>
            </a:r>
            <a:endParaRPr/>
          </a:p>
          <a:p>
            <a:pPr indent="-215900" lvl="0" marL="520700" rtl="0" algn="l">
              <a:lnSpc>
                <a:spcPct val="90000"/>
              </a:lnSpc>
              <a:spcBef>
                <a:spcPts val="800"/>
              </a:spcBef>
              <a:spcAft>
                <a:spcPts val="0"/>
              </a:spcAft>
              <a:buSzPct val="116666"/>
              <a:buFont typeface="Arial"/>
              <a:buNone/>
            </a:pPr>
            <a:r>
              <a:t/>
            </a:r>
            <a:endParaRPr/>
          </a:p>
        </p:txBody>
      </p:sp>
      <p:pic>
        <p:nvPicPr>
          <p:cNvPr descr="Children doing activity at tables" id="1042" name="Google Shape;1042;p167"/>
          <p:cNvPicPr preferRelativeResize="0"/>
          <p:nvPr/>
        </p:nvPicPr>
        <p:blipFill rotWithShape="1">
          <a:blip r:embed="rId3">
            <a:alphaModFix/>
          </a:blip>
          <a:srcRect b="0" l="0" r="0" t="0"/>
          <a:stretch/>
        </p:blipFill>
        <p:spPr>
          <a:xfrm rot="5400000">
            <a:off x="3622424" y="536624"/>
            <a:ext cx="3498596" cy="2623941"/>
          </a:xfrm>
          <a:prstGeom prst="rect">
            <a:avLst/>
          </a:prstGeom>
          <a:noFill/>
          <a:ln>
            <a:noFill/>
          </a:ln>
        </p:spPr>
      </p:pic>
      <p:pic>
        <p:nvPicPr>
          <p:cNvPr descr="Children doing activity at tables" id="1043" name="Google Shape;1043;p167"/>
          <p:cNvPicPr preferRelativeResize="0"/>
          <p:nvPr/>
        </p:nvPicPr>
        <p:blipFill rotWithShape="1">
          <a:blip r:embed="rId4">
            <a:alphaModFix/>
          </a:blip>
          <a:srcRect b="0" l="0" r="0" t="0"/>
          <a:stretch/>
        </p:blipFill>
        <p:spPr>
          <a:xfrm rot="5400000">
            <a:off x="5913701" y="1922653"/>
            <a:ext cx="3541968" cy="265647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168"/>
          <p:cNvSpPr txBox="1"/>
          <p:nvPr>
            <p:ph type="title"/>
          </p:nvPr>
        </p:nvSpPr>
        <p:spPr>
          <a:xfrm>
            <a:off x="429052" y="448859"/>
            <a:ext cx="4248600" cy="717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3300"/>
              <a:buNone/>
            </a:pPr>
            <a:r>
              <a:rPr lang="en" sz="2700">
                <a:solidFill>
                  <a:srgbClr val="F1583A"/>
                </a:solidFill>
              </a:rPr>
              <a:t>Elementary Cohort Results</a:t>
            </a:r>
            <a:endParaRPr sz="2700">
              <a:solidFill>
                <a:srgbClr val="F1583A"/>
              </a:solidFill>
            </a:endParaRPr>
          </a:p>
        </p:txBody>
      </p:sp>
      <p:sp>
        <p:nvSpPr>
          <p:cNvPr id="1049" name="Google Shape;1049;p168"/>
          <p:cNvSpPr txBox="1"/>
          <p:nvPr>
            <p:ph idx="1" type="body"/>
          </p:nvPr>
        </p:nvSpPr>
        <p:spPr>
          <a:xfrm>
            <a:off x="429050" y="1166450"/>
            <a:ext cx="4878300" cy="3263400"/>
          </a:xfrm>
          <a:prstGeom prst="rect">
            <a:avLst/>
          </a:prstGeom>
          <a:noFill/>
          <a:ln>
            <a:noFill/>
          </a:ln>
        </p:spPr>
        <p:txBody>
          <a:bodyPr anchorCtr="0" anchor="t" bIns="34275" lIns="68575" spcFirstLastPara="1" rIns="68575" wrap="square" tIns="34275">
            <a:noAutofit/>
          </a:bodyPr>
          <a:lstStyle/>
          <a:p>
            <a:pPr indent="-361950" lvl="0" marL="457200" rtl="0" algn="l">
              <a:lnSpc>
                <a:spcPct val="120000"/>
              </a:lnSpc>
              <a:spcBef>
                <a:spcPts val="800"/>
              </a:spcBef>
              <a:spcAft>
                <a:spcPts val="0"/>
              </a:spcAft>
              <a:buSzPts val="2100"/>
              <a:buChar char="●"/>
            </a:pPr>
            <a:r>
              <a:rPr lang="en" sz="2100"/>
              <a:t>Teacher reflections show incredible growth, especially in terms of incorporating more hands-on learning.</a:t>
            </a:r>
            <a:endParaRPr sz="2100"/>
          </a:p>
          <a:p>
            <a:pPr indent="-361950" lvl="0" marL="457200" rtl="0" algn="l">
              <a:lnSpc>
                <a:spcPct val="120000"/>
              </a:lnSpc>
              <a:spcBef>
                <a:spcPts val="0"/>
              </a:spcBef>
              <a:spcAft>
                <a:spcPts val="0"/>
              </a:spcAft>
              <a:buSzPts val="2100"/>
              <a:buChar char="●"/>
            </a:pPr>
            <a:r>
              <a:rPr lang="en" sz="2100"/>
              <a:t>Teachers also report feeling more creative and intentional in their practice.</a:t>
            </a:r>
            <a:endParaRPr sz="2100"/>
          </a:p>
          <a:p>
            <a:pPr indent="-361950" lvl="0" marL="457200" rtl="0" algn="l">
              <a:lnSpc>
                <a:spcPct val="120000"/>
              </a:lnSpc>
              <a:spcBef>
                <a:spcPts val="0"/>
              </a:spcBef>
              <a:spcAft>
                <a:spcPts val="0"/>
              </a:spcAft>
              <a:buSzPts val="2100"/>
              <a:buChar char="●"/>
            </a:pPr>
            <a:r>
              <a:rPr lang="en" sz="2100"/>
              <a:t>All but three of the 17 participants from Year 1 continued during Year 2.</a:t>
            </a:r>
            <a:endParaRPr sz="2100"/>
          </a:p>
          <a:p>
            <a:pPr indent="-361950" lvl="0" marL="457200" rtl="0" algn="l">
              <a:lnSpc>
                <a:spcPct val="120000"/>
              </a:lnSpc>
              <a:spcBef>
                <a:spcPts val="0"/>
              </a:spcBef>
              <a:spcAft>
                <a:spcPts val="0"/>
              </a:spcAft>
              <a:buSzPts val="2100"/>
              <a:buChar char="●"/>
            </a:pPr>
            <a:r>
              <a:rPr lang="en" sz="2100"/>
              <a:t>Year 2 has 23 participants – more than half the school staff.</a:t>
            </a:r>
            <a:endParaRPr sz="2100"/>
          </a:p>
        </p:txBody>
      </p:sp>
      <p:pic>
        <p:nvPicPr>
          <p:cNvPr descr="Collage of images with children engaging in various classroom activities with a variety of materials. " id="1050" name="Google Shape;1050;p168"/>
          <p:cNvPicPr preferRelativeResize="0"/>
          <p:nvPr/>
        </p:nvPicPr>
        <p:blipFill rotWithShape="1">
          <a:blip r:embed="rId3">
            <a:alphaModFix/>
          </a:blip>
          <a:srcRect b="0" l="0" r="0" t="0"/>
          <a:stretch/>
        </p:blipFill>
        <p:spPr>
          <a:xfrm>
            <a:off x="5376449" y="1338627"/>
            <a:ext cx="3605750" cy="27043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p169"/>
          <p:cNvSpPr txBox="1"/>
          <p:nvPr>
            <p:ph type="title"/>
          </p:nvPr>
        </p:nvSpPr>
        <p:spPr>
          <a:xfrm>
            <a:off x="326114" y="337342"/>
            <a:ext cx="3312300" cy="743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3300"/>
              <a:buNone/>
            </a:pPr>
            <a:r>
              <a:rPr lang="en" sz="3000">
                <a:solidFill>
                  <a:srgbClr val="F1583A"/>
                </a:solidFill>
              </a:rPr>
              <a:t>Common Threads</a:t>
            </a:r>
            <a:endParaRPr sz="3000">
              <a:solidFill>
                <a:srgbClr val="F1583A"/>
              </a:solidFill>
            </a:endParaRPr>
          </a:p>
        </p:txBody>
      </p:sp>
      <p:sp>
        <p:nvSpPr>
          <p:cNvPr id="1056" name="Google Shape;1056;p169"/>
          <p:cNvSpPr txBox="1"/>
          <p:nvPr>
            <p:ph idx="1" type="body"/>
          </p:nvPr>
        </p:nvSpPr>
        <p:spPr>
          <a:xfrm>
            <a:off x="98250" y="1033800"/>
            <a:ext cx="4719000" cy="4109700"/>
          </a:xfrm>
          <a:prstGeom prst="rect">
            <a:avLst/>
          </a:prstGeom>
          <a:noFill/>
          <a:ln>
            <a:noFill/>
          </a:ln>
        </p:spPr>
        <p:txBody>
          <a:bodyPr anchorCtr="0" anchor="t" bIns="34275" lIns="68575" spcFirstLastPara="1" rIns="68575" wrap="square" tIns="34275">
            <a:normAutofit lnSpcReduction="10000"/>
          </a:bodyPr>
          <a:lstStyle/>
          <a:p>
            <a:pPr indent="-165100" lvl="0" marL="342900" rtl="0" algn="l">
              <a:lnSpc>
                <a:spcPct val="110000"/>
              </a:lnSpc>
              <a:spcBef>
                <a:spcPts val="800"/>
              </a:spcBef>
              <a:spcAft>
                <a:spcPts val="0"/>
              </a:spcAft>
              <a:buSzPts val="2300"/>
              <a:buNone/>
            </a:pPr>
            <a:r>
              <a:rPr lang="en" sz="2200"/>
              <a:t>Although different, these projects share:</a:t>
            </a:r>
            <a:endParaRPr sz="2200"/>
          </a:p>
          <a:p>
            <a:pPr indent="-355600" lvl="0" marL="457200" rtl="0" algn="l">
              <a:lnSpc>
                <a:spcPct val="110000"/>
              </a:lnSpc>
              <a:spcBef>
                <a:spcPts val="400"/>
              </a:spcBef>
              <a:spcAft>
                <a:spcPts val="0"/>
              </a:spcAft>
              <a:buSzPts val="2000"/>
              <a:buChar char="●"/>
            </a:pPr>
            <a:r>
              <a:rPr lang="en" sz="2000"/>
              <a:t>Relationship-building &amp; trust</a:t>
            </a:r>
            <a:endParaRPr sz="2000"/>
          </a:p>
          <a:p>
            <a:pPr indent="-355600" lvl="0" marL="457200" rtl="0" algn="l">
              <a:lnSpc>
                <a:spcPct val="110000"/>
              </a:lnSpc>
              <a:spcBef>
                <a:spcPts val="0"/>
              </a:spcBef>
              <a:spcAft>
                <a:spcPts val="0"/>
              </a:spcAft>
              <a:buSzPts val="2000"/>
              <a:buChar char="●"/>
            </a:pPr>
            <a:r>
              <a:rPr lang="en" sz="2000"/>
              <a:t>Art &amp; making</a:t>
            </a:r>
            <a:endParaRPr sz="2000"/>
          </a:p>
          <a:p>
            <a:pPr indent="-355600" lvl="1" marL="1371600" rtl="0" algn="l">
              <a:lnSpc>
                <a:spcPct val="110000"/>
              </a:lnSpc>
              <a:spcBef>
                <a:spcPts val="0"/>
              </a:spcBef>
              <a:spcAft>
                <a:spcPts val="0"/>
              </a:spcAft>
              <a:buSzPts val="2000"/>
              <a:buChar char="○"/>
            </a:pPr>
            <a:r>
              <a:rPr lang="en" sz="2000"/>
              <a:t>For the classroom</a:t>
            </a:r>
            <a:endParaRPr sz="2000"/>
          </a:p>
          <a:p>
            <a:pPr indent="-355600" lvl="1" marL="1371600" rtl="0" algn="l">
              <a:lnSpc>
                <a:spcPct val="110000"/>
              </a:lnSpc>
              <a:spcBef>
                <a:spcPts val="0"/>
              </a:spcBef>
              <a:spcAft>
                <a:spcPts val="0"/>
              </a:spcAft>
              <a:buSzPts val="2000"/>
              <a:buChar char="○"/>
            </a:pPr>
            <a:r>
              <a:rPr lang="en" sz="2000"/>
              <a:t>For its own sake - foster creativity &amp; joy</a:t>
            </a:r>
            <a:endParaRPr sz="2000"/>
          </a:p>
          <a:p>
            <a:pPr indent="-355600" lvl="0" marL="457200" rtl="0" algn="l">
              <a:lnSpc>
                <a:spcPct val="110000"/>
              </a:lnSpc>
              <a:spcBef>
                <a:spcPts val="0"/>
              </a:spcBef>
              <a:spcAft>
                <a:spcPts val="0"/>
              </a:spcAft>
              <a:buSzPts val="2000"/>
              <a:buChar char="●"/>
            </a:pPr>
            <a:r>
              <a:rPr lang="en" sz="2000"/>
              <a:t>Integrate professional development, outreach, &amp; field trips</a:t>
            </a:r>
            <a:endParaRPr sz="2000"/>
          </a:p>
          <a:p>
            <a:pPr indent="-355600" lvl="1" marL="1371600" rtl="0" algn="l">
              <a:lnSpc>
                <a:spcPct val="110000"/>
              </a:lnSpc>
              <a:spcBef>
                <a:spcPts val="0"/>
              </a:spcBef>
              <a:spcAft>
                <a:spcPts val="0"/>
              </a:spcAft>
              <a:buSzPts val="2000"/>
              <a:buChar char="○"/>
            </a:pPr>
            <a:r>
              <a:rPr lang="en" sz="2000"/>
              <a:t>Educators learn </a:t>
            </a:r>
            <a:r>
              <a:rPr i="1" lang="en" sz="2000"/>
              <a:t>with</a:t>
            </a:r>
            <a:r>
              <a:rPr lang="en" sz="2000"/>
              <a:t> students</a:t>
            </a:r>
            <a:endParaRPr sz="2000"/>
          </a:p>
          <a:p>
            <a:pPr indent="-355600" lvl="0" marL="457200" rtl="0" algn="l">
              <a:lnSpc>
                <a:spcPct val="110000"/>
              </a:lnSpc>
              <a:spcBef>
                <a:spcPts val="0"/>
              </a:spcBef>
              <a:spcAft>
                <a:spcPts val="0"/>
              </a:spcAft>
              <a:buSzPts val="2000"/>
              <a:buChar char="●"/>
            </a:pPr>
            <a:r>
              <a:rPr lang="en" sz="2000"/>
              <a:t>Participant-directed</a:t>
            </a:r>
            <a:endParaRPr sz="2000"/>
          </a:p>
          <a:p>
            <a:pPr indent="-355600" lvl="1" marL="1371600" rtl="0" algn="l">
              <a:lnSpc>
                <a:spcPct val="110000"/>
              </a:lnSpc>
              <a:spcBef>
                <a:spcPts val="0"/>
              </a:spcBef>
              <a:spcAft>
                <a:spcPts val="0"/>
              </a:spcAft>
              <a:buSzPts val="2000"/>
              <a:buChar char="○"/>
            </a:pPr>
            <a:r>
              <a:rPr lang="en" sz="2000"/>
              <a:t>Design </a:t>
            </a:r>
            <a:r>
              <a:rPr i="1" lang="en" sz="2000"/>
              <a:t>with</a:t>
            </a:r>
            <a:r>
              <a:rPr lang="en" sz="2000"/>
              <a:t> instead of </a:t>
            </a:r>
            <a:r>
              <a:rPr i="1" lang="en" sz="2000"/>
              <a:t>for</a:t>
            </a:r>
            <a:endParaRPr i="1" sz="2000"/>
          </a:p>
          <a:p>
            <a:pPr indent="0" lvl="0" marL="457200" rtl="0" algn="l">
              <a:lnSpc>
                <a:spcPct val="110000"/>
              </a:lnSpc>
              <a:spcBef>
                <a:spcPts val="400"/>
              </a:spcBef>
              <a:spcAft>
                <a:spcPts val="0"/>
              </a:spcAft>
              <a:buNone/>
            </a:pPr>
            <a:r>
              <a:t/>
            </a:r>
            <a:endParaRPr sz="1400"/>
          </a:p>
        </p:txBody>
      </p:sp>
      <p:pic>
        <p:nvPicPr>
          <p:cNvPr descr="Adults doing activity at tables" id="1057" name="Google Shape;1057;p169"/>
          <p:cNvPicPr preferRelativeResize="0"/>
          <p:nvPr/>
        </p:nvPicPr>
        <p:blipFill rotWithShape="1">
          <a:blip r:embed="rId3">
            <a:alphaModFix/>
          </a:blip>
          <a:srcRect b="0" l="0" r="0" t="0"/>
          <a:stretch/>
        </p:blipFill>
        <p:spPr>
          <a:xfrm>
            <a:off x="4876538" y="92649"/>
            <a:ext cx="3680424" cy="2760317"/>
          </a:xfrm>
          <a:prstGeom prst="rect">
            <a:avLst/>
          </a:prstGeom>
          <a:noFill/>
          <a:ln>
            <a:noFill/>
          </a:ln>
        </p:spPr>
      </p:pic>
      <p:pic>
        <p:nvPicPr>
          <p:cNvPr descr="Adults doing activity at tables" id="1058" name="Google Shape;1058;p169"/>
          <p:cNvPicPr preferRelativeResize="0"/>
          <p:nvPr/>
        </p:nvPicPr>
        <p:blipFill rotWithShape="1">
          <a:blip r:embed="rId4">
            <a:alphaModFix/>
          </a:blip>
          <a:srcRect b="0" l="0" r="0" t="0"/>
          <a:stretch/>
        </p:blipFill>
        <p:spPr>
          <a:xfrm>
            <a:off x="5272543" y="2526326"/>
            <a:ext cx="3804994" cy="253666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170"/>
          <p:cNvSpPr txBox="1"/>
          <p:nvPr>
            <p:ph type="title"/>
          </p:nvPr>
        </p:nvSpPr>
        <p:spPr>
          <a:xfrm>
            <a:off x="275375" y="168175"/>
            <a:ext cx="7367700" cy="809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NISE Network </a:t>
            </a:r>
            <a:r>
              <a:rPr lang="en"/>
              <a:t>Resources</a:t>
            </a:r>
            <a:endParaRPr/>
          </a:p>
          <a:p>
            <a:pPr indent="0" lvl="0" marL="0" rtl="0" algn="l">
              <a:spcBef>
                <a:spcPts val="0"/>
              </a:spcBef>
              <a:spcAft>
                <a:spcPts val="0"/>
              </a:spcAft>
              <a:buNone/>
            </a:pPr>
            <a:r>
              <a:t/>
            </a:r>
            <a:endParaRPr/>
          </a:p>
        </p:txBody>
      </p:sp>
      <p:sp>
        <p:nvSpPr>
          <p:cNvPr id="1064" name="Google Shape;1064;p170"/>
          <p:cNvSpPr txBox="1"/>
          <p:nvPr>
            <p:ph idx="1" type="body"/>
          </p:nvPr>
        </p:nvSpPr>
        <p:spPr>
          <a:xfrm>
            <a:off x="129200" y="1302475"/>
            <a:ext cx="5982600" cy="4064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en"/>
              <a:t>Videos:</a:t>
            </a:r>
            <a:endParaRPr b="1"/>
          </a:p>
          <a:p>
            <a:pPr indent="0" lvl="0" marL="457200" rtl="0" algn="l">
              <a:spcBef>
                <a:spcPts val="0"/>
              </a:spcBef>
              <a:spcAft>
                <a:spcPts val="0"/>
              </a:spcAft>
              <a:buNone/>
            </a:pPr>
            <a:r>
              <a:rPr lang="en"/>
              <a:t>What are STEM learning ecosystems?</a:t>
            </a:r>
            <a:endParaRPr/>
          </a:p>
          <a:p>
            <a:pPr indent="0" lvl="0" marL="457200" rtl="0" algn="l">
              <a:spcBef>
                <a:spcPts val="0"/>
              </a:spcBef>
              <a:spcAft>
                <a:spcPts val="0"/>
              </a:spcAft>
              <a:buNone/>
            </a:pPr>
            <a:r>
              <a:rPr lang="en"/>
              <a:t>Introduction to STEM learning ecosystems</a:t>
            </a:r>
            <a:endParaRPr/>
          </a:p>
          <a:p>
            <a:pPr indent="0" lvl="0" marL="457200" rtl="0" algn="l">
              <a:spcBef>
                <a:spcPts val="0"/>
              </a:spcBef>
              <a:spcAft>
                <a:spcPts val="0"/>
              </a:spcAft>
              <a:buNone/>
            </a:pPr>
            <a:r>
              <a:rPr lang="en"/>
              <a:t>Building and supporting strong partnerships</a:t>
            </a:r>
            <a:endParaRPr/>
          </a:p>
          <a:p>
            <a:pPr indent="0" lvl="0" marL="457200" rtl="0" algn="l">
              <a:spcBef>
                <a:spcPts val="0"/>
              </a:spcBef>
              <a:spcAft>
                <a:spcPts val="0"/>
              </a:spcAft>
              <a:buNone/>
            </a:pPr>
            <a:r>
              <a:rPr lang="en"/>
              <a:t>Using equitable approaches to broaden participation</a:t>
            </a:r>
            <a:endParaRPr/>
          </a:p>
          <a:p>
            <a:pPr indent="0" lvl="0" marL="457200" rtl="0" algn="l">
              <a:spcBef>
                <a:spcPts val="0"/>
              </a:spcBef>
              <a:spcAft>
                <a:spcPts val="0"/>
              </a:spcAft>
              <a:buNone/>
            </a:pPr>
            <a:r>
              <a:rPr lang="en"/>
              <a:t>Creating authentic STEM learning experiences</a:t>
            </a:r>
            <a:endParaRPr/>
          </a:p>
          <a:p>
            <a:pPr indent="0" lvl="0" marL="0" rtl="0" algn="l">
              <a:spcBef>
                <a:spcPts val="1000"/>
              </a:spcBef>
              <a:spcAft>
                <a:spcPts val="0"/>
              </a:spcAft>
              <a:buNone/>
            </a:pPr>
            <a:r>
              <a:rPr b="1" lang="en"/>
              <a:t>Activities: </a:t>
            </a:r>
            <a:endParaRPr b="1"/>
          </a:p>
          <a:p>
            <a:pPr indent="0" lvl="0" marL="457200" rtl="0" algn="l">
              <a:spcBef>
                <a:spcPts val="0"/>
              </a:spcBef>
              <a:spcAft>
                <a:spcPts val="0"/>
              </a:spcAft>
              <a:buNone/>
            </a:pPr>
            <a:r>
              <a:rPr lang="en"/>
              <a:t>What is learning?</a:t>
            </a:r>
            <a:endParaRPr/>
          </a:p>
          <a:p>
            <a:pPr indent="0" lvl="0" marL="457200" rtl="0" algn="l">
              <a:spcBef>
                <a:spcPts val="0"/>
              </a:spcBef>
              <a:spcAft>
                <a:spcPts val="0"/>
              </a:spcAft>
              <a:buNone/>
            </a:pPr>
            <a:r>
              <a:rPr lang="en"/>
              <a:t>Depict your partnership</a:t>
            </a:r>
            <a:endParaRPr/>
          </a:p>
          <a:p>
            <a:pPr indent="0" lvl="0" marL="0" rtl="0" algn="l">
              <a:spcBef>
                <a:spcPts val="1200"/>
              </a:spcBef>
              <a:spcAft>
                <a:spcPts val="0"/>
              </a:spcAft>
              <a:buNone/>
            </a:pPr>
            <a:r>
              <a:rPr b="1" lang="en"/>
              <a:t>Illustrations: </a:t>
            </a:r>
            <a:endParaRPr b="1"/>
          </a:p>
          <a:p>
            <a:pPr indent="0" lvl="0" marL="0" rtl="0" algn="l">
              <a:spcBef>
                <a:spcPts val="0"/>
              </a:spcBef>
              <a:spcAft>
                <a:spcPts val="0"/>
              </a:spcAft>
              <a:buNone/>
            </a:pPr>
            <a:r>
              <a:rPr lang="en"/>
              <a:t>	STEM learning ecosystems</a:t>
            </a:r>
            <a:endParaRPr/>
          </a:p>
          <a:p>
            <a:pPr indent="0" lvl="0" marL="0" rtl="0" algn="l">
              <a:spcBef>
                <a:spcPts val="0"/>
              </a:spcBef>
              <a:spcAft>
                <a:spcPts val="0"/>
              </a:spcAft>
              <a:buNone/>
            </a:pPr>
            <a:r>
              <a:rPr lang="en"/>
              <a:t>	Key ideas and definitions</a:t>
            </a:r>
            <a:endParaRPr/>
          </a:p>
        </p:txBody>
      </p:sp>
      <p:sp>
        <p:nvSpPr>
          <p:cNvPr id="1065" name="Google Shape;1065;p170"/>
          <p:cNvSpPr txBox="1"/>
          <p:nvPr/>
        </p:nvSpPr>
        <p:spPr>
          <a:xfrm>
            <a:off x="3606300" y="4231075"/>
            <a:ext cx="5537700" cy="1049700"/>
          </a:xfrm>
          <a:prstGeom prst="rect">
            <a:avLst/>
          </a:prstGeom>
          <a:noFill/>
          <a:ln>
            <a:noFill/>
          </a:ln>
        </p:spPr>
        <p:txBody>
          <a:bodyPr anchorCtr="0" anchor="t" bIns="91425" lIns="91425" spcFirstLastPara="1" rIns="91425" wrap="square" tIns="91425">
            <a:normAutofit fontScale="32500" lnSpcReduction="10000"/>
          </a:bodyPr>
          <a:lstStyle/>
          <a:p>
            <a:pPr indent="0" lvl="0" marL="0" rtl="0" algn="ctr">
              <a:spcBef>
                <a:spcPts val="0"/>
              </a:spcBef>
              <a:spcAft>
                <a:spcPts val="0"/>
              </a:spcAft>
              <a:buNone/>
            </a:pPr>
            <a:r>
              <a:rPr b="1" lang="en" sz="3600">
                <a:solidFill>
                  <a:srgbClr val="FFFFFF"/>
                </a:solidFill>
              </a:rPr>
              <a:t>Resources</a:t>
            </a:r>
            <a:endParaRPr b="1" sz="3600">
              <a:solidFill>
                <a:srgbClr val="FFFFFF"/>
              </a:solidFill>
            </a:endParaRPr>
          </a:p>
          <a:p>
            <a:pPr indent="0" lvl="0" marL="0" rtl="0" algn="l">
              <a:spcBef>
                <a:spcPts val="0"/>
              </a:spcBef>
              <a:spcAft>
                <a:spcPts val="0"/>
              </a:spcAft>
              <a:buNone/>
            </a:pPr>
            <a:r>
              <a:t/>
            </a:r>
            <a:endParaRPr b="1" sz="1111">
              <a:solidFill>
                <a:srgbClr val="FFFFFF"/>
              </a:solidFill>
            </a:endParaRPr>
          </a:p>
          <a:p>
            <a:pPr indent="0" lvl="0" marL="0" rtl="0" algn="ctr">
              <a:spcBef>
                <a:spcPts val="0"/>
              </a:spcBef>
              <a:spcAft>
                <a:spcPts val="0"/>
              </a:spcAft>
              <a:buNone/>
            </a:pPr>
            <a:r>
              <a:rPr b="1" lang="en" sz="5250">
                <a:solidFill>
                  <a:srgbClr val="007C91"/>
                </a:solidFill>
                <a:uFill>
                  <a:noFill/>
                </a:uFill>
                <a:hlinkClick r:id="rId3">
                  <a:extLst>
                    <a:ext uri="{A12FA001-AC4F-418D-AE19-62706E023703}">
                      <ahyp:hlinkClr val="tx"/>
                    </a:ext>
                  </a:extLst>
                </a:hlinkClick>
              </a:rPr>
              <a:t>https://www.nisenet.org/stem-learning-ecosystems</a:t>
            </a:r>
            <a:endParaRPr b="1" sz="5250">
              <a:solidFill>
                <a:srgbClr val="007C91"/>
              </a:solidFill>
            </a:endParaRPr>
          </a:p>
          <a:p>
            <a:pPr indent="0" lvl="0" marL="0" rtl="0" algn="l">
              <a:spcBef>
                <a:spcPts val="0"/>
              </a:spcBef>
              <a:spcAft>
                <a:spcPts val="0"/>
              </a:spcAft>
              <a:buNone/>
            </a:pPr>
            <a:r>
              <a:t/>
            </a:r>
            <a:endParaRPr b="1" sz="5250">
              <a:solidFill>
                <a:srgbClr val="007C91"/>
              </a:solidFill>
              <a:highlight>
                <a:srgbClr val="EEFF41"/>
              </a:highlight>
            </a:endParaRPr>
          </a:p>
          <a:p>
            <a:pPr indent="0" lvl="0" marL="0" rtl="0" algn="ctr">
              <a:spcBef>
                <a:spcPts val="0"/>
              </a:spcBef>
              <a:spcAft>
                <a:spcPts val="0"/>
              </a:spcAft>
              <a:buNone/>
            </a:pPr>
            <a:r>
              <a:t/>
            </a:r>
            <a:endParaRPr b="1" sz="3600">
              <a:solidFill>
                <a:srgbClr val="FFFFFF"/>
              </a:solidFill>
            </a:endParaRPr>
          </a:p>
        </p:txBody>
      </p:sp>
      <p:pic>
        <p:nvPicPr>
          <p:cNvPr descr="QR code https://www.nisenet.org/stem-learning-ecosystems" id="1066" name="Google Shape;1066;p170"/>
          <p:cNvPicPr preferRelativeResize="0"/>
          <p:nvPr/>
        </p:nvPicPr>
        <p:blipFill>
          <a:blip r:embed="rId4">
            <a:alphaModFix/>
          </a:blip>
          <a:stretch>
            <a:fillRect/>
          </a:stretch>
        </p:blipFill>
        <p:spPr>
          <a:xfrm>
            <a:off x="6898475" y="2571750"/>
            <a:ext cx="1909325" cy="1909325"/>
          </a:xfrm>
          <a:prstGeom prst="rect">
            <a:avLst/>
          </a:prstGeom>
          <a:noFill/>
          <a:ln>
            <a:noFill/>
          </a:ln>
        </p:spPr>
      </p:pic>
      <p:pic>
        <p:nvPicPr>
          <p:cNvPr descr="NISE Network logo" id="1067" name="Google Shape;1067;p170"/>
          <p:cNvPicPr preferRelativeResize="0"/>
          <p:nvPr/>
        </p:nvPicPr>
        <p:blipFill>
          <a:blip r:embed="rId5">
            <a:alphaModFix/>
          </a:blip>
          <a:stretch>
            <a:fillRect/>
          </a:stretch>
        </p:blipFill>
        <p:spPr>
          <a:xfrm>
            <a:off x="5959125" y="1388037"/>
            <a:ext cx="1381046" cy="1049701"/>
          </a:xfrm>
          <a:prstGeom prst="rect">
            <a:avLst/>
          </a:prstGeom>
          <a:noFill/>
          <a:ln>
            <a:noFill/>
          </a:ln>
        </p:spPr>
      </p:pic>
      <p:pic>
        <p:nvPicPr>
          <p:cNvPr descr="STEM Learning ecosystems logo" id="1068" name="Google Shape;1068;p170"/>
          <p:cNvPicPr preferRelativeResize="0"/>
          <p:nvPr/>
        </p:nvPicPr>
        <p:blipFill>
          <a:blip r:embed="rId6">
            <a:alphaModFix/>
          </a:blip>
          <a:stretch>
            <a:fillRect/>
          </a:stretch>
        </p:blipFill>
        <p:spPr>
          <a:xfrm>
            <a:off x="7452225" y="1254092"/>
            <a:ext cx="1733675" cy="131759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171"/>
          <p:cNvSpPr txBox="1"/>
          <p:nvPr>
            <p:ph type="title"/>
          </p:nvPr>
        </p:nvSpPr>
        <p:spPr>
          <a:xfrm>
            <a:off x="275375" y="168175"/>
            <a:ext cx="7367700" cy="80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SLECoP </a:t>
            </a:r>
            <a:r>
              <a:rPr lang="en"/>
              <a:t>Resources</a:t>
            </a:r>
            <a:endParaRPr/>
          </a:p>
        </p:txBody>
      </p:sp>
      <p:sp>
        <p:nvSpPr>
          <p:cNvPr id="1074" name="Google Shape;1074;p171"/>
          <p:cNvSpPr txBox="1"/>
          <p:nvPr>
            <p:ph idx="1" type="body"/>
          </p:nvPr>
        </p:nvSpPr>
        <p:spPr>
          <a:xfrm>
            <a:off x="66650" y="2778700"/>
            <a:ext cx="8389800" cy="2823000"/>
          </a:xfrm>
          <a:prstGeom prst="rect">
            <a:avLst/>
          </a:prstGeom>
        </p:spPr>
        <p:txBody>
          <a:bodyPr anchorCtr="0" anchor="t" bIns="91425" lIns="91425" spcFirstLastPara="1" rIns="91425" wrap="square" tIns="91425">
            <a:normAutofit fontScale="25000" lnSpcReduction="20000"/>
          </a:bodyPr>
          <a:lstStyle/>
          <a:p>
            <a:pPr indent="0" lvl="0" marL="457200" rtl="0" algn="l">
              <a:lnSpc>
                <a:spcPct val="100000"/>
              </a:lnSpc>
              <a:spcBef>
                <a:spcPts val="0"/>
              </a:spcBef>
              <a:spcAft>
                <a:spcPts val="0"/>
              </a:spcAft>
              <a:buNone/>
            </a:pPr>
            <a:r>
              <a:rPr b="1" lang="en" sz="8800"/>
              <a:t>STEM Learning Ecosystems Community of Practice (SLECoP)</a:t>
            </a:r>
            <a:endParaRPr b="1" sz="8800">
              <a:solidFill>
                <a:srgbClr val="007C91"/>
              </a:solidFill>
            </a:endParaRPr>
          </a:p>
          <a:p>
            <a:pPr indent="0" lvl="0" marL="457200" rtl="0" algn="l">
              <a:spcBef>
                <a:spcPts val="0"/>
              </a:spcBef>
              <a:spcAft>
                <a:spcPts val="0"/>
              </a:spcAft>
              <a:buNone/>
            </a:pPr>
            <a:r>
              <a:rPr b="1" lang="en" sz="8800">
                <a:solidFill>
                  <a:srgbClr val="007C91"/>
                </a:solidFill>
                <a:uFill>
                  <a:noFill/>
                </a:uFill>
                <a:hlinkClick r:id="rId3">
                  <a:extLst>
                    <a:ext uri="{A12FA001-AC4F-418D-AE19-62706E023703}">
                      <ahyp:hlinkClr val="tx"/>
                    </a:ext>
                  </a:extLst>
                </a:hlinkClick>
              </a:rPr>
              <a:t>https://stemecosystems.org/</a:t>
            </a:r>
            <a:endParaRPr b="1" sz="8800">
              <a:solidFill>
                <a:srgbClr val="007C91"/>
              </a:solidFill>
            </a:endParaRPr>
          </a:p>
          <a:p>
            <a:pPr indent="0" lvl="0" marL="457200" rtl="0" algn="l">
              <a:spcBef>
                <a:spcPts val="1200"/>
              </a:spcBef>
              <a:spcAft>
                <a:spcPts val="0"/>
              </a:spcAft>
              <a:buNone/>
            </a:pPr>
            <a:r>
              <a:t/>
            </a:r>
            <a:endParaRPr b="1" sz="8800">
              <a:solidFill>
                <a:srgbClr val="007C91"/>
              </a:solidFill>
            </a:endParaRPr>
          </a:p>
          <a:p>
            <a:pPr indent="0" lvl="0" marL="457200" rtl="0" algn="l">
              <a:lnSpc>
                <a:spcPct val="100000"/>
              </a:lnSpc>
              <a:spcBef>
                <a:spcPts val="1200"/>
              </a:spcBef>
              <a:spcAft>
                <a:spcPts val="0"/>
              </a:spcAft>
              <a:buNone/>
            </a:pPr>
            <a:r>
              <a:rPr b="1" lang="en" sz="8800"/>
              <a:t>Connect with existing STEM Learning Ecosystems</a:t>
            </a:r>
            <a:br>
              <a:rPr b="1" lang="en" sz="8800"/>
            </a:br>
            <a:r>
              <a:rPr b="1" lang="en" sz="8800">
                <a:solidFill>
                  <a:srgbClr val="007C91"/>
                </a:solidFill>
                <a:highlight>
                  <a:srgbClr val="F7F7F7"/>
                </a:highlight>
                <a:uFill>
                  <a:noFill/>
                </a:uFill>
                <a:hlinkClick r:id="rId4">
                  <a:extLst>
                    <a:ext uri="{A12FA001-AC4F-418D-AE19-62706E023703}">
                      <ahyp:hlinkClr val="tx"/>
                    </a:ext>
                  </a:extLst>
                </a:hlinkClick>
              </a:rPr>
              <a:t>https://stemecosystems.org/ecosystems/</a:t>
            </a:r>
            <a:endParaRPr b="1" sz="8800">
              <a:solidFill>
                <a:srgbClr val="007C91"/>
              </a:solidFill>
              <a:highlight>
                <a:srgbClr val="F7F7F7"/>
              </a:highlight>
            </a:endParaRPr>
          </a:p>
          <a:p>
            <a:pPr indent="0" lvl="0" marL="457200" rtl="0" algn="l">
              <a:lnSpc>
                <a:spcPct val="100000"/>
              </a:lnSpc>
              <a:spcBef>
                <a:spcPts val="0"/>
              </a:spcBef>
              <a:spcAft>
                <a:spcPts val="0"/>
              </a:spcAft>
              <a:buClr>
                <a:schemeClr val="dk1"/>
              </a:buClr>
              <a:buSzPts val="275"/>
              <a:buFont typeface="Arial"/>
              <a:buNone/>
            </a:pPr>
            <a:r>
              <a:t/>
            </a:r>
            <a:endParaRPr b="1" sz="8800">
              <a:solidFill>
                <a:srgbClr val="007C91"/>
              </a:solidFill>
            </a:endParaRPr>
          </a:p>
          <a:p>
            <a:pPr indent="0" lvl="0" marL="457200" rtl="0" algn="l">
              <a:spcBef>
                <a:spcPts val="0"/>
              </a:spcBef>
              <a:spcAft>
                <a:spcPts val="0"/>
              </a:spcAft>
              <a:buNone/>
            </a:pPr>
            <a:r>
              <a:t/>
            </a:r>
            <a:endParaRPr b="1" sz="8800">
              <a:solidFill>
                <a:srgbClr val="007C91"/>
              </a:solidFill>
            </a:endParaRPr>
          </a:p>
          <a:p>
            <a:pPr indent="0" lvl="0" marL="457200" rtl="0" algn="l">
              <a:spcBef>
                <a:spcPts val="1200"/>
              </a:spcBef>
              <a:spcAft>
                <a:spcPts val="0"/>
              </a:spcAft>
              <a:buNone/>
            </a:pPr>
            <a:r>
              <a:t/>
            </a:r>
            <a:endParaRPr sz="3600"/>
          </a:p>
          <a:p>
            <a:pPr indent="0" lvl="0" marL="457200" rtl="0" algn="l">
              <a:spcBef>
                <a:spcPts val="1200"/>
              </a:spcBef>
              <a:spcAft>
                <a:spcPts val="0"/>
              </a:spcAft>
              <a:buNone/>
            </a:pPr>
            <a:r>
              <a:t/>
            </a:r>
            <a:endParaRPr sz="3600"/>
          </a:p>
          <a:p>
            <a:pPr indent="0" lvl="0" marL="457200" rtl="0" algn="l">
              <a:spcBef>
                <a:spcPts val="1200"/>
              </a:spcBef>
              <a:spcAft>
                <a:spcPts val="0"/>
              </a:spcAft>
              <a:buNone/>
            </a:pPr>
            <a:r>
              <a:t/>
            </a:r>
            <a:endParaRPr sz="3600"/>
          </a:p>
          <a:p>
            <a:pPr indent="0" lvl="0" marL="457200" rtl="0" algn="l">
              <a:spcBef>
                <a:spcPts val="1200"/>
              </a:spcBef>
              <a:spcAft>
                <a:spcPts val="1200"/>
              </a:spcAft>
              <a:buNone/>
            </a:pPr>
            <a:r>
              <a:t/>
            </a:r>
            <a:endParaRPr sz="3600"/>
          </a:p>
        </p:txBody>
      </p:sp>
      <p:pic>
        <p:nvPicPr>
          <p:cNvPr descr="STEM Ecosystems logo" id="1075" name="Google Shape;1075;p171"/>
          <p:cNvPicPr preferRelativeResize="0"/>
          <p:nvPr/>
        </p:nvPicPr>
        <p:blipFill>
          <a:blip r:embed="rId5">
            <a:alphaModFix/>
          </a:blip>
          <a:stretch>
            <a:fillRect/>
          </a:stretch>
        </p:blipFill>
        <p:spPr>
          <a:xfrm>
            <a:off x="1915003" y="1321400"/>
            <a:ext cx="5313988" cy="12503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172"/>
          <p:cNvSpPr txBox="1"/>
          <p:nvPr>
            <p:ph type="title"/>
          </p:nvPr>
        </p:nvSpPr>
        <p:spPr>
          <a:xfrm>
            <a:off x="275375" y="168175"/>
            <a:ext cx="7367700" cy="80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Questions and Discussion</a:t>
            </a:r>
            <a:endParaRPr/>
          </a:p>
        </p:txBody>
      </p:sp>
      <p:sp>
        <p:nvSpPr>
          <p:cNvPr id="1081" name="Google Shape;1081;p172"/>
          <p:cNvSpPr txBox="1"/>
          <p:nvPr>
            <p:ph idx="1" type="body"/>
          </p:nvPr>
        </p:nvSpPr>
        <p:spPr>
          <a:xfrm>
            <a:off x="456175" y="1928013"/>
            <a:ext cx="5228700" cy="2770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082" name="Google Shape;1082;p172"/>
          <p:cNvSpPr txBox="1"/>
          <p:nvPr>
            <p:ph idx="2" type="subTitle"/>
          </p:nvPr>
        </p:nvSpPr>
        <p:spPr>
          <a:xfrm>
            <a:off x="399000" y="1328013"/>
            <a:ext cx="5570400" cy="600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People at a conference looking at slideshow" id="1083" name="Google Shape;1083;p172"/>
          <p:cNvPicPr preferRelativeResize="0"/>
          <p:nvPr/>
        </p:nvPicPr>
        <p:blipFill rotWithShape="1">
          <a:blip r:embed="rId3">
            <a:alphaModFix/>
          </a:blip>
          <a:srcRect b="0" l="13520" r="27745" t="26777"/>
          <a:stretch/>
        </p:blipFill>
        <p:spPr>
          <a:xfrm>
            <a:off x="0" y="1063000"/>
            <a:ext cx="9144000" cy="41414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173"/>
          <p:cNvSpPr txBox="1"/>
          <p:nvPr>
            <p:ph type="title"/>
          </p:nvPr>
        </p:nvSpPr>
        <p:spPr>
          <a:xfrm>
            <a:off x="275375" y="168175"/>
            <a:ext cx="7367700" cy="80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Talk at your table</a:t>
            </a:r>
            <a:endParaRPr/>
          </a:p>
        </p:txBody>
      </p:sp>
      <p:sp>
        <p:nvSpPr>
          <p:cNvPr id="1089" name="Google Shape;1089;p173"/>
          <p:cNvSpPr txBox="1"/>
          <p:nvPr>
            <p:ph idx="1" type="body"/>
          </p:nvPr>
        </p:nvSpPr>
        <p:spPr>
          <a:xfrm>
            <a:off x="275375" y="1365225"/>
            <a:ext cx="8367600" cy="2770800"/>
          </a:xfrm>
          <a:prstGeom prst="rect">
            <a:avLst/>
          </a:prstGeom>
        </p:spPr>
        <p:txBody>
          <a:bodyPr anchorCtr="0" anchor="t" bIns="91425" lIns="91425" spcFirstLastPara="1" rIns="91425" wrap="square" tIns="91425">
            <a:noAutofit/>
          </a:bodyPr>
          <a:lstStyle/>
          <a:p>
            <a:pPr indent="0" lvl="0" marL="457200" rtl="0" algn="l">
              <a:lnSpc>
                <a:spcPct val="95000"/>
              </a:lnSpc>
              <a:spcBef>
                <a:spcPts val="0"/>
              </a:spcBef>
              <a:spcAft>
                <a:spcPts val="0"/>
              </a:spcAft>
              <a:buSzPts val="605"/>
              <a:buNone/>
            </a:pPr>
            <a:r>
              <a:t/>
            </a:r>
            <a:endParaRPr sz="2880"/>
          </a:p>
          <a:p>
            <a:pPr indent="-411480" lvl="0" marL="457200" rtl="0" algn="l">
              <a:lnSpc>
                <a:spcPct val="95000"/>
              </a:lnSpc>
              <a:spcBef>
                <a:spcPts val="1200"/>
              </a:spcBef>
              <a:spcAft>
                <a:spcPts val="0"/>
              </a:spcAft>
              <a:buSzPts val="2880"/>
              <a:buChar char="●"/>
            </a:pPr>
            <a:r>
              <a:rPr lang="en" sz="2880"/>
              <a:t>What would you like to take home and share?</a:t>
            </a:r>
            <a:endParaRPr sz="2880"/>
          </a:p>
          <a:p>
            <a:pPr indent="0" lvl="0" marL="0" rtl="0" algn="l">
              <a:lnSpc>
                <a:spcPct val="95000"/>
              </a:lnSpc>
              <a:spcBef>
                <a:spcPts val="1200"/>
              </a:spcBef>
              <a:spcAft>
                <a:spcPts val="0"/>
              </a:spcAft>
              <a:buSzPts val="605"/>
              <a:buNone/>
            </a:pPr>
            <a:r>
              <a:t/>
            </a:r>
            <a:endParaRPr sz="2880"/>
          </a:p>
          <a:p>
            <a:pPr indent="-411480" lvl="0" marL="457200" rtl="0" algn="l">
              <a:lnSpc>
                <a:spcPct val="95000"/>
              </a:lnSpc>
              <a:spcBef>
                <a:spcPts val="1200"/>
              </a:spcBef>
              <a:spcAft>
                <a:spcPts val="0"/>
              </a:spcAft>
              <a:buSzPts val="2880"/>
              <a:buChar char="●"/>
            </a:pPr>
            <a:r>
              <a:rPr lang="en" sz="2880"/>
              <a:t>What is one thing you excited about?</a:t>
            </a:r>
            <a:endParaRPr sz="2880"/>
          </a:p>
          <a:p>
            <a:pPr indent="0" lvl="0" marL="457200" rtl="0" algn="l">
              <a:lnSpc>
                <a:spcPct val="95000"/>
              </a:lnSpc>
              <a:spcBef>
                <a:spcPts val="1200"/>
              </a:spcBef>
              <a:spcAft>
                <a:spcPts val="0"/>
              </a:spcAft>
              <a:buSzPts val="605"/>
              <a:buNone/>
            </a:pPr>
            <a:r>
              <a:t/>
            </a:r>
            <a:endParaRPr sz="2880"/>
          </a:p>
          <a:p>
            <a:pPr indent="-411480" lvl="0" marL="457200" rtl="0" algn="l">
              <a:lnSpc>
                <a:spcPct val="95000"/>
              </a:lnSpc>
              <a:spcBef>
                <a:spcPts val="1200"/>
              </a:spcBef>
              <a:spcAft>
                <a:spcPts val="0"/>
              </a:spcAft>
              <a:buSzPts val="2880"/>
              <a:buChar char="●"/>
            </a:pPr>
            <a:r>
              <a:rPr lang="en" sz="2880"/>
              <a:t>What do you want to follow up on?</a:t>
            </a:r>
            <a:endParaRPr sz="288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112"/>
          <p:cNvSpPr txBox="1"/>
          <p:nvPr>
            <p:ph type="title"/>
          </p:nvPr>
        </p:nvSpPr>
        <p:spPr>
          <a:xfrm>
            <a:off x="596750" y="261500"/>
            <a:ext cx="7367700" cy="80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Our Plan for Today</a:t>
            </a:r>
            <a:endParaRPr/>
          </a:p>
        </p:txBody>
      </p:sp>
      <p:sp>
        <p:nvSpPr>
          <p:cNvPr id="586" name="Google Shape;586;p112"/>
          <p:cNvSpPr txBox="1"/>
          <p:nvPr>
            <p:ph idx="2" type="subTitle"/>
          </p:nvPr>
        </p:nvSpPr>
        <p:spPr>
          <a:xfrm>
            <a:off x="97350" y="1365450"/>
            <a:ext cx="9263100" cy="2412600"/>
          </a:xfrm>
          <a:prstGeom prst="rect">
            <a:avLst/>
          </a:prstGeom>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SzPts val="2000"/>
              <a:buChar char="●"/>
            </a:pPr>
            <a:r>
              <a:rPr b="0" lang="en" sz="2000"/>
              <a:t>Overview of STEM Learning Ecosystems (Allison Allison) (15 minutes)</a:t>
            </a:r>
            <a:endParaRPr b="0" sz="2000"/>
          </a:p>
          <a:p>
            <a:pPr indent="-355600" lvl="0" marL="457200" rtl="0" algn="l">
              <a:lnSpc>
                <a:spcPct val="150000"/>
              </a:lnSpc>
              <a:spcBef>
                <a:spcPts val="0"/>
              </a:spcBef>
              <a:spcAft>
                <a:spcPts val="0"/>
              </a:spcAft>
              <a:buSzPts val="2000"/>
              <a:buChar char="●"/>
            </a:pPr>
            <a:r>
              <a:rPr b="0" lang="en" sz="2000"/>
              <a:t>Sciencenter, </a:t>
            </a:r>
            <a:r>
              <a:rPr b="0" lang="en" sz="2000"/>
              <a:t>Ithaca, discussion activity (Ali Jackson) (20 minutes)</a:t>
            </a:r>
            <a:endParaRPr b="0" sz="2000"/>
          </a:p>
          <a:p>
            <a:pPr indent="-355600" lvl="0" marL="457200" rtl="0" algn="l">
              <a:lnSpc>
                <a:spcPct val="150000"/>
              </a:lnSpc>
              <a:spcBef>
                <a:spcPts val="0"/>
              </a:spcBef>
              <a:spcAft>
                <a:spcPts val="0"/>
              </a:spcAft>
              <a:buSzPts val="2000"/>
              <a:buChar char="●"/>
            </a:pPr>
            <a:r>
              <a:rPr b="0" lang="en" sz="2000"/>
              <a:t>Tulsa OK experiences and partnerships </a:t>
            </a:r>
            <a:r>
              <a:rPr b="0" lang="en" sz="2000"/>
              <a:t>(Lynnsey Childress) (10 minutes)</a:t>
            </a:r>
            <a:endParaRPr b="0" sz="2000"/>
          </a:p>
          <a:p>
            <a:pPr indent="-355600" lvl="0" marL="457200" rtl="0" algn="l">
              <a:lnSpc>
                <a:spcPct val="150000"/>
              </a:lnSpc>
              <a:spcBef>
                <a:spcPts val="0"/>
              </a:spcBef>
              <a:spcAft>
                <a:spcPts val="0"/>
              </a:spcAft>
              <a:buSzPts val="2000"/>
              <a:buChar char="●"/>
            </a:pPr>
            <a:r>
              <a:rPr b="0" lang="en" sz="2000"/>
              <a:t>Pittsburgh PA, accessibility tools, development processes (Debbie Coppula) (10)</a:t>
            </a:r>
            <a:endParaRPr b="0" sz="2000"/>
          </a:p>
          <a:p>
            <a:pPr indent="-355600" lvl="0" marL="457200" rtl="0" algn="l">
              <a:lnSpc>
                <a:spcPct val="150000"/>
              </a:lnSpc>
              <a:spcBef>
                <a:spcPts val="0"/>
              </a:spcBef>
              <a:spcAft>
                <a:spcPts val="0"/>
              </a:spcAft>
              <a:buSzPts val="2000"/>
              <a:buChar char="●"/>
            </a:pPr>
            <a:r>
              <a:rPr b="0" lang="en" sz="2000"/>
              <a:t>Conversation and Discussions  (15 minutes)</a:t>
            </a:r>
            <a:endParaRPr b="0" sz="2000"/>
          </a:p>
        </p:txBody>
      </p:sp>
      <p:sp>
        <p:nvSpPr>
          <p:cNvPr id="587" name="Google Shape;587;p112"/>
          <p:cNvSpPr/>
          <p:nvPr/>
        </p:nvSpPr>
        <p:spPr>
          <a:xfrm flipH="1" rot="10800000">
            <a:off x="-14200" y="5009100"/>
            <a:ext cx="9185700" cy="134400"/>
          </a:xfrm>
          <a:prstGeom prst="rect">
            <a:avLst/>
          </a:prstGeom>
          <a:solidFill>
            <a:srgbClr val="3CB4E7"/>
          </a:solidFill>
          <a:ln cap="flat" cmpd="sng" w="9525">
            <a:solidFill>
              <a:srgbClr val="3CB4E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113"/>
          <p:cNvSpPr txBox="1"/>
          <p:nvPr>
            <p:ph type="title"/>
          </p:nvPr>
        </p:nvSpPr>
        <p:spPr>
          <a:xfrm>
            <a:off x="596750" y="261500"/>
            <a:ext cx="7367700" cy="80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Our Session Goals</a:t>
            </a:r>
            <a:endParaRPr/>
          </a:p>
        </p:txBody>
      </p:sp>
      <p:sp>
        <p:nvSpPr>
          <p:cNvPr id="593" name="Google Shape;593;p113"/>
          <p:cNvSpPr txBox="1"/>
          <p:nvPr>
            <p:ph idx="2" type="subTitle"/>
          </p:nvPr>
        </p:nvSpPr>
        <p:spPr>
          <a:xfrm>
            <a:off x="-20850" y="1269975"/>
            <a:ext cx="8295000" cy="2412600"/>
          </a:xfrm>
          <a:prstGeom prst="rect">
            <a:avLst/>
          </a:prstGeom>
        </p:spPr>
        <p:txBody>
          <a:bodyPr anchorCtr="0" anchor="t" bIns="91425" lIns="91425" spcFirstLastPara="1" rIns="91425" wrap="square" tIns="91425">
            <a:noAutofit/>
          </a:bodyPr>
          <a:lstStyle/>
          <a:p>
            <a:pPr indent="-355600" lvl="0" marL="914400" rtl="0" algn="l">
              <a:lnSpc>
                <a:spcPct val="115000"/>
              </a:lnSpc>
              <a:spcBef>
                <a:spcPts val="0"/>
              </a:spcBef>
              <a:spcAft>
                <a:spcPts val="0"/>
              </a:spcAft>
              <a:buSzPts val="2000"/>
              <a:buChar char="●"/>
            </a:pPr>
            <a:r>
              <a:rPr b="0" lang="en" sz="2000"/>
              <a:t>Introduce and describe characteristics of STEM learning ecosystems</a:t>
            </a:r>
            <a:br>
              <a:rPr b="0" lang="en" sz="2000"/>
            </a:br>
            <a:endParaRPr b="0" sz="2000"/>
          </a:p>
          <a:p>
            <a:pPr indent="-355600" lvl="0" marL="914400" rtl="0" algn="l">
              <a:lnSpc>
                <a:spcPct val="115000"/>
              </a:lnSpc>
              <a:spcBef>
                <a:spcPts val="0"/>
              </a:spcBef>
              <a:spcAft>
                <a:spcPts val="0"/>
              </a:spcAft>
              <a:buSzPts val="2000"/>
              <a:buChar char="●"/>
            </a:pPr>
            <a:r>
              <a:rPr b="0" lang="en" sz="2000"/>
              <a:t>Participants will learn about real-life experiences, learn about relevant resources useful for community collaborations, and how to connect with existing ecosystems.</a:t>
            </a:r>
            <a:br>
              <a:rPr b="0" lang="en" sz="2000"/>
            </a:br>
            <a:endParaRPr b="0" sz="2000"/>
          </a:p>
          <a:p>
            <a:pPr indent="-355600" lvl="0" marL="914400" rtl="0" algn="l">
              <a:lnSpc>
                <a:spcPct val="115000"/>
              </a:lnSpc>
              <a:spcBef>
                <a:spcPts val="0"/>
              </a:spcBef>
              <a:spcAft>
                <a:spcPts val="0"/>
              </a:spcAft>
              <a:buSzPts val="2000"/>
              <a:buChar char="●"/>
            </a:pPr>
            <a:r>
              <a:rPr b="0" lang="en" sz="2000"/>
              <a:t>Participants will leave with tools to share with their organizations and community, how to connect with existing STEM learning ecosystems, and tools to take action for collaborating locally.</a:t>
            </a:r>
            <a:endParaRPr b="0" sz="2000"/>
          </a:p>
        </p:txBody>
      </p:sp>
      <p:sp>
        <p:nvSpPr>
          <p:cNvPr id="594" name="Google Shape;594;p113"/>
          <p:cNvSpPr/>
          <p:nvPr/>
        </p:nvSpPr>
        <p:spPr>
          <a:xfrm flipH="1" rot="10800000">
            <a:off x="-14200" y="5009100"/>
            <a:ext cx="9185700" cy="134400"/>
          </a:xfrm>
          <a:prstGeom prst="rect">
            <a:avLst/>
          </a:prstGeom>
          <a:solidFill>
            <a:srgbClr val="3CB4E7"/>
          </a:solidFill>
          <a:ln cap="flat" cmpd="sng" w="9525">
            <a:solidFill>
              <a:srgbClr val="3CB4E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C91"/>
        </a:solidFill>
      </p:bgPr>
    </p:bg>
    <p:spTree>
      <p:nvGrpSpPr>
        <p:cNvPr id="598" name="Shape 598"/>
        <p:cNvGrpSpPr/>
        <p:nvPr/>
      </p:nvGrpSpPr>
      <p:grpSpPr>
        <a:xfrm>
          <a:off x="0" y="0"/>
          <a:ext cx="0" cy="0"/>
          <a:chOff x="0" y="0"/>
          <a:chExt cx="0" cy="0"/>
        </a:xfrm>
      </p:grpSpPr>
      <p:sp>
        <p:nvSpPr>
          <p:cNvPr id="599" name="Google Shape;599;p114"/>
          <p:cNvSpPr txBox="1"/>
          <p:nvPr>
            <p:ph type="title"/>
          </p:nvPr>
        </p:nvSpPr>
        <p:spPr>
          <a:xfrm>
            <a:off x="311700" y="1206900"/>
            <a:ext cx="8520600" cy="8211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27500"/>
              <a:buFont typeface="Arial"/>
              <a:buNone/>
            </a:pPr>
            <a:r>
              <a:rPr lang="en"/>
              <a:t>Allison Anderson</a:t>
            </a:r>
            <a:br>
              <a:rPr lang="en"/>
            </a:br>
            <a:r>
              <a:rPr lang="en"/>
              <a:t>Museum of Science</a:t>
            </a:r>
            <a:br>
              <a:rPr lang="en"/>
            </a:br>
            <a:r>
              <a:rPr lang="en"/>
              <a:t>Boston, MA</a:t>
            </a:r>
            <a:endParaRPr/>
          </a:p>
          <a:p>
            <a:pPr indent="0" lvl="0" marL="0" rtl="0" algn="l">
              <a:spcBef>
                <a:spcPts val="0"/>
              </a:spcBef>
              <a:spcAft>
                <a:spcPts val="0"/>
              </a:spcAft>
              <a:buNone/>
            </a:pPr>
            <a:r>
              <a:t/>
            </a:r>
            <a:endParaRPr/>
          </a:p>
          <a:p>
            <a:pPr indent="0" lvl="0" marL="0" rtl="0" algn="ctr">
              <a:spcBef>
                <a:spcPts val="0"/>
              </a:spcBef>
              <a:spcAft>
                <a:spcPts val="0"/>
              </a:spcAft>
              <a:buNone/>
            </a:pPr>
            <a:r>
              <a:rPr lang="en"/>
              <a:t>aanderson@mos.org</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Professional Learning Community Template Slides">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rofessional Learning Community Template Slides">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2023 Templates">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