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4" r:id="rId1"/>
    <p:sldMasterId id="2147483695" r:id="rId2"/>
    <p:sldMasterId id="2147483696" r:id="rId3"/>
  </p:sldMasterIdLst>
  <p:notesMasterIdLst>
    <p:notesMasterId r:id="rId37"/>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Lst>
  <p:sldSz cx="9144000" cy="5143500" type="screen16x9"/>
  <p:notesSz cx="6858000" cy="9144000"/>
  <p:embeddedFontLst>
    <p:embeddedFont>
      <p:font typeface="Amatic SC" pitchFamily="2" charset="-79"/>
      <p:regular r:id="rId38"/>
      <p:bold r:id="rId39"/>
    </p:embeddedFont>
    <p:embeddedFont>
      <p:font typeface="Century Gothic" panose="020B0502020202020204" pitchFamily="34" charset="0"/>
      <p:regular r:id="rId40"/>
      <p:bold r:id="rId41"/>
      <p:italic r:id="rId42"/>
      <p:boldItalic r:id="rId43"/>
    </p:embeddedFont>
    <p:embeddedFont>
      <p:font typeface="Dosis ExtraBold" panose="020F0502020204030204" pitchFamily="34" charset="0"/>
      <p:bold r:id="rId44"/>
    </p:embeddedFont>
    <p:embeddedFont>
      <p:font typeface="Nunito" pitchFamily="2" charset="77"/>
      <p:regular r:id="rId45"/>
      <p:bold r:id="rId46"/>
      <p:italic r:id="rId47"/>
      <p:boldItalic r:id="rId48"/>
    </p:embeddedFont>
    <p:embeddedFont>
      <p:font typeface="Nunito ExtraBold" panose="020F0502020204030204" pitchFamily="34" charset="0"/>
      <p:bold r:id="rId49"/>
      <p:italic r:id="rId50"/>
      <p:boldItalic r:id="rId51"/>
    </p:embeddedFont>
    <p:embeddedFont>
      <p:font typeface="Nunito Medium" pitchFamily="2" charset="77"/>
      <p:regular r:id="rId52"/>
      <p:bold r:id="rId53"/>
      <p:italic r:id="rId54"/>
      <p:boldItalic r:id="rId55"/>
    </p:embeddedFont>
    <p:embeddedFont>
      <p:font typeface="Nunito SemiBold" pitchFamily="2" charset="77"/>
      <p:regular r:id="rId56"/>
      <p:bold r:id="rId57"/>
      <p:italic r:id="rId58"/>
      <p:boldItalic r:id="rId59"/>
    </p:embeddedFont>
    <p:embeddedFont>
      <p:font typeface="Proxima Nova" panose="02000506030000020004" pitchFamily="2" charset="0"/>
      <p:regular r:id="rId60"/>
      <p:bold r:id="rId61"/>
      <p:italic r:id="rId62"/>
      <p:boldItalic r:id="rId63"/>
    </p:embeddedFont>
    <p:embeddedFont>
      <p:font typeface="Raleway" pitchFamily="2" charset="77"/>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p:restoredTop sz="94689"/>
  </p:normalViewPr>
  <p:slideViewPr>
    <p:cSldViewPr snapToGrid="0">
      <p:cViewPr varScale="1">
        <p:scale>
          <a:sx n="166" d="100"/>
          <a:sy n="166" d="100"/>
        </p:scale>
        <p:origin x="184" y="2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font" Target="fonts/font5.fntdata"/><Relationship Id="rId47" Type="http://schemas.openxmlformats.org/officeDocument/2006/relationships/font" Target="fonts/font10.fntdata"/><Relationship Id="rId63" Type="http://schemas.openxmlformats.org/officeDocument/2006/relationships/font" Target="fonts/font26.fntdata"/><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font" Target="fonts/font29.fntdata"/><Relationship Id="rId5" Type="http://schemas.openxmlformats.org/officeDocument/2006/relationships/slide" Target="slides/slide2.xml"/><Relationship Id="rId61" Type="http://schemas.openxmlformats.org/officeDocument/2006/relationships/font" Target="fonts/font24.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font" Target="fonts/font27.fntdata"/><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font" Target="fonts/font30.fntdata"/><Relationship Id="rId20" Type="http://schemas.openxmlformats.org/officeDocument/2006/relationships/slide" Target="slides/slide17.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font" Target="fonts/font28.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2.fntdata"/><Relationship Id="rId34" Type="http://schemas.openxmlformats.org/officeDocument/2006/relationships/slide" Target="slides/slide31.xml"/><Relationship Id="rId50" Type="http://schemas.openxmlformats.org/officeDocument/2006/relationships/font" Target="fonts/font13.fntdata"/><Relationship Id="rId55"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isenet.org/STEM-learning-ecosystems-project"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isenet.org/STEM-learning-ecosystems-projec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nisenet.org/STEM-learning-ecosystems-project"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nisenet.org/STEM-learning-ecosystems-project"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nisenet.org/STEM-learning-ecosystems-project"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isenet.org/STEM-learning-ecosystems-projec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70effcdcb3_0_3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270effcdcb3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Illustration Credit: Arizona State University, part of the </a:t>
            </a:r>
            <a:r>
              <a:rPr lang="en" sz="1200" b="1">
                <a:solidFill>
                  <a:schemeClr val="dk1"/>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STEM Learning Ecosystems</a:t>
            </a:r>
            <a:r>
              <a:rPr lang="en" sz="1200" b="1">
                <a:solidFill>
                  <a:schemeClr val="dk1"/>
                </a:solidFill>
                <a:latin typeface="Calibri"/>
                <a:ea typeface="Calibri"/>
                <a:cs typeface="Calibri"/>
                <a:sym typeface="Calibri"/>
              </a:rPr>
              <a:t> project. </a:t>
            </a:r>
            <a:endParaRPr sz="12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i="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i="1">
                <a:solidFill>
                  <a:schemeClr val="dk1"/>
                </a:solidFill>
                <a:latin typeface="Calibri"/>
                <a:ea typeface="Calibri"/>
                <a:cs typeface="Calibri"/>
                <a:sym typeface="Calibri"/>
              </a:rPr>
              <a:t>This material is based upon work supported by NASA under cooperative agreement award number 80NSSC21M0007. Any opinions, findings, and conclusions or recommendations expressed in this material are those of the author(s) and do not necessarily reflect the view of the National Aeronautics and Space Administration (NASA).</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70f9e0dcb2_0_5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270f9e0dcb2_0_5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 mapped out our current communications and ‘touch points’ and looked for possibilities to improve communication, provide more information, provide information or engagement in different formats.</a:t>
            </a:r>
            <a:endParaRPr/>
          </a:p>
        </p:txBody>
      </p:sp>
      <p:sp>
        <p:nvSpPr>
          <p:cNvPr id="327" name="Google Shape;327;g270f9e0dcb2_0_5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70f9e0dcb2_0_5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270f9e0dcb2_0_5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We stay open to hearing reports of issues and responding to them, while also maintaining positivity and understanding about school groups</a:t>
            </a:r>
            <a:endParaRPr/>
          </a:p>
        </p:txBody>
      </p:sp>
      <p:sp>
        <p:nvSpPr>
          <p:cNvPr id="360" name="Google Shape;360;g270f9e0dcb2_0_5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70f9e0dcb2_0_5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g270f9e0dcb2_0_5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Where are the opportunities? | More teachers contacting us to say they’ve never been to the museum before and they have a lot of questions</a:t>
            </a:r>
            <a:endParaRPr/>
          </a:p>
        </p:txBody>
      </p:sp>
      <p:sp>
        <p:nvSpPr>
          <p:cNvPr id="369" name="Google Shape;369;g270f9e0dcb2_0_5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70f9e0dcb2_0_5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g270f9e0dcb2_0_5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77" name="Google Shape;377;g270f9e0dcb2_0_5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70f9e0dcb2_0_5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g270f9e0dcb2_0_5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86" name="Google Shape;386;g270f9e0dcb2_0_5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70f9e0dcb2_0_5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g270f9e0dcb2_0_5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94" name="Google Shape;394;g270f9e0dcb2_0_5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70f9e0dcb2_0_5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270f9e0dcb2_0_5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Making a version of the Visitor Map that is for chaperones + has field trip information instead of general visitor information</a:t>
            </a:r>
            <a:endParaRPr/>
          </a:p>
        </p:txBody>
      </p:sp>
      <p:sp>
        <p:nvSpPr>
          <p:cNvPr id="402" name="Google Shape;402;g270f9e0dcb2_0_5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70f9e0dcb2_0_5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270f9e0dcb2_0_5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410" name="Google Shape;410;g270f9e0dcb2_0_5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dde4221cf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2dde4221c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dde4221cf4_0_8: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2dde4221cf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70effcdcb3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70effcdcb3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dde4221cf4_0_14: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2dde4221cf4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dde4221cf4_0_2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2dde4221cf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2dde4221cf4_0_26: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2dde4221cf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dde4221cf4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2dde4221cf4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dde4221cf4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2dde4221cf4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dde4221cf4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2dde4221cf4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70f9e0dcb2_0_1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8" name="Google Shape;468;g270f9e0dcb2_0_16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70f9e0dcb2_0_1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Shift from an educational museum to a safe, indoor play space. </a:t>
            </a:r>
            <a:endParaRPr/>
          </a:p>
          <a:p>
            <a:pPr marL="0" lvl="0" indent="0" algn="l" rtl="0">
              <a:lnSpc>
                <a:spcPct val="100000"/>
              </a:lnSpc>
              <a:spcBef>
                <a:spcPts val="0"/>
              </a:spcBef>
              <a:spcAft>
                <a:spcPts val="0"/>
              </a:spcAft>
              <a:buSzPts val="1100"/>
              <a:buNone/>
            </a:pPr>
            <a:r>
              <a:rPr lang="en"/>
              <a:t>	resulted in rowdier behavior, less likely to care for manipulatives, want for needs to be met immediately</a:t>
            </a:r>
            <a:endParaRPr/>
          </a:p>
          <a:p>
            <a:pPr marL="0" lvl="0" indent="0" algn="l" rtl="0">
              <a:lnSpc>
                <a:spcPct val="100000"/>
              </a:lnSpc>
              <a:spcBef>
                <a:spcPts val="0"/>
              </a:spcBef>
              <a:spcAft>
                <a:spcPts val="0"/>
              </a:spcAft>
              <a:buSzPts val="1100"/>
              <a:buNone/>
            </a:pPr>
            <a:r>
              <a:rPr lang="en"/>
              <a:t>	how do we continue to support learning and engagement while recognizing this shift?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There is more rigidity when booking and delivering field trips</a:t>
            </a:r>
            <a:endParaRPr/>
          </a:p>
          <a:p>
            <a:pPr marL="0" lvl="0" indent="0" algn="l" rtl="0">
              <a:lnSpc>
                <a:spcPct val="100000"/>
              </a:lnSpc>
              <a:spcBef>
                <a:spcPts val="0"/>
              </a:spcBef>
              <a:spcAft>
                <a:spcPts val="0"/>
              </a:spcAft>
              <a:buSzPts val="1100"/>
              <a:buNone/>
            </a:pPr>
            <a:r>
              <a:rPr lang="en"/>
              <a:t>	could be teachers, could be admin, could be transportation</a:t>
            </a:r>
            <a:endParaRPr/>
          </a:p>
          <a:p>
            <a:pPr marL="0" lvl="0" indent="0" algn="l" rtl="0">
              <a:lnSpc>
                <a:spcPct val="100000"/>
              </a:lnSpc>
              <a:spcBef>
                <a:spcPts val="0"/>
              </a:spcBef>
              <a:spcAft>
                <a:spcPts val="0"/>
              </a:spcAft>
              <a:buSzPts val="1100"/>
              <a:buNone/>
            </a:pPr>
            <a:r>
              <a:rPr lang="en"/>
              <a:t>	how do we work with teachers to ensure their class needs are being met while still within the EDU staff capacity?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Desire for specific information delivered precisely </a:t>
            </a:r>
            <a:endParaRPr/>
          </a:p>
        </p:txBody>
      </p:sp>
      <p:sp>
        <p:nvSpPr>
          <p:cNvPr id="481" name="Google Shape;481;g270f9e0dcb2_0_17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270f9e0dcb2_0_1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We are situated in a mixed urban area and are on the other side of the street from a housing development.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Many of the children that live in the neighborhood have the agency to play (in the area) by themselves. They saw us as a safe play space (especially on rainy days) and invited themselves in.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This led to the development of of the neighborhood kid membership. Bourne out of a combo between map memberships/ deai funding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This is offered to children that live and play within a few blocks of the Sciencenter, who are already interested in coming (tend to show up anyway)</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 had a lot of trouble getting guardian permission/ sign off/ contact and landed on asking the children to provide a phone number and address.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With the creation of these memberships we are able to create some community connections with our next door neighbors. For those of us on the floor it has made it a lot easier to identify (and recognize by name) the children that seem to be unaccompanied. This has also been an opportunity to set expectations within this space. (running, language use, material use, where to eat, etc.)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 have found that this was an opportunity to clarify visitor expectations: around running, language use, where to eat, material use, etc.)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 were able to respond to a direct community need and as a result have developed working relationships with some of these children’s adults (who ended up being Ithaca community leaders)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 also gained insight into how children wanted to use the museum. How do they see the space, what engagement are they looking for, what materials do they want to see?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Shone a light on frontline staff and how they were handling visitor needs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It’s not perfect, we are still struggling with getting caregiver info, we are working on actually getting the kids to use the membership (check in at the front desk),</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still high engagement! we are just working on getting the younger kids signed up</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
        <p:nvSpPr>
          <p:cNvPr id="494" name="Google Shape;494;g270f9e0dcb2_0_19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70f9e0dcb2_0_2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r>
              <a:rPr lang="en"/>
              <a:t>This is a long- running field trip that is aimed at 2nd and 3rd graders. We deliver this field trip to all the 2nd graders in the county and it is also available as a paid field trip. </a:t>
            </a:r>
            <a:endParaRPr/>
          </a:p>
          <a:p>
            <a:pPr marL="0" lvl="0" indent="0" algn="l" rtl="0">
              <a:lnSpc>
                <a:spcPct val="100000"/>
              </a:lnSpc>
              <a:spcBef>
                <a:spcPts val="0"/>
              </a:spcBef>
              <a:spcAft>
                <a:spcPts val="0"/>
              </a:spcAft>
              <a:buClr>
                <a:srgbClr val="000000"/>
              </a:buClr>
              <a:buSzPts val="1100"/>
              <a:buFont typeface="Arial"/>
              <a:buNone/>
            </a:pPr>
            <a:r>
              <a:rPr lang="en"/>
              <a:t>Developed with a ton of emphasis on clean energy and the engineering process was secondary. </a:t>
            </a:r>
            <a:endParaRPr/>
          </a:p>
          <a:p>
            <a:pPr marL="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Clr>
                <a:srgbClr val="000000"/>
              </a:buClr>
              <a:buSzPts val="1100"/>
              <a:buFont typeface="Arial"/>
              <a:buNone/>
            </a:pPr>
            <a:r>
              <a:rPr lang="en"/>
              <a:t>We were finding that children had a shorter attention span for this activity and were having difficulty regulating through the redesign that is baked into the engineering design process. </a:t>
            </a:r>
            <a:endParaRPr/>
          </a:p>
          <a:p>
            <a:pPr marL="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Clr>
                <a:srgbClr val="000000"/>
              </a:buClr>
              <a:buSzPts val="1100"/>
              <a:buFont typeface="Arial"/>
              <a:buNone/>
            </a:pPr>
            <a:r>
              <a:rPr lang="en"/>
              <a:t>Teachers were also finding that they found an engineering focused (rather than energy focused) field trip was more important to their classrooms. </a:t>
            </a:r>
            <a:endParaRPr/>
          </a:p>
          <a:p>
            <a:pPr marL="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Clr>
                <a:srgbClr val="000000"/>
              </a:buClr>
              <a:buSzPts val="1100"/>
              <a:buFont typeface="Arial"/>
              <a:buNone/>
            </a:pPr>
            <a:r>
              <a:rPr lang="en"/>
              <a:t>We did a major shift (without a huge design overall) to highlighting engineering skills like, problem solving, collaboration, creative thinking.</a:t>
            </a:r>
            <a:endParaRPr/>
          </a:p>
          <a:p>
            <a:pPr marL="0" lvl="0" indent="0" algn="l" rtl="0">
              <a:lnSpc>
                <a:spcPct val="100000"/>
              </a:lnSpc>
              <a:spcBef>
                <a:spcPts val="0"/>
              </a:spcBef>
              <a:spcAft>
                <a:spcPts val="0"/>
              </a:spcAft>
              <a:buClr>
                <a:srgbClr val="000000"/>
              </a:buClr>
              <a:buSzPts val="1100"/>
              <a:buFont typeface="Arial"/>
              <a:buNone/>
            </a:pPr>
            <a:r>
              <a:rPr lang="en"/>
              <a:t>Made sure that chaperones had some tools to help kids do the test and design portions of the trip. </a:t>
            </a:r>
            <a:endParaRPr/>
          </a:p>
        </p:txBody>
      </p:sp>
      <p:sp>
        <p:nvSpPr>
          <p:cNvPr id="508" name="Google Shape;508;g270f9e0dcb2_0_20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70effcdcb3_0_5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70effcdcb3_0_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…we wanted to dedicate part of this session to small group discussions. Now originally we imagined breaking into 4 groups with the 4 of us facilitating, however when we got our estimated group size we decided the best approach would be to float between tables so we could have smaller groups where everyone could share. With that, have provided prompts on tables, we’ll talk more about those in the second part of our session. Another resource you will find on your table is a flyer with a QR code directing you to a Google folder with resources that we will be talking through today. So feel free to take a flyer with you or simply scan and go.</a:t>
            </a:r>
            <a:endParaRPr>
              <a:solidFill>
                <a:schemeClr val="dk1"/>
              </a:solidFill>
            </a:endParaRPr>
          </a:p>
          <a:p>
            <a:pPr marL="0" lvl="0" indent="0" algn="l" rtl="0">
              <a:spcBef>
                <a:spcPts val="0"/>
              </a:spcBef>
              <a:spcAft>
                <a:spcPts val="0"/>
              </a:spcAft>
              <a:buNone/>
            </a:pPr>
            <a:endParaRPr sz="1200" b="1">
              <a:solidFill>
                <a:schemeClr val="dk1"/>
              </a:solidFill>
              <a:latin typeface="Calibri"/>
              <a:ea typeface="Calibri"/>
              <a:cs typeface="Calibri"/>
              <a:sym typeface="Calibri"/>
            </a:endParaRPr>
          </a:p>
          <a:p>
            <a:pPr marL="0" lvl="0" indent="0" algn="l" rtl="0">
              <a:spcBef>
                <a:spcPts val="0"/>
              </a:spcBef>
              <a:spcAft>
                <a:spcPts val="0"/>
              </a:spcAft>
              <a:buNone/>
            </a:pPr>
            <a:endParaRPr sz="1200" b="1">
              <a:solidFill>
                <a:schemeClr val="dk1"/>
              </a:solidFill>
              <a:latin typeface="Calibri"/>
              <a:ea typeface="Calibri"/>
              <a:cs typeface="Calibri"/>
              <a:sym typeface="Calibri"/>
            </a:endParaRPr>
          </a:p>
          <a:p>
            <a:pPr marL="0" lvl="0" indent="0" algn="l" rtl="0">
              <a:spcBef>
                <a:spcPts val="0"/>
              </a:spcBef>
              <a:spcAft>
                <a:spcPts val="0"/>
              </a:spcAft>
              <a:buNone/>
            </a:pPr>
            <a:endParaRPr sz="12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Illustration Credit: Arizona State University, part of the </a:t>
            </a:r>
            <a:r>
              <a:rPr lang="en" sz="1200" b="1">
                <a:solidFill>
                  <a:schemeClr val="dk1"/>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STEM Learning Ecosystems</a:t>
            </a:r>
            <a:r>
              <a:rPr lang="en" sz="1200" b="1">
                <a:solidFill>
                  <a:schemeClr val="dk1"/>
                </a:solidFill>
                <a:latin typeface="Calibri"/>
                <a:ea typeface="Calibri"/>
                <a:cs typeface="Calibri"/>
                <a:sym typeface="Calibri"/>
              </a:rPr>
              <a:t> project. </a:t>
            </a:r>
            <a:endParaRPr sz="12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i="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i="1">
                <a:solidFill>
                  <a:schemeClr val="dk1"/>
                </a:solidFill>
                <a:latin typeface="Calibri"/>
                <a:ea typeface="Calibri"/>
                <a:cs typeface="Calibri"/>
                <a:sym typeface="Calibri"/>
              </a:rPr>
              <a:t>This material is based upon work supported by NASA under cooperative agreement award number 80NSSC21M0007. Any opinions, findings, and conclusions or recommendations expressed in this material are those of the author(s) and do not necessarily reflect the view of the National Aeronautics and Space Administration (NASA).</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70effcdcb3_0_10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270effcdcb3_0_1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70f9e0dcb2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270f9e0dcb2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Illustration Credit: Arizona State University, part of the </a:t>
            </a:r>
            <a:r>
              <a:rPr lang="en" sz="1200" b="1">
                <a:solidFill>
                  <a:schemeClr val="dk1"/>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STEM Learning Ecosystems</a:t>
            </a:r>
            <a:r>
              <a:rPr lang="en" sz="1200" b="1">
                <a:solidFill>
                  <a:schemeClr val="dk1"/>
                </a:solidFill>
                <a:latin typeface="Calibri"/>
                <a:ea typeface="Calibri"/>
                <a:cs typeface="Calibri"/>
                <a:sym typeface="Calibri"/>
              </a:rPr>
              <a:t> project. </a:t>
            </a:r>
            <a:endParaRPr sz="12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i="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i="1">
                <a:solidFill>
                  <a:schemeClr val="dk1"/>
                </a:solidFill>
                <a:latin typeface="Calibri"/>
                <a:ea typeface="Calibri"/>
                <a:cs typeface="Calibri"/>
                <a:sym typeface="Calibri"/>
              </a:rPr>
              <a:t>This material is based upon work supported by NASA under cooperative agreement award number 80NSSC21M0007. Any opinions, findings, and conclusions or recommendations expressed in this material are those of the author(s) and do not necessarily reflect the view of the National Aeronautics and Space Administration (NASA).</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270f9e0dcb2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270f9e0dcb2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Illustration Credit: Arizona State University, part of the </a:t>
            </a:r>
            <a:r>
              <a:rPr lang="en" sz="1200" b="1">
                <a:solidFill>
                  <a:schemeClr val="dk1"/>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STEM Learning Ecosystems</a:t>
            </a:r>
            <a:r>
              <a:rPr lang="en" sz="1200" b="1">
                <a:solidFill>
                  <a:schemeClr val="dk1"/>
                </a:solidFill>
                <a:latin typeface="Calibri"/>
                <a:ea typeface="Calibri"/>
                <a:cs typeface="Calibri"/>
                <a:sym typeface="Calibri"/>
              </a:rPr>
              <a:t> project. </a:t>
            </a:r>
            <a:endParaRPr sz="12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i="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i="1">
                <a:solidFill>
                  <a:schemeClr val="dk1"/>
                </a:solidFill>
                <a:latin typeface="Calibri"/>
                <a:ea typeface="Calibri"/>
                <a:cs typeface="Calibri"/>
                <a:sym typeface="Calibri"/>
              </a:rPr>
              <a:t>This material is based upon work supported by NASA under cooperative agreement award number 80NSSC21M0007. Any opinions, findings, and conclusions or recommendations expressed in this material are those of the author(s) and do not necessarily reflect the view of the National Aeronautics and Space Administration (NASA).</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270f9e0dcb2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270f9e0dcb2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Calibri"/>
                <a:ea typeface="Calibri"/>
                <a:cs typeface="Calibri"/>
                <a:sym typeface="Calibri"/>
              </a:rPr>
              <a:t>Illustration Credit: Arizona State University, part of the </a:t>
            </a:r>
            <a:r>
              <a:rPr lang="en" sz="1200" b="1">
                <a:solidFill>
                  <a:schemeClr val="dk1"/>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STEM Learning Ecosystems</a:t>
            </a:r>
            <a:r>
              <a:rPr lang="en" sz="1200" b="1">
                <a:solidFill>
                  <a:schemeClr val="dk1"/>
                </a:solidFill>
                <a:latin typeface="Calibri"/>
                <a:ea typeface="Calibri"/>
                <a:cs typeface="Calibri"/>
                <a:sym typeface="Calibri"/>
              </a:rPr>
              <a:t> project. </a:t>
            </a:r>
            <a:endParaRPr sz="1200" b="1">
              <a:solidFill>
                <a:schemeClr val="dk1"/>
              </a:solidFill>
              <a:latin typeface="Calibri"/>
              <a:ea typeface="Calibri"/>
              <a:cs typeface="Calibri"/>
              <a:sym typeface="Calibri"/>
            </a:endParaRPr>
          </a:p>
          <a:p>
            <a:pPr marL="0" lvl="0" indent="0" algn="l" rtl="0">
              <a:spcBef>
                <a:spcPts val="0"/>
              </a:spcBef>
              <a:spcAft>
                <a:spcPts val="0"/>
              </a:spcAft>
              <a:buNone/>
            </a:pPr>
            <a:endParaRPr sz="1200" i="1">
              <a:solidFill>
                <a:schemeClr val="dk1"/>
              </a:solidFill>
              <a:latin typeface="Calibri"/>
              <a:ea typeface="Calibri"/>
              <a:cs typeface="Calibri"/>
              <a:sym typeface="Calibri"/>
            </a:endParaRPr>
          </a:p>
          <a:p>
            <a:pPr marL="0" lvl="0" indent="0" algn="l" rtl="0">
              <a:spcBef>
                <a:spcPts val="0"/>
              </a:spcBef>
              <a:spcAft>
                <a:spcPts val="0"/>
              </a:spcAft>
              <a:buNone/>
            </a:pPr>
            <a:r>
              <a:rPr lang="en" sz="1200" i="1">
                <a:solidFill>
                  <a:schemeClr val="dk1"/>
                </a:solidFill>
                <a:latin typeface="Calibri"/>
                <a:ea typeface="Calibri"/>
                <a:cs typeface="Calibri"/>
                <a:sym typeface="Calibri"/>
              </a:rPr>
              <a:t>This material is based upon work supported by NASA under cooperative agreement award number 80NSSC21M0007. Any opinions, findings, and conclusions or recommendations expressed in this material are those of the author(s) and do not necessarily reflect the view of the National Aeronautics and Space Administration (NASA).</a:t>
            </a:r>
            <a:endParaRPr sz="1200" i="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990"/>
              <a:buFont typeface="Arial"/>
              <a:buNone/>
            </a:pPr>
            <a:endParaRPr sz="1200" b="1">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70effcdcb3_0_7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270effcdcb3_0_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70f9e0dcb2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70f9e0dcb2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We’re going to play an old fashioned game of Rock, Paper, Scissors. Now I chose this game with the expected size of our group as well as the fact that this is a game that can be as powerful as it is played. It shouldn’t be too physically demanding, however if for any reason you are not comfortable participating, feel free to observe.</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Photo credit: NISE Network</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70f9e0dcb2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270f9e0dcb2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How many of you are using improvisation as part of staff training…</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Improv is not only a great tool to get staff thinking on their feet, but also to build connections between staff, </a:t>
            </a:r>
            <a:r>
              <a:rPr lang="en" b="1">
                <a:solidFill>
                  <a:schemeClr val="dk1"/>
                </a:solidFill>
              </a:rPr>
              <a:t>build security in relationships</a:t>
            </a:r>
            <a:r>
              <a:rPr lang="en">
                <a:solidFill>
                  <a:schemeClr val="dk1"/>
                </a:solidFill>
              </a:rPr>
              <a:t> between other staff as well as our audiences, and ultimately </a:t>
            </a:r>
            <a:r>
              <a:rPr lang="en" b="1">
                <a:solidFill>
                  <a:schemeClr val="dk1"/>
                </a:solidFill>
              </a:rPr>
              <a:t>enhance communication with our audiences</a:t>
            </a:r>
            <a:r>
              <a:rPr lang="en">
                <a:solidFill>
                  <a:schemeClr val="dk1"/>
                </a:solidFill>
              </a:rPr>
              <a:t>. One of the things this group discussed last time we met was the desire to build teams that could “</a:t>
            </a:r>
            <a:r>
              <a:rPr lang="en" b="1">
                <a:solidFill>
                  <a:schemeClr val="dk1"/>
                </a:solidFill>
              </a:rPr>
              <a:t>read a crowd</a:t>
            </a:r>
            <a:r>
              <a:rPr lang="en">
                <a:solidFill>
                  <a:schemeClr val="dk1"/>
                </a:solidFill>
              </a:rPr>
              <a:t>” as well as create </a:t>
            </a:r>
            <a:r>
              <a:rPr lang="en" b="1">
                <a:solidFill>
                  <a:schemeClr val="dk1"/>
                </a:solidFill>
              </a:rPr>
              <a:t>sustainability</a:t>
            </a:r>
            <a:r>
              <a:rPr lang="en">
                <a:solidFill>
                  <a:schemeClr val="dk1"/>
                </a:solidFill>
              </a:rPr>
              <a:t> within frontline staff positions.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Illustration Credit: Arizona State University, part of the </a:t>
            </a:r>
            <a:r>
              <a:rPr lang="en" sz="1200" b="1">
                <a:solidFill>
                  <a:schemeClr val="dk1"/>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STEM Learning Ecosystems</a:t>
            </a:r>
            <a:r>
              <a:rPr lang="en" sz="1200" b="1">
                <a:solidFill>
                  <a:schemeClr val="dk1"/>
                </a:solidFill>
                <a:latin typeface="Calibri"/>
                <a:ea typeface="Calibri"/>
                <a:cs typeface="Calibri"/>
                <a:sym typeface="Calibri"/>
              </a:rPr>
              <a:t> project. </a:t>
            </a:r>
            <a:endParaRPr sz="12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i="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i="1">
                <a:solidFill>
                  <a:schemeClr val="dk1"/>
                </a:solidFill>
                <a:latin typeface="Calibri"/>
                <a:ea typeface="Calibri"/>
                <a:cs typeface="Calibri"/>
                <a:sym typeface="Calibri"/>
              </a:rPr>
              <a:t>This material is based upon work supported by NASA under cooperative agreement award number 80NSSC21M0007. Any opinions, findings, and conclusions or recommendations expressed in this material are those of the author(s) and do not necessarily reflect the view of the National Aeronautics and Space Administration (NASA).</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70f9e0dcb2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270f9e0dcb2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 wanted to share this with you today because I feel that we do a lot of logistics and content training with our staff, but how often to we engage these individuals in conversations about what learning looks like to them? How they learn? How they visualize learning happening on our floors, and it’s really quite interesting to think these individuals are the face of our institutions, facilitating learning experiences with our guests, and how much do we know about how they themselves actually think about learning.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Photo Credit: NISE Network</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70f9e0dcb2_0_49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2" name="Google Shape;312;g270f9e0dcb2_0_4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70f9e0dcb2_0_5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g270f9e0dcb2_0_5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I’m a former teacher and a life-long educator and advocate; what do I take for granted that I know about schools, students, teachers, that is not ‘second nature’ to other staff. Especially the younger staff on our frontline teams.</a:t>
            </a:r>
            <a:endParaRPr/>
          </a:p>
        </p:txBody>
      </p:sp>
      <p:sp>
        <p:nvSpPr>
          <p:cNvPr id="319" name="Google Shape;319;g270f9e0dcb2_0_5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jp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 BLANK  with title">
  <p:cSld name="CUSTOM_13">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235500" y="1402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 BLANK">
  <p:cSld name="CUSTOM_12_1">
    <p:spTree>
      <p:nvGrpSpPr>
        <p:cNvPr id="1" name="Shape 56"/>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 BLANK 1">
  <p:cSld name="CUSTOM_12_1_1">
    <p:spTree>
      <p:nvGrpSpPr>
        <p:cNvPr id="1" name="Shape 57"/>
        <p:cNvGrpSpPr/>
        <p:nvPr/>
      </p:nvGrpSpPr>
      <p:grpSpPr>
        <a:xfrm>
          <a:off x="0" y="0"/>
          <a:ext cx="0" cy="0"/>
          <a:chOff x="0" y="0"/>
          <a:chExt cx="0" cy="0"/>
        </a:xfrm>
      </p:grpSpPr>
      <p:pic>
        <p:nvPicPr>
          <p:cNvPr id="58" name="Google Shape;58;p16"/>
          <p:cNvPicPr preferRelativeResize="0"/>
          <p:nvPr/>
        </p:nvPicPr>
        <p:blipFill>
          <a:blip r:embed="rId2">
            <a:alphaModFix/>
          </a:blip>
          <a:stretch>
            <a:fillRect/>
          </a:stretch>
        </p:blipFill>
        <p:spPr>
          <a:xfrm>
            <a:off x="2592700" y="352425"/>
            <a:ext cx="4197100" cy="10820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1">
  <p:cSld name="CUSTOM_14">
    <p:spTree>
      <p:nvGrpSpPr>
        <p:cNvPr id="1" name="Shape 59"/>
        <p:cNvGrpSpPr/>
        <p:nvPr/>
      </p:nvGrpSpPr>
      <p:grpSpPr>
        <a:xfrm>
          <a:off x="0" y="0"/>
          <a:ext cx="0" cy="0"/>
          <a:chOff x="0" y="0"/>
          <a:chExt cx="0" cy="0"/>
        </a:xfrm>
      </p:grpSpPr>
      <p:sp>
        <p:nvSpPr>
          <p:cNvPr id="60" name="Google Shape;60;p17"/>
          <p:cNvSpPr txBox="1">
            <a:spLocks noGrp="1"/>
          </p:cNvSpPr>
          <p:nvPr>
            <p:ph type="title"/>
          </p:nvPr>
        </p:nvSpPr>
        <p:spPr>
          <a:xfrm>
            <a:off x="114200" y="167388"/>
            <a:ext cx="80793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61" name="Google Shape;61;p17" descr="STEM Learning Ecosystems logo"/>
          <p:cNvPicPr preferRelativeResize="0"/>
          <p:nvPr/>
        </p:nvPicPr>
        <p:blipFill>
          <a:blip r:embed="rId2">
            <a:alphaModFix/>
          </a:blip>
          <a:stretch>
            <a:fillRect/>
          </a:stretch>
        </p:blipFill>
        <p:spPr>
          <a:xfrm>
            <a:off x="6398775" y="114300"/>
            <a:ext cx="2633201" cy="678875"/>
          </a:xfrm>
          <a:prstGeom prst="rect">
            <a:avLst/>
          </a:prstGeom>
          <a:noFill/>
          <a:ln>
            <a:noFill/>
          </a:ln>
        </p:spPr>
      </p:pic>
      <p:cxnSp>
        <p:nvCxnSpPr>
          <p:cNvPr id="62" name="Google Shape;62;p17"/>
          <p:cNvCxnSpPr/>
          <p:nvPr/>
        </p:nvCxnSpPr>
        <p:spPr>
          <a:xfrm>
            <a:off x="0" y="938900"/>
            <a:ext cx="9144000" cy="3300"/>
          </a:xfrm>
          <a:prstGeom prst="straightConnector1">
            <a:avLst/>
          </a:prstGeom>
          <a:noFill/>
          <a:ln w="19050" cap="flat" cmpd="sng">
            <a:solidFill>
              <a:srgbClr val="007C91"/>
            </a:solidFill>
            <a:prstDash val="solid"/>
            <a:round/>
            <a:headEnd type="none" w="med" len="med"/>
            <a:tailEnd type="none" w="med" len="me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2">
  <p:cSld name="CUSTOM_15">
    <p:spTree>
      <p:nvGrpSpPr>
        <p:cNvPr id="1" name="Shape 63"/>
        <p:cNvGrpSpPr/>
        <p:nvPr/>
      </p:nvGrpSpPr>
      <p:grpSpPr>
        <a:xfrm>
          <a:off x="0" y="0"/>
          <a:ext cx="0" cy="0"/>
          <a:chOff x="0" y="0"/>
          <a:chExt cx="0" cy="0"/>
        </a:xfrm>
      </p:grpSpPr>
      <p:sp>
        <p:nvSpPr>
          <p:cNvPr id="64" name="Google Shape;64;p18"/>
          <p:cNvSpPr txBox="1">
            <a:spLocks noGrp="1"/>
          </p:cNvSpPr>
          <p:nvPr>
            <p:ph type="title"/>
          </p:nvPr>
        </p:nvSpPr>
        <p:spPr>
          <a:xfrm>
            <a:off x="114200" y="167388"/>
            <a:ext cx="80793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65" name="Google Shape;65;p18"/>
          <p:cNvCxnSpPr/>
          <p:nvPr/>
        </p:nvCxnSpPr>
        <p:spPr>
          <a:xfrm>
            <a:off x="0" y="938900"/>
            <a:ext cx="9144000" cy="3300"/>
          </a:xfrm>
          <a:prstGeom prst="straightConnector1">
            <a:avLst/>
          </a:prstGeom>
          <a:noFill/>
          <a:ln w="19050" cap="flat" cmpd="sng">
            <a:solidFill>
              <a:srgbClr val="007C91"/>
            </a:solidFill>
            <a:prstDash val="solid"/>
            <a:round/>
            <a:headEnd type="none" w="med" len="med"/>
            <a:tailEnd type="none" w="med" len="med"/>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 Welcome with all logos">
  <p:cSld name="CUSTOM_10_2">
    <p:spTree>
      <p:nvGrpSpPr>
        <p:cNvPr id="1" name="Shape 66"/>
        <p:cNvGrpSpPr/>
        <p:nvPr/>
      </p:nvGrpSpPr>
      <p:grpSpPr>
        <a:xfrm>
          <a:off x="0" y="0"/>
          <a:ext cx="0" cy="0"/>
          <a:chOff x="0" y="0"/>
          <a:chExt cx="0" cy="0"/>
        </a:xfrm>
      </p:grpSpPr>
      <p:sp>
        <p:nvSpPr>
          <p:cNvPr id="67" name="Google Shape;67;p19"/>
          <p:cNvSpPr txBox="1">
            <a:spLocks noGrp="1"/>
          </p:cNvSpPr>
          <p:nvPr>
            <p:ph type="title"/>
          </p:nvPr>
        </p:nvSpPr>
        <p:spPr>
          <a:xfrm>
            <a:off x="365825" y="114263"/>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7C91"/>
              </a:buClr>
              <a:buSzPts val="3400"/>
              <a:buNone/>
              <a:defRPr sz="3400">
                <a:solidFill>
                  <a:srgbClr val="007C9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 name="Google Shape;68;p19"/>
          <p:cNvSpPr/>
          <p:nvPr/>
        </p:nvSpPr>
        <p:spPr>
          <a:xfrm>
            <a:off x="0" y="0"/>
            <a:ext cx="223200" cy="5143500"/>
          </a:xfrm>
          <a:prstGeom prst="rect">
            <a:avLst/>
          </a:prstGeom>
          <a:solidFill>
            <a:srgbClr val="007C91"/>
          </a:solidFill>
          <a:ln w="9525" cap="flat" cmpd="sng">
            <a:solidFill>
              <a:srgbClr val="007C9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007C91"/>
              </a:highlight>
            </a:endParaRPr>
          </a:p>
        </p:txBody>
      </p:sp>
      <p:sp>
        <p:nvSpPr>
          <p:cNvPr id="69" name="Google Shape;69;p19"/>
          <p:cNvSpPr txBox="1">
            <a:spLocks noGrp="1"/>
          </p:cNvSpPr>
          <p:nvPr>
            <p:ph type="subTitle" idx="1"/>
          </p:nvPr>
        </p:nvSpPr>
        <p:spPr>
          <a:xfrm>
            <a:off x="365825" y="781625"/>
            <a:ext cx="5361000" cy="7341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sz="24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 Welcome with all logos 1">
  <p:cSld name="CUSTOM_10_2_1">
    <p:spTree>
      <p:nvGrpSpPr>
        <p:cNvPr id="1" name="Shape 70"/>
        <p:cNvGrpSpPr/>
        <p:nvPr/>
      </p:nvGrpSpPr>
      <p:grpSpPr>
        <a:xfrm>
          <a:off x="0" y="0"/>
          <a:ext cx="0" cy="0"/>
          <a:chOff x="0" y="0"/>
          <a:chExt cx="0" cy="0"/>
        </a:xfrm>
      </p:grpSpPr>
      <p:sp>
        <p:nvSpPr>
          <p:cNvPr id="71" name="Google Shape;71;p20"/>
          <p:cNvSpPr txBox="1">
            <a:spLocks noGrp="1"/>
          </p:cNvSpPr>
          <p:nvPr>
            <p:ph type="title"/>
          </p:nvPr>
        </p:nvSpPr>
        <p:spPr>
          <a:xfrm>
            <a:off x="365825" y="114263"/>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7C91"/>
              </a:buClr>
              <a:buSzPts val="3400"/>
              <a:buNone/>
              <a:defRPr sz="3400">
                <a:solidFill>
                  <a:srgbClr val="007C9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20"/>
          <p:cNvSpPr/>
          <p:nvPr/>
        </p:nvSpPr>
        <p:spPr>
          <a:xfrm>
            <a:off x="0" y="0"/>
            <a:ext cx="223200" cy="5143500"/>
          </a:xfrm>
          <a:prstGeom prst="rect">
            <a:avLst/>
          </a:prstGeom>
          <a:solidFill>
            <a:srgbClr val="007C91"/>
          </a:solidFill>
          <a:ln w="9525" cap="flat" cmpd="sng">
            <a:solidFill>
              <a:srgbClr val="007C9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007C91"/>
              </a:highlight>
            </a:endParaRPr>
          </a:p>
        </p:txBody>
      </p:sp>
      <p:sp>
        <p:nvSpPr>
          <p:cNvPr id="73" name="Google Shape;73;p20"/>
          <p:cNvSpPr txBox="1">
            <a:spLocks noGrp="1"/>
          </p:cNvSpPr>
          <p:nvPr>
            <p:ph type="subTitle" idx="1"/>
          </p:nvPr>
        </p:nvSpPr>
        <p:spPr>
          <a:xfrm>
            <a:off x="365825" y="781625"/>
            <a:ext cx="5361000" cy="7341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 Welcome with logos 2">
  <p:cSld name="CUSTOM_7_1_4">
    <p:spTree>
      <p:nvGrpSpPr>
        <p:cNvPr id="1" name="Shape 74"/>
        <p:cNvGrpSpPr/>
        <p:nvPr/>
      </p:nvGrpSpPr>
      <p:grpSpPr>
        <a:xfrm>
          <a:off x="0" y="0"/>
          <a:ext cx="0" cy="0"/>
          <a:chOff x="0" y="0"/>
          <a:chExt cx="0" cy="0"/>
        </a:xfrm>
      </p:grpSpPr>
      <p:sp>
        <p:nvSpPr>
          <p:cNvPr id="75" name="Google Shape;75;p21"/>
          <p:cNvSpPr/>
          <p:nvPr/>
        </p:nvSpPr>
        <p:spPr>
          <a:xfrm>
            <a:off x="-8100" y="0"/>
            <a:ext cx="9144000" cy="915000"/>
          </a:xfrm>
          <a:prstGeom prst="rect">
            <a:avLst/>
          </a:prstGeom>
          <a:solidFill>
            <a:srgbClr val="007C91"/>
          </a:solidFill>
          <a:ln w="9525" cap="flat" cmpd="sng">
            <a:solidFill>
              <a:srgbClr val="007C9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007C91"/>
              </a:highlight>
            </a:endParaRPr>
          </a:p>
        </p:txBody>
      </p:sp>
      <p:sp>
        <p:nvSpPr>
          <p:cNvPr id="76" name="Google Shape;76;p21"/>
          <p:cNvSpPr txBox="1"/>
          <p:nvPr/>
        </p:nvSpPr>
        <p:spPr>
          <a:xfrm>
            <a:off x="1422900" y="699050"/>
            <a:ext cx="6494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77" name="Google Shape;77;p21"/>
          <p:cNvSpPr txBox="1">
            <a:spLocks noGrp="1"/>
          </p:cNvSpPr>
          <p:nvPr>
            <p:ph type="title"/>
          </p:nvPr>
        </p:nvSpPr>
        <p:spPr>
          <a:xfrm>
            <a:off x="170400" y="96300"/>
            <a:ext cx="7208400" cy="6375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400"/>
              <a:buNone/>
              <a:defRPr sz="34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 Welcome with logos">
  <p:cSld name="CUSTOM_7_1">
    <p:spTree>
      <p:nvGrpSpPr>
        <p:cNvPr id="1" name="Shape 78"/>
        <p:cNvGrpSpPr/>
        <p:nvPr/>
      </p:nvGrpSpPr>
      <p:grpSpPr>
        <a:xfrm>
          <a:off x="0" y="0"/>
          <a:ext cx="0" cy="0"/>
          <a:chOff x="0" y="0"/>
          <a:chExt cx="0" cy="0"/>
        </a:xfrm>
      </p:grpSpPr>
      <p:sp>
        <p:nvSpPr>
          <p:cNvPr id="79" name="Google Shape;79;p22"/>
          <p:cNvSpPr/>
          <p:nvPr/>
        </p:nvSpPr>
        <p:spPr>
          <a:xfrm>
            <a:off x="-8100" y="0"/>
            <a:ext cx="9144000" cy="915000"/>
          </a:xfrm>
          <a:prstGeom prst="rect">
            <a:avLst/>
          </a:prstGeom>
          <a:solidFill>
            <a:srgbClr val="007C91"/>
          </a:solidFill>
          <a:ln w="9525" cap="flat" cmpd="sng">
            <a:solidFill>
              <a:srgbClr val="007C9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007C91"/>
              </a:highlight>
            </a:endParaRPr>
          </a:p>
        </p:txBody>
      </p:sp>
      <p:sp>
        <p:nvSpPr>
          <p:cNvPr id="80" name="Google Shape;80;p22"/>
          <p:cNvSpPr txBox="1"/>
          <p:nvPr/>
        </p:nvSpPr>
        <p:spPr>
          <a:xfrm>
            <a:off x="1422900" y="699050"/>
            <a:ext cx="6494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81" name="Google Shape;81;p22"/>
          <p:cNvSpPr txBox="1">
            <a:spLocks noGrp="1"/>
          </p:cNvSpPr>
          <p:nvPr>
            <p:ph type="subTitle" idx="1"/>
          </p:nvPr>
        </p:nvSpPr>
        <p:spPr>
          <a:xfrm>
            <a:off x="170400" y="1055025"/>
            <a:ext cx="5773800" cy="6318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2" name="Google Shape;82;p22"/>
          <p:cNvSpPr txBox="1">
            <a:spLocks noGrp="1"/>
          </p:cNvSpPr>
          <p:nvPr>
            <p:ph type="body" idx="2"/>
          </p:nvPr>
        </p:nvSpPr>
        <p:spPr>
          <a:xfrm>
            <a:off x="292500" y="1686825"/>
            <a:ext cx="5529600" cy="25995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3" name="Google Shape;83;p22"/>
          <p:cNvSpPr txBox="1">
            <a:spLocks noGrp="1"/>
          </p:cNvSpPr>
          <p:nvPr>
            <p:ph type="title"/>
          </p:nvPr>
        </p:nvSpPr>
        <p:spPr>
          <a:xfrm>
            <a:off x="170400" y="96300"/>
            <a:ext cx="7208400" cy="6375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400"/>
              <a:buNone/>
              <a:defRPr sz="34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 Welcome with logos 1">
  <p:cSld name="CUSTOM_7_1_3">
    <p:spTree>
      <p:nvGrpSpPr>
        <p:cNvPr id="1" name="Shape 84"/>
        <p:cNvGrpSpPr/>
        <p:nvPr/>
      </p:nvGrpSpPr>
      <p:grpSpPr>
        <a:xfrm>
          <a:off x="0" y="0"/>
          <a:ext cx="0" cy="0"/>
          <a:chOff x="0" y="0"/>
          <a:chExt cx="0" cy="0"/>
        </a:xfrm>
      </p:grpSpPr>
      <p:sp>
        <p:nvSpPr>
          <p:cNvPr id="85" name="Google Shape;85;p23"/>
          <p:cNvSpPr/>
          <p:nvPr/>
        </p:nvSpPr>
        <p:spPr>
          <a:xfrm>
            <a:off x="-8100" y="0"/>
            <a:ext cx="9144000" cy="915000"/>
          </a:xfrm>
          <a:prstGeom prst="rect">
            <a:avLst/>
          </a:prstGeom>
          <a:solidFill>
            <a:srgbClr val="007C91"/>
          </a:solidFill>
          <a:ln w="9525" cap="flat" cmpd="sng">
            <a:solidFill>
              <a:srgbClr val="007C9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007C91"/>
              </a:highlight>
            </a:endParaRPr>
          </a:p>
        </p:txBody>
      </p:sp>
      <p:sp>
        <p:nvSpPr>
          <p:cNvPr id="86" name="Google Shape;86;p23"/>
          <p:cNvSpPr txBox="1"/>
          <p:nvPr/>
        </p:nvSpPr>
        <p:spPr>
          <a:xfrm>
            <a:off x="1422900" y="699050"/>
            <a:ext cx="6494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87" name="Google Shape;87;p23"/>
          <p:cNvSpPr txBox="1">
            <a:spLocks noGrp="1"/>
          </p:cNvSpPr>
          <p:nvPr>
            <p:ph type="subTitle" idx="1"/>
          </p:nvPr>
        </p:nvSpPr>
        <p:spPr>
          <a:xfrm>
            <a:off x="170400" y="1055025"/>
            <a:ext cx="5773800" cy="6318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8" name="Google Shape;88;p23"/>
          <p:cNvSpPr txBox="1">
            <a:spLocks noGrp="1"/>
          </p:cNvSpPr>
          <p:nvPr>
            <p:ph type="body" idx="2"/>
          </p:nvPr>
        </p:nvSpPr>
        <p:spPr>
          <a:xfrm>
            <a:off x="292500" y="1686825"/>
            <a:ext cx="5529600" cy="25995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89" name="Google Shape;89;p23"/>
          <p:cNvSpPr txBox="1">
            <a:spLocks noGrp="1"/>
          </p:cNvSpPr>
          <p:nvPr>
            <p:ph type="title"/>
          </p:nvPr>
        </p:nvSpPr>
        <p:spPr>
          <a:xfrm>
            <a:off x="170400" y="96300"/>
            <a:ext cx="7208400" cy="6375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400"/>
              <a:buNone/>
              <a:defRPr sz="34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90" name="Google Shape;90;p23"/>
          <p:cNvPicPr preferRelativeResize="0"/>
          <p:nvPr/>
        </p:nvPicPr>
        <p:blipFill>
          <a:blip r:embed="rId2">
            <a:alphaModFix/>
          </a:blip>
          <a:stretch>
            <a:fillRect/>
          </a:stretch>
        </p:blipFill>
        <p:spPr>
          <a:xfrm>
            <a:off x="8012625" y="76800"/>
            <a:ext cx="1065349" cy="8094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4 side bar - no logo">
  <p:cSld name="CUSTOM_10">
    <p:spTree>
      <p:nvGrpSpPr>
        <p:cNvPr id="1" name="Shape 91"/>
        <p:cNvGrpSpPr/>
        <p:nvPr/>
      </p:nvGrpSpPr>
      <p:grpSpPr>
        <a:xfrm>
          <a:off x="0" y="0"/>
          <a:ext cx="0" cy="0"/>
          <a:chOff x="0" y="0"/>
          <a:chExt cx="0" cy="0"/>
        </a:xfrm>
      </p:grpSpPr>
      <p:sp>
        <p:nvSpPr>
          <p:cNvPr id="92" name="Google Shape;92;p24"/>
          <p:cNvSpPr/>
          <p:nvPr/>
        </p:nvSpPr>
        <p:spPr>
          <a:xfrm>
            <a:off x="0" y="0"/>
            <a:ext cx="223200" cy="5143500"/>
          </a:xfrm>
          <a:prstGeom prst="rect">
            <a:avLst/>
          </a:prstGeom>
          <a:solidFill>
            <a:srgbClr val="007C91"/>
          </a:solidFill>
          <a:ln w="9525" cap="flat" cmpd="sng">
            <a:solidFill>
              <a:srgbClr val="007C9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007C91"/>
              </a:highlight>
            </a:endParaRPr>
          </a:p>
        </p:txBody>
      </p:sp>
      <p:sp>
        <p:nvSpPr>
          <p:cNvPr id="93" name="Google Shape;93;p24"/>
          <p:cNvSpPr txBox="1">
            <a:spLocks noGrp="1"/>
          </p:cNvSpPr>
          <p:nvPr>
            <p:ph type="body" idx="1"/>
          </p:nvPr>
        </p:nvSpPr>
        <p:spPr>
          <a:xfrm>
            <a:off x="526025" y="1318575"/>
            <a:ext cx="5228700" cy="2770800"/>
          </a:xfrm>
          <a:prstGeom prst="rect">
            <a:avLst/>
          </a:prstGeom>
        </p:spPr>
        <p:txBody>
          <a:bodyPr spcFirstLastPara="1" wrap="square" lIns="91425" tIns="91425" rIns="91425" bIns="91425" anchor="t" anchorCtr="0">
            <a:normAutofit/>
          </a:bodyPr>
          <a:lstStyle>
            <a:lvl1pPr marL="457200" lvl="0" indent="-349250" rtl="0">
              <a:spcBef>
                <a:spcPts val="0"/>
              </a:spcBef>
              <a:spcAft>
                <a:spcPts val="0"/>
              </a:spcAft>
              <a:buSzPts val="1900"/>
              <a:buFont typeface="Calibri"/>
              <a:buChar char="●"/>
              <a:defRPr sz="1900">
                <a:latin typeface="Calibri"/>
                <a:ea typeface="Calibri"/>
                <a:cs typeface="Calibri"/>
                <a:sym typeface="Calibri"/>
              </a:defRPr>
            </a:lvl1pPr>
            <a:lvl2pPr marL="914400" lvl="1" indent="-323850" rtl="0">
              <a:spcBef>
                <a:spcPts val="0"/>
              </a:spcBef>
              <a:spcAft>
                <a:spcPts val="0"/>
              </a:spcAft>
              <a:buSzPts val="1500"/>
              <a:buFont typeface="Calibri"/>
              <a:buChar char="○"/>
              <a:defRPr sz="1500">
                <a:latin typeface="Calibri"/>
                <a:ea typeface="Calibri"/>
                <a:cs typeface="Calibri"/>
                <a:sym typeface="Calibri"/>
              </a:defRPr>
            </a:lvl2pPr>
            <a:lvl3pPr marL="1371600" lvl="2" indent="-323850" rtl="0">
              <a:spcBef>
                <a:spcPts val="0"/>
              </a:spcBef>
              <a:spcAft>
                <a:spcPts val="0"/>
              </a:spcAft>
              <a:buSzPts val="1500"/>
              <a:buFont typeface="Calibri"/>
              <a:buChar char="■"/>
              <a:defRPr sz="1500">
                <a:latin typeface="Calibri"/>
                <a:ea typeface="Calibri"/>
                <a:cs typeface="Calibri"/>
                <a:sym typeface="Calibri"/>
              </a:defRPr>
            </a:lvl3pPr>
            <a:lvl4pPr marL="1828800" lvl="3" indent="-323850" rtl="0">
              <a:spcBef>
                <a:spcPts val="0"/>
              </a:spcBef>
              <a:spcAft>
                <a:spcPts val="0"/>
              </a:spcAft>
              <a:buSzPts val="1500"/>
              <a:buFont typeface="Calibri"/>
              <a:buChar char="●"/>
              <a:defRPr sz="1500">
                <a:latin typeface="Calibri"/>
                <a:ea typeface="Calibri"/>
                <a:cs typeface="Calibri"/>
                <a:sym typeface="Calibri"/>
              </a:defRPr>
            </a:lvl4pPr>
            <a:lvl5pPr marL="2286000" lvl="4" indent="-323850" rtl="0">
              <a:spcBef>
                <a:spcPts val="0"/>
              </a:spcBef>
              <a:spcAft>
                <a:spcPts val="0"/>
              </a:spcAft>
              <a:buSzPts val="1500"/>
              <a:buFont typeface="Calibri"/>
              <a:buChar char="○"/>
              <a:defRPr sz="1500">
                <a:latin typeface="Calibri"/>
                <a:ea typeface="Calibri"/>
                <a:cs typeface="Calibri"/>
                <a:sym typeface="Calibri"/>
              </a:defRPr>
            </a:lvl5pPr>
            <a:lvl6pPr marL="2743200" lvl="5" indent="-323850" rtl="0">
              <a:spcBef>
                <a:spcPts val="0"/>
              </a:spcBef>
              <a:spcAft>
                <a:spcPts val="0"/>
              </a:spcAft>
              <a:buSzPts val="1500"/>
              <a:buFont typeface="Calibri"/>
              <a:buChar char="■"/>
              <a:defRPr sz="1500">
                <a:latin typeface="Calibri"/>
                <a:ea typeface="Calibri"/>
                <a:cs typeface="Calibri"/>
                <a:sym typeface="Calibri"/>
              </a:defRPr>
            </a:lvl6pPr>
            <a:lvl7pPr marL="3200400" lvl="6" indent="-323850" rtl="0">
              <a:spcBef>
                <a:spcPts val="0"/>
              </a:spcBef>
              <a:spcAft>
                <a:spcPts val="0"/>
              </a:spcAft>
              <a:buSzPts val="1500"/>
              <a:buFont typeface="Calibri"/>
              <a:buChar char="●"/>
              <a:defRPr sz="1500">
                <a:latin typeface="Calibri"/>
                <a:ea typeface="Calibri"/>
                <a:cs typeface="Calibri"/>
                <a:sym typeface="Calibri"/>
              </a:defRPr>
            </a:lvl7pPr>
            <a:lvl8pPr marL="3657600" lvl="7" indent="-323850" rtl="0">
              <a:spcBef>
                <a:spcPts val="0"/>
              </a:spcBef>
              <a:spcAft>
                <a:spcPts val="0"/>
              </a:spcAft>
              <a:buSzPts val="1500"/>
              <a:buFont typeface="Calibri"/>
              <a:buChar char="○"/>
              <a:defRPr sz="1500">
                <a:latin typeface="Calibri"/>
                <a:ea typeface="Calibri"/>
                <a:cs typeface="Calibri"/>
                <a:sym typeface="Calibri"/>
              </a:defRPr>
            </a:lvl8pPr>
            <a:lvl9pPr marL="4114800" lvl="8" indent="-323850" rtl="0">
              <a:spcBef>
                <a:spcPts val="0"/>
              </a:spcBef>
              <a:spcAft>
                <a:spcPts val="0"/>
              </a:spcAft>
              <a:buSzPts val="1500"/>
              <a:buFont typeface="Calibri"/>
              <a:buChar char="■"/>
              <a:defRPr sz="1500">
                <a:latin typeface="Calibri"/>
                <a:ea typeface="Calibri"/>
                <a:cs typeface="Calibri"/>
                <a:sym typeface="Calibri"/>
              </a:defRPr>
            </a:lvl9pPr>
          </a:lstStyle>
          <a:p>
            <a:endParaRPr/>
          </a:p>
        </p:txBody>
      </p:sp>
      <p:sp>
        <p:nvSpPr>
          <p:cNvPr id="94" name="Google Shape;94;p24"/>
          <p:cNvSpPr txBox="1">
            <a:spLocks noGrp="1"/>
          </p:cNvSpPr>
          <p:nvPr>
            <p:ph type="subTitle" idx="2"/>
          </p:nvPr>
        </p:nvSpPr>
        <p:spPr>
          <a:xfrm>
            <a:off x="399725" y="827025"/>
            <a:ext cx="5666700" cy="6000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5" name="Google Shape;95;p24"/>
          <p:cNvSpPr txBox="1">
            <a:spLocks noGrp="1"/>
          </p:cNvSpPr>
          <p:nvPr>
            <p:ph type="title"/>
          </p:nvPr>
        </p:nvSpPr>
        <p:spPr>
          <a:xfrm>
            <a:off x="365825" y="114263"/>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7C91"/>
              </a:buClr>
              <a:buSzPts val="3400"/>
              <a:buNone/>
              <a:defRPr sz="3400">
                <a:solidFill>
                  <a:srgbClr val="007C9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 side bar - no logo 1">
  <p:cSld name="CUSTOM_10_3">
    <p:spTree>
      <p:nvGrpSpPr>
        <p:cNvPr id="1" name="Shape 96"/>
        <p:cNvGrpSpPr/>
        <p:nvPr/>
      </p:nvGrpSpPr>
      <p:grpSpPr>
        <a:xfrm>
          <a:off x="0" y="0"/>
          <a:ext cx="0" cy="0"/>
          <a:chOff x="0" y="0"/>
          <a:chExt cx="0" cy="0"/>
        </a:xfrm>
      </p:grpSpPr>
      <p:sp>
        <p:nvSpPr>
          <p:cNvPr id="97" name="Google Shape;97;p25"/>
          <p:cNvSpPr txBox="1">
            <a:spLocks noGrp="1"/>
          </p:cNvSpPr>
          <p:nvPr>
            <p:ph type="body" idx="1"/>
          </p:nvPr>
        </p:nvSpPr>
        <p:spPr>
          <a:xfrm>
            <a:off x="526025" y="1318575"/>
            <a:ext cx="5228700" cy="2770800"/>
          </a:xfrm>
          <a:prstGeom prst="rect">
            <a:avLst/>
          </a:prstGeom>
        </p:spPr>
        <p:txBody>
          <a:bodyPr spcFirstLastPara="1" wrap="square" lIns="91425" tIns="91425" rIns="91425" bIns="91425" anchor="t" anchorCtr="0">
            <a:normAutofit/>
          </a:bodyPr>
          <a:lstStyle>
            <a:lvl1pPr marL="457200" lvl="0" indent="-349250" rtl="0">
              <a:spcBef>
                <a:spcPts val="0"/>
              </a:spcBef>
              <a:spcAft>
                <a:spcPts val="0"/>
              </a:spcAft>
              <a:buSzPts val="1900"/>
              <a:buFont typeface="Calibri"/>
              <a:buChar char="●"/>
              <a:defRPr sz="1900">
                <a:latin typeface="Calibri"/>
                <a:ea typeface="Calibri"/>
                <a:cs typeface="Calibri"/>
                <a:sym typeface="Calibri"/>
              </a:defRPr>
            </a:lvl1pPr>
            <a:lvl2pPr marL="914400" lvl="1" indent="-323850" rtl="0">
              <a:spcBef>
                <a:spcPts val="0"/>
              </a:spcBef>
              <a:spcAft>
                <a:spcPts val="0"/>
              </a:spcAft>
              <a:buSzPts val="1500"/>
              <a:buFont typeface="Calibri"/>
              <a:buChar char="○"/>
              <a:defRPr sz="1500">
                <a:latin typeface="Calibri"/>
                <a:ea typeface="Calibri"/>
                <a:cs typeface="Calibri"/>
                <a:sym typeface="Calibri"/>
              </a:defRPr>
            </a:lvl2pPr>
            <a:lvl3pPr marL="1371600" lvl="2" indent="-323850" rtl="0">
              <a:spcBef>
                <a:spcPts val="0"/>
              </a:spcBef>
              <a:spcAft>
                <a:spcPts val="0"/>
              </a:spcAft>
              <a:buSzPts val="1500"/>
              <a:buFont typeface="Calibri"/>
              <a:buChar char="■"/>
              <a:defRPr sz="1500">
                <a:latin typeface="Calibri"/>
                <a:ea typeface="Calibri"/>
                <a:cs typeface="Calibri"/>
                <a:sym typeface="Calibri"/>
              </a:defRPr>
            </a:lvl3pPr>
            <a:lvl4pPr marL="1828800" lvl="3" indent="-323850" rtl="0">
              <a:spcBef>
                <a:spcPts val="0"/>
              </a:spcBef>
              <a:spcAft>
                <a:spcPts val="0"/>
              </a:spcAft>
              <a:buSzPts val="1500"/>
              <a:buFont typeface="Calibri"/>
              <a:buChar char="●"/>
              <a:defRPr sz="1500">
                <a:latin typeface="Calibri"/>
                <a:ea typeface="Calibri"/>
                <a:cs typeface="Calibri"/>
                <a:sym typeface="Calibri"/>
              </a:defRPr>
            </a:lvl4pPr>
            <a:lvl5pPr marL="2286000" lvl="4" indent="-323850" rtl="0">
              <a:spcBef>
                <a:spcPts val="0"/>
              </a:spcBef>
              <a:spcAft>
                <a:spcPts val="0"/>
              </a:spcAft>
              <a:buSzPts val="1500"/>
              <a:buFont typeface="Calibri"/>
              <a:buChar char="○"/>
              <a:defRPr sz="1500">
                <a:latin typeface="Calibri"/>
                <a:ea typeface="Calibri"/>
                <a:cs typeface="Calibri"/>
                <a:sym typeface="Calibri"/>
              </a:defRPr>
            </a:lvl5pPr>
            <a:lvl6pPr marL="2743200" lvl="5" indent="-323850" rtl="0">
              <a:spcBef>
                <a:spcPts val="0"/>
              </a:spcBef>
              <a:spcAft>
                <a:spcPts val="0"/>
              </a:spcAft>
              <a:buSzPts val="1500"/>
              <a:buFont typeface="Calibri"/>
              <a:buChar char="■"/>
              <a:defRPr sz="1500">
                <a:latin typeface="Calibri"/>
                <a:ea typeface="Calibri"/>
                <a:cs typeface="Calibri"/>
                <a:sym typeface="Calibri"/>
              </a:defRPr>
            </a:lvl6pPr>
            <a:lvl7pPr marL="3200400" lvl="6" indent="-323850" rtl="0">
              <a:spcBef>
                <a:spcPts val="0"/>
              </a:spcBef>
              <a:spcAft>
                <a:spcPts val="0"/>
              </a:spcAft>
              <a:buSzPts val="1500"/>
              <a:buFont typeface="Calibri"/>
              <a:buChar char="●"/>
              <a:defRPr sz="1500">
                <a:latin typeface="Calibri"/>
                <a:ea typeface="Calibri"/>
                <a:cs typeface="Calibri"/>
                <a:sym typeface="Calibri"/>
              </a:defRPr>
            </a:lvl7pPr>
            <a:lvl8pPr marL="3657600" lvl="7" indent="-323850" rtl="0">
              <a:spcBef>
                <a:spcPts val="0"/>
              </a:spcBef>
              <a:spcAft>
                <a:spcPts val="0"/>
              </a:spcAft>
              <a:buSzPts val="1500"/>
              <a:buFont typeface="Calibri"/>
              <a:buChar char="○"/>
              <a:defRPr sz="1500">
                <a:latin typeface="Calibri"/>
                <a:ea typeface="Calibri"/>
                <a:cs typeface="Calibri"/>
                <a:sym typeface="Calibri"/>
              </a:defRPr>
            </a:lvl8pPr>
            <a:lvl9pPr marL="4114800" lvl="8" indent="-323850" rtl="0">
              <a:spcBef>
                <a:spcPts val="0"/>
              </a:spcBef>
              <a:spcAft>
                <a:spcPts val="0"/>
              </a:spcAft>
              <a:buSzPts val="1500"/>
              <a:buFont typeface="Calibri"/>
              <a:buChar char="■"/>
              <a:defRPr sz="1500">
                <a:latin typeface="Calibri"/>
                <a:ea typeface="Calibri"/>
                <a:cs typeface="Calibri"/>
                <a:sym typeface="Calibri"/>
              </a:defRPr>
            </a:lvl9pPr>
          </a:lstStyle>
          <a:p>
            <a:endParaRPr/>
          </a:p>
        </p:txBody>
      </p:sp>
      <p:sp>
        <p:nvSpPr>
          <p:cNvPr id="98" name="Google Shape;98;p25"/>
          <p:cNvSpPr txBox="1">
            <a:spLocks noGrp="1"/>
          </p:cNvSpPr>
          <p:nvPr>
            <p:ph type="subTitle" idx="2"/>
          </p:nvPr>
        </p:nvSpPr>
        <p:spPr>
          <a:xfrm>
            <a:off x="399725" y="827025"/>
            <a:ext cx="5666700" cy="6000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9" name="Google Shape;99;p25"/>
          <p:cNvSpPr txBox="1">
            <a:spLocks noGrp="1"/>
          </p:cNvSpPr>
          <p:nvPr>
            <p:ph type="title"/>
          </p:nvPr>
        </p:nvSpPr>
        <p:spPr>
          <a:xfrm>
            <a:off x="365825" y="114263"/>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7C91"/>
              </a:buClr>
              <a:buSzPts val="3400"/>
              <a:buNone/>
              <a:defRPr sz="3400">
                <a:solidFill>
                  <a:srgbClr val="007C9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7 Transition slide - no logos">
  <p:cSld name="CUSTOM_3_2">
    <p:bg>
      <p:bgPr>
        <a:solidFill>
          <a:srgbClr val="007C91"/>
        </a:solidFill>
        <a:effectLst/>
      </p:bgPr>
    </p:bg>
    <p:spTree>
      <p:nvGrpSpPr>
        <p:cNvPr id="1" name="Shape 100"/>
        <p:cNvGrpSpPr/>
        <p:nvPr/>
      </p:nvGrpSpPr>
      <p:grpSpPr>
        <a:xfrm>
          <a:off x="0" y="0"/>
          <a:ext cx="0" cy="0"/>
          <a:chOff x="0" y="0"/>
          <a:chExt cx="0" cy="0"/>
        </a:xfrm>
      </p:grpSpPr>
      <p:sp>
        <p:nvSpPr>
          <p:cNvPr id="101" name="Google Shape;101;p26"/>
          <p:cNvSpPr txBox="1">
            <a:spLocks noGrp="1"/>
          </p:cNvSpPr>
          <p:nvPr>
            <p:ph type="title"/>
          </p:nvPr>
        </p:nvSpPr>
        <p:spPr>
          <a:xfrm>
            <a:off x="398475" y="2161200"/>
            <a:ext cx="8520600" cy="8211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lt1"/>
              </a:buClr>
              <a:buSzPts val="4000"/>
              <a:buFont typeface="Nunito ExtraBold"/>
              <a:buNone/>
              <a:defRPr sz="4000" b="0">
                <a:solidFill>
                  <a:schemeClr val="lt1"/>
                </a:solidFill>
                <a:latin typeface="Nunito ExtraBold"/>
                <a:ea typeface="Nunito ExtraBold"/>
                <a:cs typeface="Nunito ExtraBold"/>
                <a:sym typeface="Nunito ExtraBold"/>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z Text Black and Teal">
  <p:cSld name="CUSTOM_6">
    <p:spTree>
      <p:nvGrpSpPr>
        <p:cNvPr id="1" name="Shape 102"/>
        <p:cNvGrpSpPr/>
        <p:nvPr/>
      </p:nvGrpSpPr>
      <p:grpSpPr>
        <a:xfrm>
          <a:off x="0" y="0"/>
          <a:ext cx="0" cy="0"/>
          <a:chOff x="0" y="0"/>
          <a:chExt cx="0" cy="0"/>
        </a:xfrm>
      </p:grpSpPr>
      <p:sp>
        <p:nvSpPr>
          <p:cNvPr id="103" name="Google Shape;103;p27"/>
          <p:cNvSpPr txBox="1">
            <a:spLocks noGrp="1"/>
          </p:cNvSpPr>
          <p:nvPr>
            <p:ph type="body" idx="1"/>
          </p:nvPr>
        </p:nvSpPr>
        <p:spPr>
          <a:xfrm>
            <a:off x="274825" y="1566475"/>
            <a:ext cx="5228700" cy="2770800"/>
          </a:xfrm>
          <a:prstGeom prst="rect">
            <a:avLst/>
          </a:prstGeom>
        </p:spPr>
        <p:txBody>
          <a:bodyPr spcFirstLastPara="1" wrap="square" lIns="91425" tIns="91425" rIns="91425" bIns="91425" anchor="t" anchorCtr="0">
            <a:normAutofit/>
          </a:bodyPr>
          <a:lstStyle>
            <a:lvl1pPr marL="457200" lvl="0" indent="-349250" rtl="0">
              <a:spcBef>
                <a:spcPts val="0"/>
              </a:spcBef>
              <a:spcAft>
                <a:spcPts val="0"/>
              </a:spcAft>
              <a:buSzPts val="1900"/>
              <a:buFont typeface="Calibri"/>
              <a:buChar char="●"/>
              <a:defRPr sz="1900">
                <a:latin typeface="Calibri"/>
                <a:ea typeface="Calibri"/>
                <a:cs typeface="Calibri"/>
                <a:sym typeface="Calibri"/>
              </a:defRPr>
            </a:lvl1pPr>
            <a:lvl2pPr marL="914400" lvl="1" indent="-323850" rtl="0">
              <a:spcBef>
                <a:spcPts val="0"/>
              </a:spcBef>
              <a:spcAft>
                <a:spcPts val="0"/>
              </a:spcAft>
              <a:buSzPts val="1500"/>
              <a:buFont typeface="Calibri"/>
              <a:buChar char="○"/>
              <a:defRPr sz="1500">
                <a:latin typeface="Calibri"/>
                <a:ea typeface="Calibri"/>
                <a:cs typeface="Calibri"/>
                <a:sym typeface="Calibri"/>
              </a:defRPr>
            </a:lvl2pPr>
            <a:lvl3pPr marL="1371600" lvl="2" indent="-323850" rtl="0">
              <a:spcBef>
                <a:spcPts val="0"/>
              </a:spcBef>
              <a:spcAft>
                <a:spcPts val="0"/>
              </a:spcAft>
              <a:buSzPts val="1500"/>
              <a:buFont typeface="Calibri"/>
              <a:buChar char="■"/>
              <a:defRPr sz="1500">
                <a:latin typeface="Calibri"/>
                <a:ea typeface="Calibri"/>
                <a:cs typeface="Calibri"/>
                <a:sym typeface="Calibri"/>
              </a:defRPr>
            </a:lvl3pPr>
            <a:lvl4pPr marL="1828800" lvl="3" indent="-323850" rtl="0">
              <a:spcBef>
                <a:spcPts val="0"/>
              </a:spcBef>
              <a:spcAft>
                <a:spcPts val="0"/>
              </a:spcAft>
              <a:buSzPts val="1500"/>
              <a:buFont typeface="Calibri"/>
              <a:buChar char="●"/>
              <a:defRPr sz="1500">
                <a:latin typeface="Calibri"/>
                <a:ea typeface="Calibri"/>
                <a:cs typeface="Calibri"/>
                <a:sym typeface="Calibri"/>
              </a:defRPr>
            </a:lvl4pPr>
            <a:lvl5pPr marL="2286000" lvl="4" indent="-323850" rtl="0">
              <a:spcBef>
                <a:spcPts val="0"/>
              </a:spcBef>
              <a:spcAft>
                <a:spcPts val="0"/>
              </a:spcAft>
              <a:buSzPts val="1500"/>
              <a:buFont typeface="Calibri"/>
              <a:buChar char="○"/>
              <a:defRPr sz="1500">
                <a:latin typeface="Calibri"/>
                <a:ea typeface="Calibri"/>
                <a:cs typeface="Calibri"/>
                <a:sym typeface="Calibri"/>
              </a:defRPr>
            </a:lvl5pPr>
            <a:lvl6pPr marL="2743200" lvl="5" indent="-323850" rtl="0">
              <a:spcBef>
                <a:spcPts val="0"/>
              </a:spcBef>
              <a:spcAft>
                <a:spcPts val="0"/>
              </a:spcAft>
              <a:buSzPts val="1500"/>
              <a:buFont typeface="Calibri"/>
              <a:buChar char="■"/>
              <a:defRPr sz="1500">
                <a:latin typeface="Calibri"/>
                <a:ea typeface="Calibri"/>
                <a:cs typeface="Calibri"/>
                <a:sym typeface="Calibri"/>
              </a:defRPr>
            </a:lvl6pPr>
            <a:lvl7pPr marL="3200400" lvl="6" indent="-323850" rtl="0">
              <a:spcBef>
                <a:spcPts val="0"/>
              </a:spcBef>
              <a:spcAft>
                <a:spcPts val="0"/>
              </a:spcAft>
              <a:buSzPts val="1500"/>
              <a:buFont typeface="Calibri"/>
              <a:buChar char="●"/>
              <a:defRPr sz="1500">
                <a:latin typeface="Calibri"/>
                <a:ea typeface="Calibri"/>
                <a:cs typeface="Calibri"/>
                <a:sym typeface="Calibri"/>
              </a:defRPr>
            </a:lvl7pPr>
            <a:lvl8pPr marL="3657600" lvl="7" indent="-323850" rtl="0">
              <a:spcBef>
                <a:spcPts val="0"/>
              </a:spcBef>
              <a:spcAft>
                <a:spcPts val="0"/>
              </a:spcAft>
              <a:buSzPts val="1500"/>
              <a:buFont typeface="Calibri"/>
              <a:buChar char="○"/>
              <a:defRPr sz="1500">
                <a:latin typeface="Calibri"/>
                <a:ea typeface="Calibri"/>
                <a:cs typeface="Calibri"/>
                <a:sym typeface="Calibri"/>
              </a:defRPr>
            </a:lvl8pPr>
            <a:lvl9pPr marL="4114800" lvl="8" indent="-323850" rtl="0">
              <a:spcBef>
                <a:spcPts val="0"/>
              </a:spcBef>
              <a:spcAft>
                <a:spcPts val="0"/>
              </a:spcAft>
              <a:buSzPts val="1500"/>
              <a:buFont typeface="Calibri"/>
              <a:buChar char="■"/>
              <a:defRPr sz="1500">
                <a:latin typeface="Calibri"/>
                <a:ea typeface="Calibri"/>
                <a:cs typeface="Calibri"/>
                <a:sym typeface="Calibri"/>
              </a:defRPr>
            </a:lvl9pPr>
          </a:lstStyle>
          <a:p>
            <a:endParaRPr/>
          </a:p>
        </p:txBody>
      </p:sp>
      <p:sp>
        <p:nvSpPr>
          <p:cNvPr id="104" name="Google Shape;104;p27"/>
          <p:cNvSpPr txBox="1">
            <a:spLocks noGrp="1"/>
          </p:cNvSpPr>
          <p:nvPr>
            <p:ph type="title"/>
          </p:nvPr>
        </p:nvSpPr>
        <p:spPr>
          <a:xfrm>
            <a:off x="252950" y="255775"/>
            <a:ext cx="7703700" cy="710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7C91"/>
              </a:buClr>
              <a:buSzPts val="3400"/>
              <a:buNone/>
              <a:defRPr sz="3400">
                <a:solidFill>
                  <a:srgbClr val="007C9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 name="Google Shape;105;p27"/>
          <p:cNvSpPr txBox="1">
            <a:spLocks noGrp="1"/>
          </p:cNvSpPr>
          <p:nvPr>
            <p:ph type="subTitle" idx="2"/>
          </p:nvPr>
        </p:nvSpPr>
        <p:spPr>
          <a:xfrm>
            <a:off x="274825" y="966475"/>
            <a:ext cx="5570400" cy="6000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sz="24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ank You Hispanic Communities 1 1 1">
  <p:cSld name="CUSTOM_4_1_1_1_1">
    <p:spTree>
      <p:nvGrpSpPr>
        <p:cNvPr id="1" name="Shape 106"/>
        <p:cNvGrpSpPr/>
        <p:nvPr/>
      </p:nvGrpSpPr>
      <p:grpSpPr>
        <a:xfrm>
          <a:off x="0" y="0"/>
          <a:ext cx="0" cy="0"/>
          <a:chOff x="0" y="0"/>
          <a:chExt cx="0" cy="0"/>
        </a:xfrm>
      </p:grpSpPr>
      <p:sp>
        <p:nvSpPr>
          <p:cNvPr id="107" name="Google Shape;107;p28"/>
          <p:cNvSpPr txBox="1"/>
          <p:nvPr/>
        </p:nvSpPr>
        <p:spPr>
          <a:xfrm>
            <a:off x="1143002" y="121841"/>
            <a:ext cx="68580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Clr>
                <a:srgbClr val="FFFFFF"/>
              </a:buClr>
              <a:buSzPts val="3300"/>
              <a:buFont typeface="Century Gothic"/>
              <a:buNone/>
            </a:pPr>
            <a:r>
              <a:rPr lang="en" sz="3600" b="1" i="0" u="none" strike="noStrike" cap="none">
                <a:solidFill>
                  <a:schemeClr val="dk1"/>
                </a:solidFill>
                <a:latin typeface="Nunito"/>
                <a:ea typeface="Nunito"/>
                <a:cs typeface="Nunito"/>
                <a:sym typeface="Nunito"/>
              </a:rPr>
              <a:t>Thank </a:t>
            </a:r>
            <a:r>
              <a:rPr lang="en" sz="3600" b="1">
                <a:solidFill>
                  <a:schemeClr val="dk1"/>
                </a:solidFill>
                <a:latin typeface="Nunito"/>
                <a:ea typeface="Nunito"/>
                <a:cs typeface="Nunito"/>
                <a:sym typeface="Nunito"/>
              </a:rPr>
              <a:t>y</a:t>
            </a:r>
            <a:r>
              <a:rPr lang="en" sz="3600" b="1" i="0" u="none" strike="noStrike" cap="none">
                <a:solidFill>
                  <a:schemeClr val="dk1"/>
                </a:solidFill>
                <a:latin typeface="Nunito"/>
                <a:ea typeface="Nunito"/>
                <a:cs typeface="Nunito"/>
                <a:sym typeface="Nunito"/>
              </a:rPr>
              <a:t>ou</a:t>
            </a:r>
            <a:endParaRPr sz="3600" i="0" u="none" strike="noStrike" cap="none">
              <a:solidFill>
                <a:schemeClr val="dk1"/>
              </a:solidFill>
              <a:latin typeface="Nunito"/>
              <a:ea typeface="Nunito"/>
              <a:cs typeface="Nunito"/>
              <a:sym typeface="Nunito"/>
            </a:endParaRPr>
          </a:p>
        </p:txBody>
      </p:sp>
      <p:sp>
        <p:nvSpPr>
          <p:cNvPr id="108" name="Google Shape;108;p28" descr="Rob and Melani Walton Foundation logo"/>
          <p:cNvSpPr txBox="1"/>
          <p:nvPr/>
        </p:nvSpPr>
        <p:spPr>
          <a:xfrm>
            <a:off x="1288575" y="4181475"/>
            <a:ext cx="7660800" cy="1135500"/>
          </a:xfrm>
          <a:prstGeom prst="rect">
            <a:avLst/>
          </a:prstGeom>
          <a:noFill/>
          <a:ln>
            <a:noFill/>
          </a:ln>
        </p:spPr>
        <p:txBody>
          <a:bodyPr spcFirstLastPara="1" wrap="square" lIns="121900" tIns="121900" rIns="121900" bIns="121900" anchor="t" anchorCtr="0">
            <a:normAutofit/>
          </a:bodyPr>
          <a:lstStyle/>
          <a:p>
            <a:pPr marL="0" lvl="0" indent="0" algn="l" rtl="0">
              <a:lnSpc>
                <a:spcPct val="90000"/>
              </a:lnSpc>
              <a:spcBef>
                <a:spcPts val="800"/>
              </a:spcBef>
              <a:spcAft>
                <a:spcPts val="0"/>
              </a:spcAft>
              <a:buClr>
                <a:schemeClr val="dk1"/>
              </a:buClr>
              <a:buSzPts val="1100"/>
              <a:buFont typeface="Arial"/>
              <a:buNone/>
            </a:pPr>
            <a:r>
              <a:rPr lang="en" sz="1100" i="1">
                <a:solidFill>
                  <a:schemeClr val="dk1"/>
                </a:solidFill>
                <a:latin typeface="Nunito"/>
                <a:ea typeface="Nunito"/>
                <a:cs typeface="Nunito"/>
                <a:sym typeface="Nunito"/>
              </a:rPr>
              <a:t>This material is based upon work supported by NASA under cooperative agreement award number 80NSSC21M0007. Any opinions, findings, and conclusions or recommendations expressed in this material are those of the author(s) and do not necessarily reflect the view of the National Aeronautics and Space Administration (NASA).</a:t>
            </a:r>
            <a:endParaRPr sz="1100">
              <a:solidFill>
                <a:schemeClr val="dk1"/>
              </a:solidFill>
              <a:latin typeface="Nunito"/>
              <a:ea typeface="Nunito"/>
              <a:cs typeface="Nunito"/>
              <a:sym typeface="Nunito"/>
            </a:endParaRPr>
          </a:p>
          <a:p>
            <a:pPr marL="0" lvl="0" indent="0" algn="l" rtl="0">
              <a:lnSpc>
                <a:spcPct val="115000"/>
              </a:lnSpc>
              <a:spcBef>
                <a:spcPts val="0"/>
              </a:spcBef>
              <a:spcAft>
                <a:spcPts val="0"/>
              </a:spcAft>
              <a:buNone/>
            </a:pPr>
            <a:endParaRPr sz="1300">
              <a:latin typeface="Nunito"/>
              <a:ea typeface="Nunito"/>
              <a:cs typeface="Nunito"/>
              <a:sym typeface="Nunito"/>
            </a:endParaRPr>
          </a:p>
        </p:txBody>
      </p:sp>
      <p:pic>
        <p:nvPicPr>
          <p:cNvPr id="109" name="Google Shape;109;p28" descr="NASA Partner logo"/>
          <p:cNvPicPr preferRelativeResize="0"/>
          <p:nvPr/>
        </p:nvPicPr>
        <p:blipFill>
          <a:blip r:embed="rId2">
            <a:alphaModFix/>
          </a:blip>
          <a:stretch>
            <a:fillRect/>
          </a:stretch>
        </p:blipFill>
        <p:spPr>
          <a:xfrm>
            <a:off x="280025" y="4140644"/>
            <a:ext cx="1024894" cy="805575"/>
          </a:xfrm>
          <a:prstGeom prst="rect">
            <a:avLst/>
          </a:prstGeom>
          <a:noFill/>
          <a:ln>
            <a:noFill/>
          </a:ln>
        </p:spPr>
      </p:pic>
      <p:pic>
        <p:nvPicPr>
          <p:cNvPr id="110" name="Google Shape;110;p28" descr="STEM Learning Ecosystems logo"/>
          <p:cNvPicPr preferRelativeResize="0"/>
          <p:nvPr/>
        </p:nvPicPr>
        <p:blipFill>
          <a:blip r:embed="rId3">
            <a:alphaModFix/>
          </a:blip>
          <a:stretch>
            <a:fillRect/>
          </a:stretch>
        </p:blipFill>
        <p:spPr>
          <a:xfrm>
            <a:off x="2788424" y="1682700"/>
            <a:ext cx="3719552" cy="958950"/>
          </a:xfrm>
          <a:prstGeom prst="rect">
            <a:avLst/>
          </a:prstGeom>
          <a:noFill/>
          <a:ln>
            <a:noFill/>
          </a:ln>
        </p:spPr>
      </p:pic>
      <p:cxnSp>
        <p:nvCxnSpPr>
          <p:cNvPr id="111" name="Google Shape;111;p28"/>
          <p:cNvCxnSpPr/>
          <p:nvPr/>
        </p:nvCxnSpPr>
        <p:spPr>
          <a:xfrm>
            <a:off x="0" y="930075"/>
            <a:ext cx="9171300" cy="0"/>
          </a:xfrm>
          <a:prstGeom prst="straightConnector1">
            <a:avLst/>
          </a:prstGeom>
          <a:noFill/>
          <a:ln w="19050" cap="flat" cmpd="sng">
            <a:solidFill>
              <a:srgbClr val="007C91"/>
            </a:solidFill>
            <a:prstDash val="solid"/>
            <a:round/>
            <a:headEnd type="none" w="med" len="med"/>
            <a:tailEnd type="none" w="med" len="med"/>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ank You Hispanic Communities 1 1">
  <p:cSld name="CUSTOM_4_1_1_1">
    <p:spTree>
      <p:nvGrpSpPr>
        <p:cNvPr id="1" name="Shape 112"/>
        <p:cNvGrpSpPr/>
        <p:nvPr/>
      </p:nvGrpSpPr>
      <p:grpSpPr>
        <a:xfrm>
          <a:off x="0" y="0"/>
          <a:ext cx="0" cy="0"/>
          <a:chOff x="0" y="0"/>
          <a:chExt cx="0" cy="0"/>
        </a:xfrm>
      </p:grpSpPr>
      <p:sp>
        <p:nvSpPr>
          <p:cNvPr id="113" name="Google Shape;113;p29"/>
          <p:cNvSpPr/>
          <p:nvPr/>
        </p:nvSpPr>
        <p:spPr>
          <a:xfrm>
            <a:off x="0" y="1"/>
            <a:ext cx="9144000" cy="800700"/>
          </a:xfrm>
          <a:prstGeom prst="rect">
            <a:avLst/>
          </a:prstGeom>
          <a:solidFill>
            <a:srgbClr val="007C91"/>
          </a:solidFill>
          <a:ln w="9525" cap="flat" cmpd="sng">
            <a:solidFill>
              <a:srgbClr val="007C9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Clr>
                <a:srgbClr val="000000"/>
              </a:buClr>
              <a:buSzPts val="1400"/>
              <a:buFont typeface="Calibri"/>
              <a:buNone/>
            </a:pPr>
            <a:endParaRPr sz="1400" b="0" i="0" u="none" strike="noStrike" cap="none">
              <a:solidFill>
                <a:srgbClr val="FFFFFF"/>
              </a:solidFill>
              <a:highlight>
                <a:srgbClr val="007C91"/>
              </a:highlight>
              <a:latin typeface="Calibri"/>
              <a:ea typeface="Calibri"/>
              <a:cs typeface="Calibri"/>
              <a:sym typeface="Calibri"/>
            </a:endParaRPr>
          </a:p>
        </p:txBody>
      </p:sp>
      <p:sp>
        <p:nvSpPr>
          <p:cNvPr id="114" name="Google Shape;114;p29"/>
          <p:cNvSpPr txBox="1"/>
          <p:nvPr/>
        </p:nvSpPr>
        <p:spPr>
          <a:xfrm>
            <a:off x="1143002" y="121841"/>
            <a:ext cx="68580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Clr>
                <a:srgbClr val="FFFFFF"/>
              </a:buClr>
              <a:buSzPts val="3300"/>
              <a:buFont typeface="Century Gothic"/>
              <a:buNone/>
            </a:pPr>
            <a:r>
              <a:rPr lang="en" sz="3600" b="1" i="0" u="none" strike="noStrike" cap="none">
                <a:solidFill>
                  <a:srgbClr val="FFFFFF"/>
                </a:solidFill>
                <a:latin typeface="Nunito"/>
                <a:ea typeface="Nunito"/>
                <a:cs typeface="Nunito"/>
                <a:sym typeface="Nunito"/>
              </a:rPr>
              <a:t>Thank </a:t>
            </a:r>
            <a:r>
              <a:rPr lang="en" sz="3600" b="1">
                <a:solidFill>
                  <a:srgbClr val="FFFFFF"/>
                </a:solidFill>
                <a:latin typeface="Nunito"/>
                <a:ea typeface="Nunito"/>
                <a:cs typeface="Nunito"/>
                <a:sym typeface="Nunito"/>
              </a:rPr>
              <a:t>y</a:t>
            </a:r>
            <a:r>
              <a:rPr lang="en" sz="3600" b="1" i="0" u="none" strike="noStrike" cap="none">
                <a:solidFill>
                  <a:srgbClr val="FFFFFF"/>
                </a:solidFill>
                <a:latin typeface="Nunito"/>
                <a:ea typeface="Nunito"/>
                <a:cs typeface="Nunito"/>
                <a:sym typeface="Nunito"/>
              </a:rPr>
              <a:t>ou</a:t>
            </a:r>
            <a:endParaRPr sz="3600" i="0" u="none" strike="noStrike" cap="none">
              <a:solidFill>
                <a:srgbClr val="FFFFFF"/>
              </a:solidFill>
              <a:latin typeface="Nunito"/>
              <a:ea typeface="Nunito"/>
              <a:cs typeface="Nunito"/>
              <a:sym typeface="Nunito"/>
            </a:endParaRPr>
          </a:p>
        </p:txBody>
      </p:sp>
      <p:sp>
        <p:nvSpPr>
          <p:cNvPr id="115" name="Google Shape;115;p29" descr="Rob and Melani Walton Foundation logo"/>
          <p:cNvSpPr txBox="1"/>
          <p:nvPr/>
        </p:nvSpPr>
        <p:spPr>
          <a:xfrm>
            <a:off x="1440975" y="2124075"/>
            <a:ext cx="7641000" cy="1135500"/>
          </a:xfrm>
          <a:prstGeom prst="rect">
            <a:avLst/>
          </a:prstGeom>
          <a:noFill/>
          <a:ln>
            <a:noFill/>
          </a:ln>
        </p:spPr>
        <p:txBody>
          <a:bodyPr spcFirstLastPara="1" wrap="square" lIns="121900" tIns="121900" rIns="121900" bIns="121900" anchor="t" anchorCtr="0">
            <a:normAutofit/>
          </a:bodyPr>
          <a:lstStyle/>
          <a:p>
            <a:pPr marL="0" lvl="0" indent="0" algn="l" rtl="0">
              <a:lnSpc>
                <a:spcPct val="90000"/>
              </a:lnSpc>
              <a:spcBef>
                <a:spcPts val="800"/>
              </a:spcBef>
              <a:spcAft>
                <a:spcPts val="0"/>
              </a:spcAft>
              <a:buClr>
                <a:schemeClr val="dk1"/>
              </a:buClr>
              <a:buSzPts val="1100"/>
              <a:buFont typeface="Arial"/>
              <a:buNone/>
            </a:pPr>
            <a:r>
              <a:rPr lang="en" sz="1100" i="1">
                <a:solidFill>
                  <a:schemeClr val="dk1"/>
                </a:solidFill>
                <a:latin typeface="Nunito"/>
                <a:ea typeface="Nunito"/>
                <a:cs typeface="Nunito"/>
                <a:sym typeface="Nunito"/>
              </a:rPr>
              <a:t>This material is based upon work supported by NASA under cooperative agreement award number 80NSSC21M0007. Any opinions, findings, and conclusions or recommendations expressed in this material are those of the author(s) and do not necessarily reflect the view of the National Aeronautics and Space Administration (NASA).</a:t>
            </a:r>
            <a:endParaRPr sz="1100">
              <a:solidFill>
                <a:schemeClr val="dk1"/>
              </a:solidFill>
              <a:latin typeface="Nunito"/>
              <a:ea typeface="Nunito"/>
              <a:cs typeface="Nunito"/>
              <a:sym typeface="Nunito"/>
            </a:endParaRPr>
          </a:p>
          <a:p>
            <a:pPr marL="0" lvl="0" indent="0" algn="l" rtl="0">
              <a:lnSpc>
                <a:spcPct val="115000"/>
              </a:lnSpc>
              <a:spcBef>
                <a:spcPts val="0"/>
              </a:spcBef>
              <a:spcAft>
                <a:spcPts val="0"/>
              </a:spcAft>
              <a:buNone/>
            </a:pPr>
            <a:endParaRPr sz="1300">
              <a:latin typeface="Nunito"/>
              <a:ea typeface="Nunito"/>
              <a:cs typeface="Nunito"/>
              <a:sym typeface="Nunito"/>
            </a:endParaRPr>
          </a:p>
        </p:txBody>
      </p:sp>
      <p:pic>
        <p:nvPicPr>
          <p:cNvPr id="116" name="Google Shape;116;p29" descr="NASA Partner logo"/>
          <p:cNvPicPr preferRelativeResize="0"/>
          <p:nvPr/>
        </p:nvPicPr>
        <p:blipFill>
          <a:blip r:embed="rId2">
            <a:alphaModFix/>
          </a:blip>
          <a:stretch>
            <a:fillRect/>
          </a:stretch>
        </p:blipFill>
        <p:spPr>
          <a:xfrm>
            <a:off x="280025" y="2083244"/>
            <a:ext cx="1024894" cy="805575"/>
          </a:xfrm>
          <a:prstGeom prst="rect">
            <a:avLst/>
          </a:prstGeom>
          <a:noFill/>
          <a:ln>
            <a:noFill/>
          </a:ln>
        </p:spPr>
      </p:pic>
      <p:pic>
        <p:nvPicPr>
          <p:cNvPr id="117" name="Google Shape;117;p29" descr="STEM Learning Ecosystems logo"/>
          <p:cNvPicPr preferRelativeResize="0"/>
          <p:nvPr/>
        </p:nvPicPr>
        <p:blipFill>
          <a:blip r:embed="rId3">
            <a:alphaModFix/>
          </a:blip>
          <a:stretch>
            <a:fillRect/>
          </a:stretch>
        </p:blipFill>
        <p:spPr>
          <a:xfrm>
            <a:off x="2712224" y="1073100"/>
            <a:ext cx="3719552" cy="958950"/>
          </a:xfrm>
          <a:prstGeom prst="rect">
            <a:avLst/>
          </a:prstGeom>
          <a:noFill/>
          <a:ln>
            <a:noFill/>
          </a:ln>
        </p:spPr>
      </p:pic>
      <p:pic>
        <p:nvPicPr>
          <p:cNvPr id="118" name="Google Shape;118;p29"/>
          <p:cNvPicPr preferRelativeResize="0"/>
          <p:nvPr/>
        </p:nvPicPr>
        <p:blipFill>
          <a:blip r:embed="rId4">
            <a:alphaModFix/>
          </a:blip>
          <a:stretch>
            <a:fillRect/>
          </a:stretch>
        </p:blipFill>
        <p:spPr>
          <a:xfrm>
            <a:off x="117875" y="4425602"/>
            <a:ext cx="2737966" cy="717901"/>
          </a:xfrm>
          <a:prstGeom prst="rect">
            <a:avLst/>
          </a:prstGeom>
          <a:noFill/>
          <a:ln>
            <a:noFill/>
          </a:ln>
        </p:spPr>
      </p:pic>
      <p:pic>
        <p:nvPicPr>
          <p:cNvPr id="119" name="Google Shape;119;p29"/>
          <p:cNvPicPr preferRelativeResize="0"/>
          <p:nvPr/>
        </p:nvPicPr>
        <p:blipFill>
          <a:blip r:embed="rId5">
            <a:alphaModFix/>
          </a:blip>
          <a:stretch>
            <a:fillRect/>
          </a:stretch>
        </p:blipFill>
        <p:spPr>
          <a:xfrm>
            <a:off x="6801654" y="4582950"/>
            <a:ext cx="2101746" cy="4089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0"/>
        <p:cNvGrpSpPr/>
        <p:nvPr/>
      </p:nvGrpSpPr>
      <p:grpSpPr>
        <a:xfrm>
          <a:off x="0" y="0"/>
          <a:ext cx="0" cy="0"/>
          <a:chOff x="0" y="0"/>
          <a:chExt cx="0" cy="0"/>
        </a:xfrm>
      </p:grpSpPr>
      <p:sp>
        <p:nvSpPr>
          <p:cNvPr id="121" name="Google Shape;121;p30"/>
          <p:cNvSpPr/>
          <p:nvPr/>
        </p:nvSpPr>
        <p:spPr>
          <a:xfrm>
            <a:off x="4572000" y="75"/>
            <a:ext cx="4572000" cy="5143500"/>
          </a:xfrm>
          <a:prstGeom prst="rect">
            <a:avLst/>
          </a:prstGeom>
          <a:solidFill>
            <a:srgbClr val="007C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22" name="Google Shape;122;p30"/>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23" name="Google Shape;123;p30"/>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24" name="Google Shape;124;p3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0"/>
              </a:spcBef>
              <a:spcAft>
                <a:spcPts val="0"/>
              </a:spcAft>
              <a:buClr>
                <a:srgbClr val="FFFFFF"/>
              </a:buClr>
              <a:buSzPts val="1400"/>
              <a:buChar char="○"/>
              <a:defRPr>
                <a:solidFill>
                  <a:srgbClr val="FFFFFF"/>
                </a:solidFill>
              </a:defRPr>
            </a:lvl2pPr>
            <a:lvl3pPr marL="1371600" lvl="2" indent="-317500" rtl="0">
              <a:spcBef>
                <a:spcPts val="0"/>
              </a:spcBef>
              <a:spcAft>
                <a:spcPts val="0"/>
              </a:spcAft>
              <a:buClr>
                <a:srgbClr val="FFFFFF"/>
              </a:buClr>
              <a:buSzPts val="1400"/>
              <a:buChar char="■"/>
              <a:defRPr>
                <a:solidFill>
                  <a:srgbClr val="FFFFFF"/>
                </a:solidFill>
              </a:defRPr>
            </a:lvl3pPr>
            <a:lvl4pPr marL="1828800" lvl="3" indent="-317500" rtl="0">
              <a:spcBef>
                <a:spcPts val="0"/>
              </a:spcBef>
              <a:spcAft>
                <a:spcPts val="0"/>
              </a:spcAft>
              <a:buClr>
                <a:srgbClr val="FFFFFF"/>
              </a:buClr>
              <a:buSzPts val="1400"/>
              <a:buChar char="●"/>
              <a:defRPr>
                <a:solidFill>
                  <a:srgbClr val="FFFFFF"/>
                </a:solidFill>
              </a:defRPr>
            </a:lvl4pPr>
            <a:lvl5pPr marL="2286000" lvl="4" indent="-317500" rtl="0">
              <a:spcBef>
                <a:spcPts val="0"/>
              </a:spcBef>
              <a:spcAft>
                <a:spcPts val="0"/>
              </a:spcAft>
              <a:buClr>
                <a:srgbClr val="FFFFFF"/>
              </a:buClr>
              <a:buSzPts val="1400"/>
              <a:buChar char="○"/>
              <a:defRPr>
                <a:solidFill>
                  <a:srgbClr val="FFFFFF"/>
                </a:solidFill>
              </a:defRPr>
            </a:lvl5pPr>
            <a:lvl6pPr marL="2743200" lvl="5" indent="-317500" rtl="0">
              <a:spcBef>
                <a:spcPts val="0"/>
              </a:spcBef>
              <a:spcAft>
                <a:spcPts val="0"/>
              </a:spcAft>
              <a:buClr>
                <a:srgbClr val="FFFFFF"/>
              </a:buClr>
              <a:buSzPts val="1400"/>
              <a:buChar char="■"/>
              <a:defRPr>
                <a:solidFill>
                  <a:srgbClr val="FFFFFF"/>
                </a:solidFill>
              </a:defRPr>
            </a:lvl6pPr>
            <a:lvl7pPr marL="3200400" lvl="6" indent="-317500" rtl="0">
              <a:spcBef>
                <a:spcPts val="0"/>
              </a:spcBef>
              <a:spcAft>
                <a:spcPts val="0"/>
              </a:spcAft>
              <a:buClr>
                <a:srgbClr val="FFFFFF"/>
              </a:buClr>
              <a:buSzPts val="1400"/>
              <a:buChar char="●"/>
              <a:defRPr>
                <a:solidFill>
                  <a:srgbClr val="FFFFFF"/>
                </a:solidFill>
              </a:defRPr>
            </a:lvl7pPr>
            <a:lvl8pPr marL="3657600" lvl="7" indent="-317500" rtl="0">
              <a:spcBef>
                <a:spcPts val="0"/>
              </a:spcBef>
              <a:spcAft>
                <a:spcPts val="0"/>
              </a:spcAft>
              <a:buClr>
                <a:srgbClr val="FFFFFF"/>
              </a:buClr>
              <a:buSzPts val="1400"/>
              <a:buChar char="○"/>
              <a:defRPr>
                <a:solidFill>
                  <a:srgbClr val="FFFFFF"/>
                </a:solidFill>
              </a:defRPr>
            </a:lvl8pPr>
            <a:lvl9pPr marL="4114800" lvl="8" indent="-317500" rtl="0">
              <a:spcBef>
                <a:spcPts val="0"/>
              </a:spcBef>
              <a:spcAft>
                <a:spcPts val="0"/>
              </a:spcAft>
              <a:buClr>
                <a:srgbClr val="FFFFFF"/>
              </a:buClr>
              <a:buSzPts val="1400"/>
              <a:buChar char="■"/>
              <a:defRPr>
                <a:solidFill>
                  <a:srgbClr val="FFFFFF"/>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125"/>
        <p:cNvGrpSpPr/>
        <p:nvPr/>
      </p:nvGrpSpPr>
      <p:grpSpPr>
        <a:xfrm>
          <a:off x="0" y="0"/>
          <a:ext cx="0" cy="0"/>
          <a:chOff x="0" y="0"/>
          <a:chExt cx="0" cy="0"/>
        </a:xfrm>
      </p:grpSpPr>
      <p:sp>
        <p:nvSpPr>
          <p:cNvPr id="126" name="Google Shape;126;p31"/>
          <p:cNvSpPr txBox="1">
            <a:spLocks noGrp="1"/>
          </p:cNvSpPr>
          <p:nvPr>
            <p:ph type="title"/>
          </p:nvPr>
        </p:nvSpPr>
        <p:spPr>
          <a:xfrm>
            <a:off x="490250" y="526350"/>
            <a:ext cx="57975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27" name="Google Shape;127;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1_Title and Content">
  <p:cSld name="1_Title and Content">
    <p:bg>
      <p:bgPr>
        <a:solidFill>
          <a:srgbClr val="2A5396"/>
        </a:solidFill>
        <a:effectLst/>
      </p:bgPr>
    </p:bg>
    <p:spTree>
      <p:nvGrpSpPr>
        <p:cNvPr id="1" name="Shape 128"/>
        <p:cNvGrpSpPr/>
        <p:nvPr/>
      </p:nvGrpSpPr>
      <p:grpSpPr>
        <a:xfrm>
          <a:off x="0" y="0"/>
          <a:ext cx="0" cy="0"/>
          <a:chOff x="0" y="0"/>
          <a:chExt cx="0" cy="0"/>
        </a:xfrm>
      </p:grpSpPr>
      <p:pic>
        <p:nvPicPr>
          <p:cNvPr id="129" name="Google Shape;129;p32"/>
          <p:cNvPicPr preferRelativeResize="0"/>
          <p:nvPr/>
        </p:nvPicPr>
        <p:blipFill rotWithShape="1">
          <a:blip r:embed="rId2">
            <a:alphaModFix/>
          </a:blip>
          <a:srcRect/>
          <a:stretch/>
        </p:blipFill>
        <p:spPr>
          <a:xfrm>
            <a:off x="-242793" y="0"/>
            <a:ext cx="4381500" cy="5143500"/>
          </a:xfrm>
          <a:prstGeom prst="rect">
            <a:avLst/>
          </a:prstGeom>
          <a:noFill/>
          <a:ln>
            <a:noFill/>
          </a:ln>
        </p:spPr>
      </p:pic>
      <p:sp>
        <p:nvSpPr>
          <p:cNvPr id="130" name="Google Shape;130;p32"/>
          <p:cNvSpPr/>
          <p:nvPr/>
        </p:nvSpPr>
        <p:spPr>
          <a:xfrm>
            <a:off x="-114947" y="0"/>
            <a:ext cx="2202000" cy="5143500"/>
          </a:xfrm>
          <a:prstGeom prst="rect">
            <a:avLst/>
          </a:prstGeom>
          <a:solidFill>
            <a:schemeClr val="lt1">
              <a:alpha val="29409"/>
            </a:scheme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1" name="Google Shape;131;p32"/>
          <p:cNvSpPr/>
          <p:nvPr/>
        </p:nvSpPr>
        <p:spPr>
          <a:xfrm>
            <a:off x="-346434" y="0"/>
            <a:ext cx="9490437" cy="5143500"/>
          </a:xfrm>
          <a:custGeom>
            <a:avLst/>
            <a:gdLst/>
            <a:ahLst/>
            <a:cxnLst/>
            <a:rect l="l" t="t" r="r" b="b"/>
            <a:pathLst>
              <a:path w="3986" h="2160" extrusionOk="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2" name="Google Shape;132;p32"/>
          <p:cNvSpPr txBox="1">
            <a:spLocks noGrp="1"/>
          </p:cNvSpPr>
          <p:nvPr>
            <p:ph type="title"/>
          </p:nvPr>
        </p:nvSpPr>
        <p:spPr>
          <a:xfrm>
            <a:off x="1746317" y="828108"/>
            <a:ext cx="6769200" cy="4845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rgbClr val="0C0C0C"/>
              </a:buClr>
              <a:buSzPts val="3000"/>
              <a:buFont typeface="Proxima Nova"/>
              <a:buNone/>
              <a:defRPr b="1">
                <a:solidFill>
                  <a:srgbClr val="0C0C0C"/>
                </a:solidFill>
                <a:latin typeface="Proxima Nova"/>
                <a:ea typeface="Proxima Nova"/>
                <a:cs typeface="Proxima Nova"/>
                <a:sym typeface="Proxima Nova"/>
              </a:defRPr>
            </a:lvl1pPr>
            <a:lvl2pPr lvl="1" algn="l" rtl="0">
              <a:lnSpc>
                <a:spcPct val="100000"/>
              </a:lnSpc>
              <a:spcBef>
                <a:spcPts val="0"/>
              </a:spcBef>
              <a:spcAft>
                <a:spcPts val="0"/>
              </a:spcAft>
              <a:buSzPts val="2800"/>
              <a:buFont typeface="Proxima Nova"/>
              <a:buNone/>
              <a:defRPr b="1">
                <a:latin typeface="Proxima Nova"/>
                <a:ea typeface="Proxima Nova"/>
                <a:cs typeface="Proxima Nova"/>
                <a:sym typeface="Proxima Nova"/>
              </a:defRPr>
            </a:lvl2pPr>
            <a:lvl3pPr lvl="2" algn="l" rtl="0">
              <a:lnSpc>
                <a:spcPct val="100000"/>
              </a:lnSpc>
              <a:spcBef>
                <a:spcPts val="0"/>
              </a:spcBef>
              <a:spcAft>
                <a:spcPts val="0"/>
              </a:spcAft>
              <a:buSzPts val="2800"/>
              <a:buFont typeface="Proxima Nova"/>
              <a:buNone/>
              <a:defRPr b="1">
                <a:latin typeface="Proxima Nova"/>
                <a:ea typeface="Proxima Nova"/>
                <a:cs typeface="Proxima Nova"/>
                <a:sym typeface="Proxima Nova"/>
              </a:defRPr>
            </a:lvl3pPr>
            <a:lvl4pPr lvl="3" algn="l" rtl="0">
              <a:lnSpc>
                <a:spcPct val="100000"/>
              </a:lnSpc>
              <a:spcBef>
                <a:spcPts val="0"/>
              </a:spcBef>
              <a:spcAft>
                <a:spcPts val="0"/>
              </a:spcAft>
              <a:buSzPts val="2800"/>
              <a:buFont typeface="Proxima Nova"/>
              <a:buNone/>
              <a:defRPr b="1">
                <a:latin typeface="Proxima Nova"/>
                <a:ea typeface="Proxima Nova"/>
                <a:cs typeface="Proxima Nova"/>
                <a:sym typeface="Proxima Nova"/>
              </a:defRPr>
            </a:lvl4pPr>
            <a:lvl5pPr lvl="4" algn="l" rtl="0">
              <a:lnSpc>
                <a:spcPct val="100000"/>
              </a:lnSpc>
              <a:spcBef>
                <a:spcPts val="0"/>
              </a:spcBef>
              <a:spcAft>
                <a:spcPts val="0"/>
              </a:spcAft>
              <a:buSzPts val="2800"/>
              <a:buFont typeface="Proxima Nova"/>
              <a:buNone/>
              <a:defRPr b="1">
                <a:latin typeface="Proxima Nova"/>
                <a:ea typeface="Proxima Nova"/>
                <a:cs typeface="Proxima Nova"/>
                <a:sym typeface="Proxima Nova"/>
              </a:defRPr>
            </a:lvl5pPr>
            <a:lvl6pPr lvl="5" algn="l" rtl="0">
              <a:lnSpc>
                <a:spcPct val="100000"/>
              </a:lnSpc>
              <a:spcBef>
                <a:spcPts val="0"/>
              </a:spcBef>
              <a:spcAft>
                <a:spcPts val="0"/>
              </a:spcAft>
              <a:buSzPts val="2800"/>
              <a:buFont typeface="Proxima Nova"/>
              <a:buNone/>
              <a:defRPr b="1">
                <a:latin typeface="Proxima Nova"/>
                <a:ea typeface="Proxima Nova"/>
                <a:cs typeface="Proxima Nova"/>
                <a:sym typeface="Proxima Nova"/>
              </a:defRPr>
            </a:lvl6pPr>
            <a:lvl7pPr lvl="6" algn="l" rtl="0">
              <a:lnSpc>
                <a:spcPct val="100000"/>
              </a:lnSpc>
              <a:spcBef>
                <a:spcPts val="0"/>
              </a:spcBef>
              <a:spcAft>
                <a:spcPts val="0"/>
              </a:spcAft>
              <a:buSzPts val="2800"/>
              <a:buFont typeface="Proxima Nova"/>
              <a:buNone/>
              <a:defRPr b="1">
                <a:latin typeface="Proxima Nova"/>
                <a:ea typeface="Proxima Nova"/>
                <a:cs typeface="Proxima Nova"/>
                <a:sym typeface="Proxima Nova"/>
              </a:defRPr>
            </a:lvl7pPr>
            <a:lvl8pPr lvl="7" algn="l" rtl="0">
              <a:lnSpc>
                <a:spcPct val="100000"/>
              </a:lnSpc>
              <a:spcBef>
                <a:spcPts val="0"/>
              </a:spcBef>
              <a:spcAft>
                <a:spcPts val="0"/>
              </a:spcAft>
              <a:buSzPts val="2800"/>
              <a:buFont typeface="Proxima Nova"/>
              <a:buNone/>
              <a:defRPr b="1">
                <a:latin typeface="Proxima Nova"/>
                <a:ea typeface="Proxima Nova"/>
                <a:cs typeface="Proxima Nova"/>
                <a:sym typeface="Proxima Nova"/>
              </a:defRPr>
            </a:lvl8pPr>
            <a:lvl9pPr lvl="8" algn="l" rtl="0">
              <a:lnSpc>
                <a:spcPct val="100000"/>
              </a:lnSpc>
              <a:spcBef>
                <a:spcPts val="0"/>
              </a:spcBef>
              <a:spcAft>
                <a:spcPts val="0"/>
              </a:spcAft>
              <a:buSzPts val="2800"/>
              <a:buFont typeface="Proxima Nova"/>
              <a:buNone/>
              <a:defRPr b="1">
                <a:latin typeface="Proxima Nova"/>
                <a:ea typeface="Proxima Nova"/>
                <a:cs typeface="Proxima Nova"/>
                <a:sym typeface="Proxima Nova"/>
              </a:defRPr>
            </a:lvl9pPr>
          </a:lstStyle>
          <a:p>
            <a:endParaRPr/>
          </a:p>
        </p:txBody>
      </p:sp>
      <p:sp>
        <p:nvSpPr>
          <p:cNvPr id="133" name="Google Shape;133;p32"/>
          <p:cNvSpPr txBox="1">
            <a:spLocks noGrp="1"/>
          </p:cNvSpPr>
          <p:nvPr>
            <p:ph type="body" idx="1"/>
          </p:nvPr>
        </p:nvSpPr>
        <p:spPr>
          <a:xfrm>
            <a:off x="1746317" y="1661032"/>
            <a:ext cx="6938700" cy="1217400"/>
          </a:xfrm>
          <a:prstGeom prst="rect">
            <a:avLst/>
          </a:prstGeom>
          <a:noFill/>
          <a:ln>
            <a:noFill/>
          </a:ln>
        </p:spPr>
        <p:txBody>
          <a:bodyPr spcFirstLastPara="1" wrap="square" lIns="68575" tIns="34275" rIns="68575" bIns="34275" anchor="t" anchorCtr="0">
            <a:normAutofit/>
          </a:bodyPr>
          <a:lstStyle>
            <a:lvl1pPr marL="457200" lvl="0" indent="-317500" algn="l" rtl="0">
              <a:lnSpc>
                <a:spcPct val="100000"/>
              </a:lnSpc>
              <a:spcBef>
                <a:spcPts val="800"/>
              </a:spcBef>
              <a:spcAft>
                <a:spcPts val="0"/>
              </a:spcAft>
              <a:buClr>
                <a:schemeClr val="dk1"/>
              </a:buClr>
              <a:buSzPts val="1400"/>
              <a:buFont typeface="Proxima Nova"/>
              <a:buChar char="●"/>
              <a:defRPr>
                <a:latin typeface="Proxima Nova"/>
                <a:ea typeface="Proxima Nova"/>
                <a:cs typeface="Proxima Nova"/>
                <a:sym typeface="Proxima Nova"/>
              </a:defRPr>
            </a:lvl1pPr>
            <a:lvl2pPr marL="914400" lvl="1" indent="-317500" algn="l" rtl="0">
              <a:lnSpc>
                <a:spcPct val="90000"/>
              </a:lnSpc>
              <a:spcBef>
                <a:spcPts val="1200"/>
              </a:spcBef>
              <a:spcAft>
                <a:spcPts val="0"/>
              </a:spcAft>
              <a:buClr>
                <a:schemeClr val="dk1"/>
              </a:buClr>
              <a:buSzPts val="1400"/>
              <a:buFont typeface="Proxima Nova"/>
              <a:buChar char="○"/>
              <a:defRPr>
                <a:latin typeface="Proxima Nova"/>
                <a:ea typeface="Proxima Nova"/>
                <a:cs typeface="Proxima Nova"/>
                <a:sym typeface="Proxima Nova"/>
              </a:defRPr>
            </a:lvl2pPr>
            <a:lvl3pPr marL="1371600" lvl="2" indent="-317500" algn="l" rtl="0">
              <a:lnSpc>
                <a:spcPct val="90000"/>
              </a:lnSpc>
              <a:spcBef>
                <a:spcPts val="1200"/>
              </a:spcBef>
              <a:spcAft>
                <a:spcPts val="0"/>
              </a:spcAft>
              <a:buClr>
                <a:schemeClr val="dk1"/>
              </a:buClr>
              <a:buSzPts val="1400"/>
              <a:buFont typeface="Proxima Nova"/>
              <a:buChar char="■"/>
              <a:defRPr>
                <a:latin typeface="Proxima Nova"/>
                <a:ea typeface="Proxima Nova"/>
                <a:cs typeface="Proxima Nova"/>
                <a:sym typeface="Proxima Nova"/>
              </a:defRPr>
            </a:lvl3pPr>
            <a:lvl4pPr marL="1828800" lvl="3" indent="-317500" algn="l" rtl="0">
              <a:lnSpc>
                <a:spcPct val="90000"/>
              </a:lnSpc>
              <a:spcBef>
                <a:spcPts val="1200"/>
              </a:spcBef>
              <a:spcAft>
                <a:spcPts val="0"/>
              </a:spcAft>
              <a:buClr>
                <a:schemeClr val="dk1"/>
              </a:buClr>
              <a:buSzPts val="1400"/>
              <a:buFont typeface="Proxima Nova"/>
              <a:buChar char="●"/>
              <a:defRPr>
                <a:latin typeface="Proxima Nova"/>
                <a:ea typeface="Proxima Nova"/>
                <a:cs typeface="Proxima Nova"/>
                <a:sym typeface="Proxima Nova"/>
              </a:defRPr>
            </a:lvl4pPr>
            <a:lvl5pPr marL="2286000" lvl="4" indent="-317500" algn="l" rtl="0">
              <a:lnSpc>
                <a:spcPct val="90000"/>
              </a:lnSpc>
              <a:spcBef>
                <a:spcPts val="1200"/>
              </a:spcBef>
              <a:spcAft>
                <a:spcPts val="0"/>
              </a:spcAft>
              <a:buClr>
                <a:schemeClr val="dk1"/>
              </a:buClr>
              <a:buSzPts val="1400"/>
              <a:buFont typeface="Proxima Nova"/>
              <a:buChar char="○"/>
              <a:defRPr>
                <a:latin typeface="Proxima Nova"/>
                <a:ea typeface="Proxima Nova"/>
                <a:cs typeface="Proxima Nova"/>
                <a:sym typeface="Proxima Nova"/>
              </a:defRPr>
            </a:lvl5pPr>
            <a:lvl6pPr marL="2743200" lvl="5" indent="-317500" algn="l" rtl="0">
              <a:lnSpc>
                <a:spcPct val="90000"/>
              </a:lnSpc>
              <a:spcBef>
                <a:spcPts val="1200"/>
              </a:spcBef>
              <a:spcAft>
                <a:spcPts val="0"/>
              </a:spcAft>
              <a:buClr>
                <a:schemeClr val="dk1"/>
              </a:buClr>
              <a:buSzPts val="1400"/>
              <a:buFont typeface="Proxima Nova"/>
              <a:buChar char="■"/>
              <a:defRPr>
                <a:latin typeface="Proxima Nova"/>
                <a:ea typeface="Proxima Nova"/>
                <a:cs typeface="Proxima Nova"/>
                <a:sym typeface="Proxima Nova"/>
              </a:defRPr>
            </a:lvl6pPr>
            <a:lvl7pPr marL="3200400" lvl="6" indent="-317500" algn="l" rtl="0">
              <a:lnSpc>
                <a:spcPct val="90000"/>
              </a:lnSpc>
              <a:spcBef>
                <a:spcPts val="1200"/>
              </a:spcBef>
              <a:spcAft>
                <a:spcPts val="0"/>
              </a:spcAft>
              <a:buClr>
                <a:schemeClr val="dk1"/>
              </a:buClr>
              <a:buSzPts val="1400"/>
              <a:buFont typeface="Proxima Nova"/>
              <a:buChar char="●"/>
              <a:defRPr>
                <a:latin typeface="Proxima Nova"/>
                <a:ea typeface="Proxima Nova"/>
                <a:cs typeface="Proxima Nova"/>
                <a:sym typeface="Proxima Nova"/>
              </a:defRPr>
            </a:lvl7pPr>
            <a:lvl8pPr marL="3657600" lvl="7" indent="-317500" algn="l" rtl="0">
              <a:lnSpc>
                <a:spcPct val="90000"/>
              </a:lnSpc>
              <a:spcBef>
                <a:spcPts val="1200"/>
              </a:spcBef>
              <a:spcAft>
                <a:spcPts val="0"/>
              </a:spcAft>
              <a:buClr>
                <a:schemeClr val="dk1"/>
              </a:buClr>
              <a:buSzPts val="1400"/>
              <a:buFont typeface="Proxima Nova"/>
              <a:buChar char="○"/>
              <a:defRPr>
                <a:latin typeface="Proxima Nova"/>
                <a:ea typeface="Proxima Nova"/>
                <a:cs typeface="Proxima Nova"/>
                <a:sym typeface="Proxima Nova"/>
              </a:defRPr>
            </a:lvl8pPr>
            <a:lvl9pPr marL="4114800" lvl="8" indent="-317500" algn="l" rtl="0">
              <a:lnSpc>
                <a:spcPct val="90000"/>
              </a:lnSpc>
              <a:spcBef>
                <a:spcPts val="1200"/>
              </a:spcBef>
              <a:spcAft>
                <a:spcPts val="1200"/>
              </a:spcAft>
              <a:buClr>
                <a:schemeClr val="dk1"/>
              </a:buClr>
              <a:buSzPts val="1400"/>
              <a:buFont typeface="Proxima Nova"/>
              <a:buChar char="■"/>
              <a:defRPr>
                <a:latin typeface="Proxima Nova"/>
                <a:ea typeface="Proxima Nova"/>
                <a:cs typeface="Proxima Nova"/>
                <a:sym typeface="Proxima Nova"/>
              </a:defRPr>
            </a:lvl9pPr>
          </a:lstStyle>
          <a:p>
            <a:endParaRPr/>
          </a:p>
        </p:txBody>
      </p:sp>
      <p:sp>
        <p:nvSpPr>
          <p:cNvPr id="134" name="Google Shape;134;p32"/>
          <p:cNvSpPr txBox="1">
            <a:spLocks noGrp="1"/>
          </p:cNvSpPr>
          <p:nvPr>
            <p:ph type="dt" idx="10"/>
          </p:nvPr>
        </p:nvSpPr>
        <p:spPr>
          <a:xfrm>
            <a:off x="70111" y="4816754"/>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A1D8FF"/>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35" name="Google Shape;135;p32"/>
          <p:cNvSpPr txBox="1">
            <a:spLocks noGrp="1"/>
          </p:cNvSpPr>
          <p:nvPr>
            <p:ph type="ftr" idx="11"/>
          </p:nvPr>
        </p:nvSpPr>
        <p:spPr>
          <a:xfrm>
            <a:off x="3028950" y="4816754"/>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2A5396"/>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36" name="Google Shape;136;p32"/>
          <p:cNvSpPr txBox="1">
            <a:spLocks noGrp="1"/>
          </p:cNvSpPr>
          <p:nvPr>
            <p:ph type="sldNum" idx="12"/>
          </p:nvPr>
        </p:nvSpPr>
        <p:spPr>
          <a:xfrm>
            <a:off x="6980864" y="4816754"/>
            <a:ext cx="2057400" cy="273900"/>
          </a:xfrm>
          <a:prstGeom prst="rect">
            <a:avLst/>
          </a:prstGeom>
          <a:noFill/>
          <a:ln>
            <a:noFill/>
          </a:ln>
        </p:spPr>
        <p:txBody>
          <a:bodyPr spcFirstLastPara="1" wrap="square" lIns="68575" tIns="34275" rIns="68575" bIns="34275" anchor="ctr" anchorCtr="0">
            <a:norm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2A5396"/>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2A5396"/>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2A5396"/>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2A5396"/>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2A5396"/>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2A5396"/>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2A5396"/>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2A5396"/>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2A539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4_Title and Content">
  <p:cSld name="4_Title and Content">
    <p:spTree>
      <p:nvGrpSpPr>
        <p:cNvPr id="1" name="Shape 137"/>
        <p:cNvGrpSpPr/>
        <p:nvPr/>
      </p:nvGrpSpPr>
      <p:grpSpPr>
        <a:xfrm>
          <a:off x="0" y="0"/>
          <a:ext cx="0" cy="0"/>
          <a:chOff x="0" y="0"/>
          <a:chExt cx="0" cy="0"/>
        </a:xfrm>
      </p:grpSpPr>
      <p:grpSp>
        <p:nvGrpSpPr>
          <p:cNvPr id="138" name="Google Shape;138;p33"/>
          <p:cNvGrpSpPr/>
          <p:nvPr/>
        </p:nvGrpSpPr>
        <p:grpSpPr>
          <a:xfrm>
            <a:off x="-13625" y="-7666"/>
            <a:ext cx="9157411" cy="5151917"/>
            <a:chOff x="0" y="-2662"/>
            <a:chExt cx="12192000" cy="6859162"/>
          </a:xfrm>
        </p:grpSpPr>
        <p:sp>
          <p:nvSpPr>
            <p:cNvPr id="139" name="Google Shape;139;p33"/>
            <p:cNvSpPr/>
            <p:nvPr/>
          </p:nvSpPr>
          <p:spPr>
            <a:xfrm>
              <a:off x="0" y="0"/>
              <a:ext cx="12192000" cy="6856500"/>
            </a:xfrm>
            <a:prstGeom prst="rect">
              <a:avLst/>
            </a:prstGeom>
            <a:solidFill>
              <a:srgbClr val="3A385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A687"/>
                </a:solidFill>
                <a:latin typeface="Calibri"/>
                <a:ea typeface="Calibri"/>
                <a:cs typeface="Calibri"/>
                <a:sym typeface="Calibri"/>
              </a:endParaRPr>
            </a:p>
          </p:txBody>
        </p:sp>
        <p:sp>
          <p:nvSpPr>
            <p:cNvPr id="140" name="Google Shape;140;p33"/>
            <p:cNvSpPr/>
            <p:nvPr/>
          </p:nvSpPr>
          <p:spPr>
            <a:xfrm>
              <a:off x="0" y="-2662"/>
              <a:ext cx="12189000" cy="6856500"/>
            </a:xfrm>
            <a:prstGeom prst="rect">
              <a:avLst/>
            </a:prstGeom>
            <a:gradFill>
              <a:gsLst>
                <a:gs pos="0">
                  <a:srgbClr val="615179"/>
                </a:gs>
                <a:gs pos="18000">
                  <a:srgbClr val="615179"/>
                </a:gs>
                <a:gs pos="58999">
                  <a:srgbClr val="294C86"/>
                </a:gs>
                <a:gs pos="95000">
                  <a:srgbClr val="59A6D5"/>
                </a:gs>
                <a:gs pos="100000">
                  <a:srgbClr val="59A6D5"/>
                </a:gs>
              </a:gsLst>
              <a:lin ang="10800025"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A687"/>
                </a:solidFill>
                <a:latin typeface="Calibri"/>
                <a:ea typeface="Calibri"/>
                <a:cs typeface="Calibri"/>
                <a:sym typeface="Calibri"/>
              </a:endParaRPr>
            </a:p>
          </p:txBody>
        </p:sp>
      </p:grpSp>
      <p:grpSp>
        <p:nvGrpSpPr>
          <p:cNvPr id="141" name="Google Shape;141;p33"/>
          <p:cNvGrpSpPr/>
          <p:nvPr/>
        </p:nvGrpSpPr>
        <p:grpSpPr>
          <a:xfrm>
            <a:off x="388422" y="-14421"/>
            <a:ext cx="3471257" cy="5167960"/>
            <a:chOff x="3308351" y="2370138"/>
            <a:chExt cx="2760662" cy="4110037"/>
          </a:xfrm>
        </p:grpSpPr>
        <p:sp>
          <p:nvSpPr>
            <p:cNvPr id="142" name="Google Shape;142;p33"/>
            <p:cNvSpPr/>
            <p:nvPr/>
          </p:nvSpPr>
          <p:spPr>
            <a:xfrm>
              <a:off x="4494213" y="2370138"/>
              <a:ext cx="1574800" cy="3676648"/>
            </a:xfrm>
            <a:custGeom>
              <a:avLst/>
              <a:gdLst/>
              <a:ahLst/>
              <a:cxnLst/>
              <a:rect l="l" t="t" r="r" b="b"/>
              <a:pathLst>
                <a:path w="828" h="1936" extrusionOk="0">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29578F"/>
                </a:gs>
                <a:gs pos="74000">
                  <a:srgbClr val="63B8E9"/>
                </a:gs>
                <a:gs pos="83000">
                  <a:srgbClr val="63B8E9"/>
                </a:gs>
                <a:gs pos="100000">
                  <a:srgbClr val="63B8E9"/>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3" name="Google Shape;143;p33"/>
            <p:cNvSpPr/>
            <p:nvPr/>
          </p:nvSpPr>
          <p:spPr>
            <a:xfrm>
              <a:off x="3343276" y="5254625"/>
              <a:ext cx="542925" cy="1223962"/>
            </a:xfrm>
            <a:custGeom>
              <a:avLst/>
              <a:gdLst/>
              <a:ahLst/>
              <a:cxnLst/>
              <a:rect l="l" t="t" r="r" b="b"/>
              <a:pathLst>
                <a:path w="286" h="645" extrusionOk="0">
                  <a:moveTo>
                    <a:pt x="286" y="645"/>
                  </a:moveTo>
                  <a:cubicBezTo>
                    <a:pt x="167" y="471"/>
                    <a:pt x="62" y="257"/>
                    <a:pt x="0" y="0"/>
                  </a:cubicBezTo>
                  <a:cubicBezTo>
                    <a:pt x="0" y="0"/>
                    <a:pt x="14" y="282"/>
                    <a:pt x="166" y="645"/>
                  </a:cubicBezTo>
                  <a:lnTo>
                    <a:pt x="286" y="645"/>
                  </a:lnTo>
                  <a:close/>
                </a:path>
              </a:pathLst>
            </a:custGeom>
            <a:gradFill>
              <a:gsLst>
                <a:gs pos="0">
                  <a:srgbClr val="29578F"/>
                </a:gs>
                <a:gs pos="74000">
                  <a:srgbClr val="63B8E9"/>
                </a:gs>
                <a:gs pos="83000">
                  <a:srgbClr val="63B8E9"/>
                </a:gs>
                <a:gs pos="100000">
                  <a:srgbClr val="63B8E9"/>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4" name="Google Shape;144;p33"/>
            <p:cNvSpPr/>
            <p:nvPr/>
          </p:nvSpPr>
          <p:spPr>
            <a:xfrm>
              <a:off x="3308351" y="2376488"/>
              <a:ext cx="2270124" cy="4103687"/>
            </a:xfrm>
            <a:custGeom>
              <a:avLst/>
              <a:gdLst/>
              <a:ahLst/>
              <a:cxnLst/>
              <a:rect l="l" t="t" r="r" b="b"/>
              <a:pathLst>
                <a:path w="1193" h="2162" extrusionOk="0">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29578F"/>
                </a:gs>
                <a:gs pos="74000">
                  <a:srgbClr val="63B8E9"/>
                </a:gs>
                <a:gs pos="83000">
                  <a:srgbClr val="63B8E9"/>
                </a:gs>
                <a:gs pos="100000">
                  <a:srgbClr val="63B8E9"/>
                </a:gs>
              </a:gsLst>
              <a:lin ang="10800025" scaled="0"/>
            </a:gra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sp>
        <p:nvSpPr>
          <p:cNvPr id="145" name="Google Shape;145;p33"/>
          <p:cNvSpPr/>
          <p:nvPr/>
        </p:nvSpPr>
        <p:spPr>
          <a:xfrm>
            <a:off x="-18079" y="120238"/>
            <a:ext cx="9180300" cy="47292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46" name="Google Shape;146;p33"/>
          <p:cNvSpPr txBox="1">
            <a:spLocks noGrp="1"/>
          </p:cNvSpPr>
          <p:nvPr>
            <p:ph type="title"/>
          </p:nvPr>
        </p:nvSpPr>
        <p:spPr>
          <a:xfrm>
            <a:off x="332089" y="460334"/>
            <a:ext cx="4626900" cy="9003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3000"/>
              <a:buFont typeface="Arial"/>
              <a:buNone/>
              <a:defRPr>
                <a:latin typeface="Arial"/>
                <a:ea typeface="Arial"/>
                <a:cs typeface="Arial"/>
                <a:sym typeface="Aria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47" name="Google Shape;147;p33"/>
          <p:cNvSpPr txBox="1">
            <a:spLocks noGrp="1"/>
          </p:cNvSpPr>
          <p:nvPr>
            <p:ph type="body" idx="1"/>
          </p:nvPr>
        </p:nvSpPr>
        <p:spPr>
          <a:xfrm>
            <a:off x="332089" y="1307913"/>
            <a:ext cx="4626900" cy="1217400"/>
          </a:xfrm>
          <a:prstGeom prst="rect">
            <a:avLst/>
          </a:prstGeom>
          <a:noFill/>
          <a:ln>
            <a:noFill/>
          </a:ln>
        </p:spPr>
        <p:txBody>
          <a:bodyPr spcFirstLastPara="1" wrap="square" lIns="68575" tIns="34275" rIns="68575" bIns="34275" anchor="t" anchorCtr="0">
            <a:normAutofit/>
          </a:bodyPr>
          <a:lstStyle>
            <a:lvl1pPr marL="457200" lvl="0" indent="-317500" algn="l" rtl="0">
              <a:lnSpc>
                <a:spcPct val="10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148" name="Google Shape;148;p33"/>
          <p:cNvSpPr txBox="1">
            <a:spLocks noGrp="1"/>
          </p:cNvSpPr>
          <p:nvPr>
            <p:ph type="dt" idx="10"/>
          </p:nvPr>
        </p:nvSpPr>
        <p:spPr>
          <a:xfrm>
            <a:off x="112975" y="4818125"/>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A1D8FF"/>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49" name="Google Shape;149;p33"/>
          <p:cNvSpPr txBox="1">
            <a:spLocks noGrp="1"/>
          </p:cNvSpPr>
          <p:nvPr>
            <p:ph type="ftr" idx="11"/>
          </p:nvPr>
        </p:nvSpPr>
        <p:spPr>
          <a:xfrm>
            <a:off x="3071814" y="4818125"/>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A1D8FF"/>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50" name="Google Shape;150;p33"/>
          <p:cNvSpPr txBox="1">
            <a:spLocks noGrp="1"/>
          </p:cNvSpPr>
          <p:nvPr>
            <p:ph type="sldNum" idx="12"/>
          </p:nvPr>
        </p:nvSpPr>
        <p:spPr>
          <a:xfrm>
            <a:off x="6980864" y="4816754"/>
            <a:ext cx="2057400" cy="273900"/>
          </a:xfrm>
          <a:prstGeom prst="rect">
            <a:avLst/>
          </a:prstGeom>
          <a:noFill/>
          <a:ln>
            <a:noFill/>
          </a:ln>
        </p:spPr>
        <p:txBody>
          <a:bodyPr spcFirstLastPara="1" wrap="square" lIns="68575" tIns="34275" rIns="68575" bIns="34275" anchor="ctr" anchorCtr="0">
            <a:norm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A1D8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A1D8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A1D8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A1D8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A1D8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A1D8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A1D8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A1D8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A1D8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10_Title and Content" type="obj">
  <p:cSld name="OBJECT">
    <p:spTree>
      <p:nvGrpSpPr>
        <p:cNvPr id="1" name="Shape 151"/>
        <p:cNvGrpSpPr/>
        <p:nvPr/>
      </p:nvGrpSpPr>
      <p:grpSpPr>
        <a:xfrm>
          <a:off x="0" y="0"/>
          <a:ext cx="0" cy="0"/>
          <a:chOff x="0" y="0"/>
          <a:chExt cx="0" cy="0"/>
        </a:xfrm>
      </p:grpSpPr>
      <p:sp>
        <p:nvSpPr>
          <p:cNvPr id="152" name="Google Shape;152;p34"/>
          <p:cNvSpPr txBox="1">
            <a:spLocks noGrp="1"/>
          </p:cNvSpPr>
          <p:nvPr>
            <p:ph type="dt" idx="10"/>
          </p:nvPr>
        </p:nvSpPr>
        <p:spPr>
          <a:xfrm>
            <a:off x="70111" y="4816754"/>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solidFill>
                  <a:srgbClr val="FFA687"/>
                </a:solidFill>
              </a:defRPr>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53" name="Google Shape;153;p34"/>
          <p:cNvSpPr txBox="1">
            <a:spLocks noGrp="1"/>
          </p:cNvSpPr>
          <p:nvPr>
            <p:ph type="ftr" idx="11"/>
          </p:nvPr>
        </p:nvSpPr>
        <p:spPr>
          <a:xfrm>
            <a:off x="3028950" y="4816754"/>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solidFill>
                  <a:srgbClr val="FFA687"/>
                </a:solidFill>
              </a:defRPr>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54" name="Google Shape;154;p34"/>
          <p:cNvSpPr/>
          <p:nvPr/>
        </p:nvSpPr>
        <p:spPr>
          <a:xfrm>
            <a:off x="1" y="-13625"/>
            <a:ext cx="9144000" cy="5157300"/>
          </a:xfrm>
          <a:prstGeom prst="rect">
            <a:avLst/>
          </a:prstGeom>
          <a:gradFill>
            <a:gsLst>
              <a:gs pos="0">
                <a:srgbClr val="0A081B"/>
              </a:gs>
              <a:gs pos="38000">
                <a:srgbClr val="0A081B"/>
              </a:gs>
              <a:gs pos="91000">
                <a:srgbClr val="302E4C"/>
              </a:gs>
              <a:gs pos="100000">
                <a:srgbClr val="302E4C"/>
              </a:gs>
            </a:gsLst>
            <a:path path="circle">
              <a:fillToRect r="100000" b="100000"/>
            </a:path>
            <a:tileRect l="-100000" t="-10000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55" name="Google Shape;155;p34"/>
          <p:cNvSpPr txBox="1">
            <a:spLocks noGrp="1"/>
          </p:cNvSpPr>
          <p:nvPr>
            <p:ph type="title"/>
          </p:nvPr>
        </p:nvSpPr>
        <p:spPr>
          <a:xfrm>
            <a:off x="1746317" y="828108"/>
            <a:ext cx="6769200" cy="484800"/>
          </a:xfrm>
          <a:prstGeom prst="rect">
            <a:avLst/>
          </a:prstGeom>
          <a:noFill/>
          <a:ln>
            <a:noFill/>
          </a:ln>
        </p:spPr>
        <p:txBody>
          <a:bodyPr spcFirstLastPara="1" wrap="square" lIns="68575" tIns="34275" rIns="68575" bIns="34275" anchor="ctr" anchorCtr="0">
            <a:spAutoFit/>
          </a:bodyPr>
          <a:lstStyle>
            <a:lvl1pPr lvl="0" algn="l" rtl="0">
              <a:lnSpc>
                <a:spcPct val="90000"/>
              </a:lnSpc>
              <a:spcBef>
                <a:spcPts val="0"/>
              </a:spcBef>
              <a:spcAft>
                <a:spcPts val="0"/>
              </a:spcAft>
              <a:buClr>
                <a:srgbClr val="FFA587"/>
              </a:buClr>
              <a:buSzPts val="3000"/>
              <a:buFont typeface="Arial"/>
              <a:buNone/>
              <a:defRPr>
                <a:solidFill>
                  <a:srgbClr val="FFA587"/>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6" name="Google Shape;156;p34"/>
          <p:cNvSpPr txBox="1">
            <a:spLocks noGrp="1"/>
          </p:cNvSpPr>
          <p:nvPr>
            <p:ph type="body" idx="1"/>
          </p:nvPr>
        </p:nvSpPr>
        <p:spPr>
          <a:xfrm>
            <a:off x="1746317" y="1661032"/>
            <a:ext cx="6938700" cy="1508100"/>
          </a:xfrm>
          <a:prstGeom prst="rect">
            <a:avLst/>
          </a:prstGeom>
          <a:noFill/>
          <a:ln>
            <a:noFill/>
          </a:ln>
        </p:spPr>
        <p:txBody>
          <a:bodyPr spcFirstLastPara="1" wrap="square" lIns="68575" tIns="34275" rIns="68575" bIns="34275" anchor="t" anchorCtr="0">
            <a:spAutoFit/>
          </a:bodyPr>
          <a:lstStyle>
            <a:lvl1pPr marL="457200" lvl="0" indent="-317500" algn="l" rtl="0">
              <a:lnSpc>
                <a:spcPct val="100000"/>
              </a:lnSpc>
              <a:spcBef>
                <a:spcPts val="800"/>
              </a:spcBef>
              <a:spcAft>
                <a:spcPts val="0"/>
              </a:spcAft>
              <a:buClr>
                <a:schemeClr val="lt1"/>
              </a:buClr>
              <a:buSzPts val="1400"/>
              <a:buChar char="●"/>
              <a:defRPr>
                <a:solidFill>
                  <a:schemeClr val="lt1"/>
                </a:solidFill>
              </a:defRPr>
            </a:lvl1pPr>
            <a:lvl2pPr marL="914400" lvl="1" indent="-317500" algn="l" rtl="0">
              <a:lnSpc>
                <a:spcPct val="90000"/>
              </a:lnSpc>
              <a:spcBef>
                <a:spcPts val="800"/>
              </a:spcBef>
              <a:spcAft>
                <a:spcPts val="0"/>
              </a:spcAft>
              <a:buClr>
                <a:schemeClr val="lt1"/>
              </a:buClr>
              <a:buSzPts val="1400"/>
              <a:buChar char="○"/>
              <a:defRPr>
                <a:solidFill>
                  <a:schemeClr val="lt1"/>
                </a:solidFill>
              </a:defRPr>
            </a:lvl2pPr>
            <a:lvl3pPr marL="1371600" lvl="2" indent="-317500" algn="l" rtl="0">
              <a:lnSpc>
                <a:spcPct val="90000"/>
              </a:lnSpc>
              <a:spcBef>
                <a:spcPts val="1200"/>
              </a:spcBef>
              <a:spcAft>
                <a:spcPts val="0"/>
              </a:spcAft>
              <a:buClr>
                <a:schemeClr val="lt1"/>
              </a:buClr>
              <a:buSzPts val="1400"/>
              <a:buChar char="■"/>
              <a:defRPr>
                <a:solidFill>
                  <a:schemeClr val="lt1"/>
                </a:solidFill>
              </a:defRPr>
            </a:lvl3pPr>
            <a:lvl4pPr marL="1828800" lvl="3" indent="-317500" algn="l" rtl="0">
              <a:lnSpc>
                <a:spcPct val="90000"/>
              </a:lnSpc>
              <a:spcBef>
                <a:spcPts val="1200"/>
              </a:spcBef>
              <a:spcAft>
                <a:spcPts val="0"/>
              </a:spcAft>
              <a:buClr>
                <a:schemeClr val="lt1"/>
              </a:buClr>
              <a:buSzPts val="1400"/>
              <a:buChar char="●"/>
              <a:defRPr>
                <a:solidFill>
                  <a:schemeClr val="lt1"/>
                </a:solidFill>
              </a:defRPr>
            </a:lvl4pPr>
            <a:lvl5pPr marL="2286000" lvl="4" indent="-317500" algn="l" rtl="0">
              <a:lnSpc>
                <a:spcPct val="90000"/>
              </a:lnSpc>
              <a:spcBef>
                <a:spcPts val="1200"/>
              </a:spcBef>
              <a:spcAft>
                <a:spcPts val="0"/>
              </a:spcAft>
              <a:buClr>
                <a:schemeClr val="lt1"/>
              </a:buClr>
              <a:buSzPts val="1400"/>
              <a:buChar char="○"/>
              <a:defRPr>
                <a:solidFill>
                  <a:schemeClr val="lt1"/>
                </a:solidFill>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157" name="Google Shape;157;p34"/>
          <p:cNvSpPr txBox="1">
            <a:spLocks noGrp="1"/>
          </p:cNvSpPr>
          <p:nvPr>
            <p:ph type="sldNum" idx="12"/>
          </p:nvPr>
        </p:nvSpPr>
        <p:spPr>
          <a:xfrm>
            <a:off x="6973625" y="4816754"/>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sz="900">
                <a:solidFill>
                  <a:srgbClr val="FFA687"/>
                </a:solidFill>
                <a:latin typeface="Arial"/>
                <a:ea typeface="Arial"/>
                <a:cs typeface="Arial"/>
                <a:sym typeface="Arial"/>
              </a:defRPr>
            </a:lvl1pPr>
            <a:lvl2pPr marL="0" lvl="1" indent="0" algn="r" rtl="0">
              <a:spcBef>
                <a:spcPts val="0"/>
              </a:spcBef>
              <a:buNone/>
              <a:defRPr sz="900">
                <a:solidFill>
                  <a:srgbClr val="FFA687"/>
                </a:solidFill>
                <a:latin typeface="Arial"/>
                <a:ea typeface="Arial"/>
                <a:cs typeface="Arial"/>
                <a:sym typeface="Arial"/>
              </a:defRPr>
            </a:lvl2pPr>
            <a:lvl3pPr marL="0" lvl="2" indent="0" algn="r" rtl="0">
              <a:spcBef>
                <a:spcPts val="0"/>
              </a:spcBef>
              <a:buNone/>
              <a:defRPr sz="900">
                <a:solidFill>
                  <a:srgbClr val="FFA687"/>
                </a:solidFill>
                <a:latin typeface="Arial"/>
                <a:ea typeface="Arial"/>
                <a:cs typeface="Arial"/>
                <a:sym typeface="Arial"/>
              </a:defRPr>
            </a:lvl3pPr>
            <a:lvl4pPr marL="0" lvl="3" indent="0" algn="r" rtl="0">
              <a:spcBef>
                <a:spcPts val="0"/>
              </a:spcBef>
              <a:buNone/>
              <a:defRPr sz="900">
                <a:solidFill>
                  <a:srgbClr val="FFA687"/>
                </a:solidFill>
                <a:latin typeface="Arial"/>
                <a:ea typeface="Arial"/>
                <a:cs typeface="Arial"/>
                <a:sym typeface="Arial"/>
              </a:defRPr>
            </a:lvl4pPr>
            <a:lvl5pPr marL="0" lvl="4" indent="0" algn="r" rtl="0">
              <a:spcBef>
                <a:spcPts val="0"/>
              </a:spcBef>
              <a:buNone/>
              <a:defRPr sz="900">
                <a:solidFill>
                  <a:srgbClr val="FFA687"/>
                </a:solidFill>
                <a:latin typeface="Arial"/>
                <a:ea typeface="Arial"/>
                <a:cs typeface="Arial"/>
                <a:sym typeface="Arial"/>
              </a:defRPr>
            </a:lvl5pPr>
            <a:lvl6pPr marL="0" lvl="5" indent="0" algn="r" rtl="0">
              <a:spcBef>
                <a:spcPts val="0"/>
              </a:spcBef>
              <a:buNone/>
              <a:defRPr sz="900">
                <a:solidFill>
                  <a:srgbClr val="FFA687"/>
                </a:solidFill>
                <a:latin typeface="Arial"/>
                <a:ea typeface="Arial"/>
                <a:cs typeface="Arial"/>
                <a:sym typeface="Arial"/>
              </a:defRPr>
            </a:lvl6pPr>
            <a:lvl7pPr marL="0" lvl="6" indent="0" algn="r" rtl="0">
              <a:spcBef>
                <a:spcPts val="0"/>
              </a:spcBef>
              <a:buNone/>
              <a:defRPr sz="900">
                <a:solidFill>
                  <a:srgbClr val="FFA687"/>
                </a:solidFill>
                <a:latin typeface="Arial"/>
                <a:ea typeface="Arial"/>
                <a:cs typeface="Arial"/>
                <a:sym typeface="Arial"/>
              </a:defRPr>
            </a:lvl7pPr>
            <a:lvl8pPr marL="0" lvl="7" indent="0" algn="r" rtl="0">
              <a:spcBef>
                <a:spcPts val="0"/>
              </a:spcBef>
              <a:buNone/>
              <a:defRPr sz="900">
                <a:solidFill>
                  <a:srgbClr val="FFA687"/>
                </a:solidFill>
                <a:latin typeface="Arial"/>
                <a:ea typeface="Arial"/>
                <a:cs typeface="Arial"/>
                <a:sym typeface="Arial"/>
              </a:defRPr>
            </a:lvl8pPr>
            <a:lvl9pPr marL="0" lvl="8" indent="0" algn="r" rtl="0">
              <a:spcBef>
                <a:spcPts val="0"/>
              </a:spcBef>
              <a:buNone/>
              <a:defRPr sz="900">
                <a:solidFill>
                  <a:srgbClr val="FFA68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158" name="Google Shape;158;p34"/>
          <p:cNvGrpSpPr/>
          <p:nvPr/>
        </p:nvGrpSpPr>
        <p:grpSpPr>
          <a:xfrm>
            <a:off x="-355333" y="-9796"/>
            <a:ext cx="2398141" cy="5157680"/>
            <a:chOff x="-473777" y="-18943"/>
            <a:chExt cx="3197521" cy="6876907"/>
          </a:xfrm>
        </p:grpSpPr>
        <p:sp>
          <p:nvSpPr>
            <p:cNvPr id="159" name="Google Shape;159;p34"/>
            <p:cNvSpPr/>
            <p:nvPr/>
          </p:nvSpPr>
          <p:spPr>
            <a:xfrm>
              <a:off x="-473777" y="-18943"/>
              <a:ext cx="3197521" cy="6152516"/>
            </a:xfrm>
            <a:custGeom>
              <a:avLst/>
              <a:gdLst/>
              <a:ahLst/>
              <a:cxnLst/>
              <a:rect l="l" t="t" r="r" b="b"/>
              <a:pathLst>
                <a:path w="1003" h="1936" extrusionOk="0">
                  <a:moveTo>
                    <a:pt x="370" y="0"/>
                  </a:moveTo>
                  <a:cubicBezTo>
                    <a:pt x="153" y="463"/>
                    <a:pt x="47" y="1140"/>
                    <a:pt x="561" y="1936"/>
                  </a:cubicBezTo>
                  <a:cubicBezTo>
                    <a:pt x="561" y="1936"/>
                    <a:pt x="0" y="907"/>
                    <a:pt x="1003" y="3"/>
                  </a:cubicBezTo>
                  <a:lnTo>
                    <a:pt x="370" y="0"/>
                  </a:lnTo>
                  <a:close/>
                </a:path>
              </a:pathLst>
            </a:custGeom>
            <a:gradFill>
              <a:gsLst>
                <a:gs pos="0">
                  <a:srgbClr val="C47461"/>
                </a:gs>
                <a:gs pos="27000">
                  <a:srgbClr val="C47461"/>
                </a:gs>
                <a:gs pos="97000">
                  <a:srgbClr val="755284"/>
                </a:gs>
                <a:gs pos="100000">
                  <a:srgbClr val="755284"/>
                </a:gs>
              </a:gsLst>
              <a:lin ang="16200038" scaled="0"/>
            </a:gra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60" name="Google Shape;160;p34"/>
            <p:cNvSpPr/>
            <p:nvPr/>
          </p:nvSpPr>
          <p:spPr>
            <a:xfrm>
              <a:off x="-14253" y="-9370"/>
              <a:ext cx="1913090" cy="6867334"/>
            </a:xfrm>
            <a:custGeom>
              <a:avLst/>
              <a:gdLst/>
              <a:ahLst/>
              <a:cxnLst/>
              <a:rect l="l" t="t" r="r" b="b"/>
              <a:pathLst>
                <a:path w="600" h="2161" extrusionOk="0">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a:gsLst>
                <a:gs pos="0">
                  <a:srgbClr val="7D5D83"/>
                </a:gs>
                <a:gs pos="66000">
                  <a:srgbClr val="C47461"/>
                </a:gs>
                <a:gs pos="100000">
                  <a:srgbClr val="774F5B"/>
                </a:gs>
              </a:gsLst>
              <a:lin ang="5400012" scaled="0"/>
            </a:gra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1"/>
        <p:cNvGrpSpPr/>
        <p:nvPr/>
      </p:nvGrpSpPr>
      <p:grpSpPr>
        <a:xfrm>
          <a:off x="0" y="0"/>
          <a:ext cx="0" cy="0"/>
          <a:chOff x="0" y="0"/>
          <a:chExt cx="0" cy="0"/>
        </a:xfrm>
      </p:grpSpPr>
      <p:sp>
        <p:nvSpPr>
          <p:cNvPr id="162" name="Google Shape;162;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3" name="Google Shape;163;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64" name="Google Shape;164;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5"/>
        <p:cNvGrpSpPr/>
        <p:nvPr/>
      </p:nvGrpSpPr>
      <p:grpSpPr>
        <a:xfrm>
          <a:off x="0" y="0"/>
          <a:ext cx="0" cy="0"/>
          <a:chOff x="0" y="0"/>
          <a:chExt cx="0" cy="0"/>
        </a:xfrm>
      </p:grpSpPr>
      <p:sp>
        <p:nvSpPr>
          <p:cNvPr id="166" name="Google Shape;166;p3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67" name="Google Shape;167;p3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8" name="Google Shape;168;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9"/>
        <p:cNvGrpSpPr/>
        <p:nvPr/>
      </p:nvGrpSpPr>
      <p:grpSpPr>
        <a:xfrm>
          <a:off x="0" y="0"/>
          <a:ext cx="0" cy="0"/>
          <a:chOff x="0" y="0"/>
          <a:chExt cx="0" cy="0"/>
        </a:xfrm>
      </p:grpSpPr>
      <p:sp>
        <p:nvSpPr>
          <p:cNvPr id="170" name="Google Shape;170;p37"/>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rtl="0">
              <a:lnSpc>
                <a:spcPct val="100000"/>
              </a:lnSpc>
              <a:spcBef>
                <a:spcPts val="0"/>
              </a:spcBef>
              <a:spcAft>
                <a:spcPts val="0"/>
              </a:spcAft>
              <a:buSzPts val="700"/>
              <a:buNone/>
              <a:defRPr sz="700"/>
            </a:lvl1pPr>
            <a:lvl2pPr lvl="1" algn="l" rtl="0">
              <a:lnSpc>
                <a:spcPct val="100000"/>
              </a:lnSpc>
              <a:spcBef>
                <a:spcPts val="0"/>
              </a:spcBef>
              <a:spcAft>
                <a:spcPts val="0"/>
              </a:spcAft>
              <a:buSzPts val="700"/>
              <a:buNone/>
              <a:defRPr sz="700"/>
            </a:lvl2pPr>
            <a:lvl3pPr lvl="2" algn="l" rtl="0">
              <a:lnSpc>
                <a:spcPct val="100000"/>
              </a:lnSpc>
              <a:spcBef>
                <a:spcPts val="0"/>
              </a:spcBef>
              <a:spcAft>
                <a:spcPts val="0"/>
              </a:spcAft>
              <a:buSzPts val="700"/>
              <a:buNone/>
              <a:defRPr sz="700"/>
            </a:lvl3pPr>
            <a:lvl4pPr lvl="3" algn="l" rtl="0">
              <a:lnSpc>
                <a:spcPct val="100000"/>
              </a:lnSpc>
              <a:spcBef>
                <a:spcPts val="0"/>
              </a:spcBef>
              <a:spcAft>
                <a:spcPts val="0"/>
              </a:spcAft>
              <a:buSzPts val="700"/>
              <a:buNone/>
              <a:defRPr sz="700"/>
            </a:lvl4pPr>
            <a:lvl5pPr lvl="4" algn="l" rtl="0">
              <a:lnSpc>
                <a:spcPct val="100000"/>
              </a:lnSpc>
              <a:spcBef>
                <a:spcPts val="0"/>
              </a:spcBef>
              <a:spcAft>
                <a:spcPts val="0"/>
              </a:spcAft>
              <a:buSzPts val="700"/>
              <a:buNone/>
              <a:defRPr sz="700"/>
            </a:lvl5pPr>
            <a:lvl6pPr lvl="5" algn="l" rtl="0">
              <a:lnSpc>
                <a:spcPct val="100000"/>
              </a:lnSpc>
              <a:spcBef>
                <a:spcPts val="0"/>
              </a:spcBef>
              <a:spcAft>
                <a:spcPts val="0"/>
              </a:spcAft>
              <a:buSzPts val="700"/>
              <a:buNone/>
              <a:defRPr sz="700"/>
            </a:lvl6pPr>
            <a:lvl7pPr lvl="6" algn="l" rtl="0">
              <a:lnSpc>
                <a:spcPct val="100000"/>
              </a:lnSpc>
              <a:spcBef>
                <a:spcPts val="0"/>
              </a:spcBef>
              <a:spcAft>
                <a:spcPts val="0"/>
              </a:spcAft>
              <a:buSzPts val="700"/>
              <a:buNone/>
              <a:defRPr sz="700"/>
            </a:lvl7pPr>
            <a:lvl8pPr lvl="7" algn="l" rtl="0">
              <a:lnSpc>
                <a:spcPct val="100000"/>
              </a:lnSpc>
              <a:spcBef>
                <a:spcPts val="0"/>
              </a:spcBef>
              <a:spcAft>
                <a:spcPts val="0"/>
              </a:spcAft>
              <a:buSzPts val="700"/>
              <a:buNone/>
              <a:defRPr sz="700"/>
            </a:lvl8pPr>
            <a:lvl9pPr lvl="8" algn="l" rtl="0">
              <a:lnSpc>
                <a:spcPct val="100000"/>
              </a:lnSpc>
              <a:spcBef>
                <a:spcPts val="0"/>
              </a:spcBef>
              <a:spcAft>
                <a:spcPts val="0"/>
              </a:spcAft>
              <a:buSzPts val="700"/>
              <a:buNone/>
              <a:defRPr sz="700"/>
            </a:lvl9pPr>
          </a:lstStyle>
          <a:p>
            <a:endParaRPr/>
          </a:p>
        </p:txBody>
      </p:sp>
      <p:sp>
        <p:nvSpPr>
          <p:cNvPr id="171" name="Google Shape;171;p37"/>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rtl="0">
              <a:lnSpc>
                <a:spcPct val="100000"/>
              </a:lnSpc>
              <a:spcBef>
                <a:spcPts val="0"/>
              </a:spcBef>
              <a:spcAft>
                <a:spcPts val="0"/>
              </a:spcAft>
              <a:buSzPts val="700"/>
              <a:buNone/>
              <a:defRPr sz="700"/>
            </a:lvl1pPr>
            <a:lvl2pPr lvl="1" algn="l" rtl="0">
              <a:lnSpc>
                <a:spcPct val="100000"/>
              </a:lnSpc>
              <a:spcBef>
                <a:spcPts val="0"/>
              </a:spcBef>
              <a:spcAft>
                <a:spcPts val="0"/>
              </a:spcAft>
              <a:buSzPts val="700"/>
              <a:buNone/>
              <a:defRPr sz="700"/>
            </a:lvl2pPr>
            <a:lvl3pPr lvl="2" algn="l" rtl="0">
              <a:lnSpc>
                <a:spcPct val="100000"/>
              </a:lnSpc>
              <a:spcBef>
                <a:spcPts val="0"/>
              </a:spcBef>
              <a:spcAft>
                <a:spcPts val="0"/>
              </a:spcAft>
              <a:buSzPts val="700"/>
              <a:buNone/>
              <a:defRPr sz="700"/>
            </a:lvl3pPr>
            <a:lvl4pPr lvl="3" algn="l" rtl="0">
              <a:lnSpc>
                <a:spcPct val="100000"/>
              </a:lnSpc>
              <a:spcBef>
                <a:spcPts val="0"/>
              </a:spcBef>
              <a:spcAft>
                <a:spcPts val="0"/>
              </a:spcAft>
              <a:buSzPts val="700"/>
              <a:buNone/>
              <a:defRPr sz="700"/>
            </a:lvl4pPr>
            <a:lvl5pPr lvl="4" algn="l" rtl="0">
              <a:lnSpc>
                <a:spcPct val="100000"/>
              </a:lnSpc>
              <a:spcBef>
                <a:spcPts val="0"/>
              </a:spcBef>
              <a:spcAft>
                <a:spcPts val="0"/>
              </a:spcAft>
              <a:buSzPts val="700"/>
              <a:buNone/>
              <a:defRPr sz="700"/>
            </a:lvl5pPr>
            <a:lvl6pPr lvl="5" algn="l" rtl="0">
              <a:lnSpc>
                <a:spcPct val="100000"/>
              </a:lnSpc>
              <a:spcBef>
                <a:spcPts val="0"/>
              </a:spcBef>
              <a:spcAft>
                <a:spcPts val="0"/>
              </a:spcAft>
              <a:buSzPts val="700"/>
              <a:buNone/>
              <a:defRPr sz="700"/>
            </a:lvl6pPr>
            <a:lvl7pPr lvl="6" algn="l" rtl="0">
              <a:lnSpc>
                <a:spcPct val="100000"/>
              </a:lnSpc>
              <a:spcBef>
                <a:spcPts val="0"/>
              </a:spcBef>
              <a:spcAft>
                <a:spcPts val="0"/>
              </a:spcAft>
              <a:buSzPts val="700"/>
              <a:buNone/>
              <a:defRPr sz="700"/>
            </a:lvl7pPr>
            <a:lvl8pPr lvl="7" algn="l" rtl="0">
              <a:lnSpc>
                <a:spcPct val="100000"/>
              </a:lnSpc>
              <a:spcBef>
                <a:spcPts val="0"/>
              </a:spcBef>
              <a:spcAft>
                <a:spcPts val="0"/>
              </a:spcAft>
              <a:buSzPts val="700"/>
              <a:buNone/>
              <a:defRPr sz="700"/>
            </a:lvl8pPr>
            <a:lvl9pPr lvl="8" algn="l" rtl="0">
              <a:lnSpc>
                <a:spcPct val="100000"/>
              </a:lnSpc>
              <a:spcBef>
                <a:spcPts val="0"/>
              </a:spcBef>
              <a:spcAft>
                <a:spcPts val="0"/>
              </a:spcAft>
              <a:buSzPts val="700"/>
              <a:buNone/>
              <a:defRPr sz="700"/>
            </a:lvl9pPr>
          </a:lstStyle>
          <a:p>
            <a:endParaRPr/>
          </a:p>
        </p:txBody>
      </p:sp>
      <p:sp>
        <p:nvSpPr>
          <p:cNvPr id="172" name="Google Shape;172;p37"/>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79"/>
        <p:cNvGrpSpPr/>
        <p:nvPr/>
      </p:nvGrpSpPr>
      <p:grpSpPr>
        <a:xfrm>
          <a:off x="0" y="0"/>
          <a:ext cx="0" cy="0"/>
          <a:chOff x="0" y="0"/>
          <a:chExt cx="0" cy="0"/>
        </a:xfrm>
      </p:grpSpPr>
      <p:sp>
        <p:nvSpPr>
          <p:cNvPr id="180" name="Google Shape;180;p39"/>
          <p:cNvSpPr txBox="1">
            <a:spLocks noGrp="1"/>
          </p:cNvSpPr>
          <p:nvPr>
            <p:ph type="ctrTitle"/>
          </p:nvPr>
        </p:nvSpPr>
        <p:spPr>
          <a:xfrm>
            <a:off x="3344332" y="1597819"/>
            <a:ext cx="5113800" cy="11025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lt1"/>
              </a:buClr>
              <a:buSzPts val="4400"/>
              <a:buFont typeface="Calibri"/>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1" name="Google Shape;181;p39"/>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rmAutofit/>
          </a:bodyPr>
          <a:lstStyle>
            <a:lvl1pPr lvl="0" algn="ctr" rtl="0">
              <a:spcBef>
                <a:spcPts val="640"/>
              </a:spcBef>
              <a:spcAft>
                <a:spcPts val="0"/>
              </a:spcAft>
              <a:buClr>
                <a:srgbClr val="C5D8F1"/>
              </a:buClr>
              <a:buSzPts val="3200"/>
              <a:buNone/>
              <a:defRPr>
                <a:solidFill>
                  <a:srgbClr val="C5D8F1"/>
                </a:solidFill>
              </a:defRPr>
            </a:lvl1pPr>
            <a:lvl2pPr lvl="1" algn="ctr" rtl="0">
              <a:spcBef>
                <a:spcPts val="560"/>
              </a:spcBef>
              <a:spcAft>
                <a:spcPts val="0"/>
              </a:spcAft>
              <a:buClr>
                <a:srgbClr val="888888"/>
              </a:buClr>
              <a:buSzPts val="2800"/>
              <a:buNone/>
              <a:defRPr>
                <a:solidFill>
                  <a:srgbClr val="888888"/>
                </a:solidFill>
              </a:defRPr>
            </a:lvl2pPr>
            <a:lvl3pPr lvl="2" algn="ctr" rtl="0">
              <a:spcBef>
                <a:spcPts val="480"/>
              </a:spcBef>
              <a:spcAft>
                <a:spcPts val="0"/>
              </a:spcAft>
              <a:buClr>
                <a:srgbClr val="888888"/>
              </a:buClr>
              <a:buSzPts val="24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182" name="Google Shape;182;p3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3" name="Google Shape;183;p3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4" name="Google Shape;184;p3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5"/>
        <p:cNvGrpSpPr/>
        <p:nvPr/>
      </p:nvGrpSpPr>
      <p:grpSpPr>
        <a:xfrm>
          <a:off x="0" y="0"/>
          <a:ext cx="0" cy="0"/>
          <a:chOff x="0" y="0"/>
          <a:chExt cx="0" cy="0"/>
        </a:xfrm>
      </p:grpSpPr>
      <p:sp>
        <p:nvSpPr>
          <p:cNvPr id="186" name="Google Shape;186;p40"/>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7" name="Google Shape;187;p40"/>
          <p:cNvSpPr txBox="1">
            <a:spLocks noGrp="1"/>
          </p:cNvSpPr>
          <p:nvPr>
            <p:ph type="body" idx="1"/>
          </p:nvPr>
        </p:nvSpPr>
        <p:spPr>
          <a:xfrm>
            <a:off x="457200" y="1200151"/>
            <a:ext cx="4038600" cy="33945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188" name="Google Shape;188;p40"/>
          <p:cNvSpPr txBox="1">
            <a:spLocks noGrp="1"/>
          </p:cNvSpPr>
          <p:nvPr>
            <p:ph type="body" idx="2"/>
          </p:nvPr>
        </p:nvSpPr>
        <p:spPr>
          <a:xfrm>
            <a:off x="4648200" y="1200151"/>
            <a:ext cx="4038600" cy="33945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189" name="Google Shape;189;p4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0" name="Google Shape;190;p4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1" name="Google Shape;191;p4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2"/>
        <p:cNvGrpSpPr/>
        <p:nvPr/>
      </p:nvGrpSpPr>
      <p:grpSpPr>
        <a:xfrm>
          <a:off x="0" y="0"/>
          <a:ext cx="0" cy="0"/>
          <a:chOff x="0" y="0"/>
          <a:chExt cx="0" cy="0"/>
        </a:xfrm>
      </p:grpSpPr>
      <p:sp>
        <p:nvSpPr>
          <p:cNvPr id="193" name="Google Shape;193;p41"/>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4" name="Google Shape;194;p4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5" name="Google Shape;195;p4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6" name="Google Shape;196;p4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7"/>
        <p:cNvGrpSpPr/>
        <p:nvPr/>
      </p:nvGrpSpPr>
      <p:grpSpPr>
        <a:xfrm>
          <a:off x="0" y="0"/>
          <a:ext cx="0" cy="0"/>
          <a:chOff x="0" y="0"/>
          <a:chExt cx="0" cy="0"/>
        </a:xfrm>
      </p:grpSpPr>
      <p:sp>
        <p:nvSpPr>
          <p:cNvPr id="198" name="Google Shape;198;p42"/>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9" name="Google Shape;199;p42"/>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00" name="Google Shape;200;p4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1" name="Google Shape;201;p4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2" name="Google Shape;202;p4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3"/>
        <p:cNvGrpSpPr/>
        <p:nvPr/>
      </p:nvGrpSpPr>
      <p:grpSpPr>
        <a:xfrm>
          <a:off x="0" y="0"/>
          <a:ext cx="0" cy="0"/>
          <a:chOff x="0" y="0"/>
          <a:chExt cx="0" cy="0"/>
        </a:xfrm>
      </p:grpSpPr>
      <p:sp>
        <p:nvSpPr>
          <p:cNvPr id="204" name="Google Shape;204;p43"/>
          <p:cNvSpPr txBox="1">
            <a:spLocks noGrp="1"/>
          </p:cNvSpPr>
          <p:nvPr>
            <p:ph type="title"/>
          </p:nvPr>
        </p:nvSpPr>
        <p:spPr>
          <a:xfrm>
            <a:off x="722313" y="3305176"/>
            <a:ext cx="7772400" cy="10215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dk1"/>
              </a:buClr>
              <a:buSzPts val="4000"/>
              <a:buFont typeface="Calibri"/>
              <a:buNone/>
              <a:defRPr sz="4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5" name="Google Shape;205;p43"/>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rmAutofit/>
          </a:bodyPr>
          <a:lstStyle>
            <a:lvl1pPr marL="457200" lvl="0" indent="-228600" algn="l" rtl="0">
              <a:spcBef>
                <a:spcPts val="400"/>
              </a:spcBef>
              <a:spcAft>
                <a:spcPts val="0"/>
              </a:spcAft>
              <a:buClr>
                <a:srgbClr val="888888"/>
              </a:buClr>
              <a:buSzPts val="2000"/>
              <a:buNone/>
              <a:defRPr sz="2000">
                <a:solidFill>
                  <a:srgbClr val="888888"/>
                </a:solidFill>
              </a:defRPr>
            </a:lvl1pPr>
            <a:lvl2pPr marL="914400" lvl="1" indent="-228600" algn="l" rtl="0">
              <a:spcBef>
                <a:spcPts val="36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206" name="Google Shape;206;p4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7" name="Google Shape;207;p4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8" name="Google Shape;208;p4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9"/>
        <p:cNvGrpSpPr/>
        <p:nvPr/>
      </p:nvGrpSpPr>
      <p:grpSpPr>
        <a:xfrm>
          <a:off x="0" y="0"/>
          <a:ext cx="0" cy="0"/>
          <a:chOff x="0" y="0"/>
          <a:chExt cx="0" cy="0"/>
        </a:xfrm>
      </p:grpSpPr>
      <p:sp>
        <p:nvSpPr>
          <p:cNvPr id="210" name="Google Shape;210;p44"/>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1" name="Google Shape;211;p44"/>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norm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212" name="Google Shape;212;p44"/>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213" name="Google Shape;213;p44"/>
          <p:cNvSpPr txBox="1">
            <a:spLocks noGrp="1"/>
          </p:cNvSpPr>
          <p:nvPr>
            <p:ph type="body" idx="3"/>
          </p:nvPr>
        </p:nvSpPr>
        <p:spPr>
          <a:xfrm>
            <a:off x="4645026" y="1151335"/>
            <a:ext cx="4041900" cy="479700"/>
          </a:xfrm>
          <a:prstGeom prst="rect">
            <a:avLst/>
          </a:prstGeom>
          <a:noFill/>
          <a:ln>
            <a:noFill/>
          </a:ln>
        </p:spPr>
        <p:txBody>
          <a:bodyPr spcFirstLastPara="1" wrap="square" lIns="91425" tIns="45700" rIns="91425" bIns="45700" anchor="b" anchorCtr="0">
            <a:normAutofit/>
          </a:bodyPr>
          <a:lstStyle>
            <a:lvl1pPr marL="457200" lvl="0" indent="-228600" algn="l" rtl="0">
              <a:spcBef>
                <a:spcPts val="480"/>
              </a:spcBef>
              <a:spcAft>
                <a:spcPts val="0"/>
              </a:spcAft>
              <a:buClr>
                <a:schemeClr val="dk1"/>
              </a:buClr>
              <a:buSzPts val="2400"/>
              <a:buNone/>
              <a:defRPr sz="2400" b="1"/>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214" name="Google Shape;214;p44"/>
          <p:cNvSpPr txBox="1">
            <a:spLocks noGrp="1"/>
          </p:cNvSpPr>
          <p:nvPr>
            <p:ph type="body" idx="4"/>
          </p:nvPr>
        </p:nvSpPr>
        <p:spPr>
          <a:xfrm>
            <a:off x="4645026" y="1631156"/>
            <a:ext cx="4041900" cy="2963400"/>
          </a:xfrm>
          <a:prstGeom prst="rect">
            <a:avLst/>
          </a:prstGeom>
          <a:noFill/>
          <a:ln>
            <a:noFill/>
          </a:ln>
        </p:spPr>
        <p:txBody>
          <a:bodyPr spcFirstLastPara="1" wrap="square" lIns="91425" tIns="45700" rIns="91425" bIns="45700" anchor="t" anchorCtr="0">
            <a:normAutofit/>
          </a:bodyPr>
          <a:lstStyle>
            <a:lvl1pPr marL="457200" lvl="0" indent="-381000" algn="l" rtl="0">
              <a:spcBef>
                <a:spcPts val="480"/>
              </a:spcBef>
              <a:spcAft>
                <a:spcPts val="0"/>
              </a:spcAft>
              <a:buClr>
                <a:schemeClr val="dk1"/>
              </a:buClr>
              <a:buSzPts val="2400"/>
              <a:buChar char="•"/>
              <a:defRPr sz="2400"/>
            </a:lvl1pPr>
            <a:lvl2pPr marL="914400" lvl="1" indent="-355600" algn="l" rtl="0">
              <a:spcBef>
                <a:spcPts val="400"/>
              </a:spcBef>
              <a:spcAft>
                <a:spcPts val="0"/>
              </a:spcAft>
              <a:buClr>
                <a:schemeClr val="dk1"/>
              </a:buClr>
              <a:buSzPts val="2000"/>
              <a:buChar char="–"/>
              <a:defRPr sz="2000"/>
            </a:lvl2pPr>
            <a:lvl3pPr marL="1371600" lvl="2" indent="-342900" algn="l" rtl="0">
              <a:spcBef>
                <a:spcPts val="360"/>
              </a:spcBef>
              <a:spcAft>
                <a:spcPts val="0"/>
              </a:spcAft>
              <a:buClr>
                <a:schemeClr val="dk1"/>
              </a:buClr>
              <a:buSzPts val="1800"/>
              <a:buChar char="•"/>
              <a:defRPr sz="1800"/>
            </a:lvl3pPr>
            <a:lvl4pPr marL="1828800" lvl="3" indent="-330200" algn="l" rtl="0">
              <a:spcBef>
                <a:spcPts val="320"/>
              </a:spcBef>
              <a:spcAft>
                <a:spcPts val="0"/>
              </a:spcAft>
              <a:buClr>
                <a:schemeClr val="dk1"/>
              </a:buClr>
              <a:buSzPts val="1600"/>
              <a:buChar char="–"/>
              <a:defRPr sz="1600"/>
            </a:lvl4pPr>
            <a:lvl5pPr marL="2286000" lvl="4" indent="-330200" algn="l" rtl="0">
              <a:spcBef>
                <a:spcPts val="320"/>
              </a:spcBef>
              <a:spcAft>
                <a:spcPts val="0"/>
              </a:spcAft>
              <a:buClr>
                <a:schemeClr val="dk1"/>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215" name="Google Shape;215;p4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6" name="Google Shape;216;p4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7" name="Google Shape;217;p4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8"/>
        <p:cNvGrpSpPr/>
        <p:nvPr/>
      </p:nvGrpSpPr>
      <p:grpSpPr>
        <a:xfrm>
          <a:off x="0" y="0"/>
          <a:ext cx="0" cy="0"/>
          <a:chOff x="0" y="0"/>
          <a:chExt cx="0" cy="0"/>
        </a:xfrm>
      </p:grpSpPr>
      <p:sp>
        <p:nvSpPr>
          <p:cNvPr id="219" name="Google Shape;219;p4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0" name="Google Shape;220;p4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1" name="Google Shape;221;p4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2"/>
        <p:cNvGrpSpPr/>
        <p:nvPr/>
      </p:nvGrpSpPr>
      <p:grpSpPr>
        <a:xfrm>
          <a:off x="0" y="0"/>
          <a:ext cx="0" cy="0"/>
          <a:chOff x="0" y="0"/>
          <a:chExt cx="0" cy="0"/>
        </a:xfrm>
      </p:grpSpPr>
      <p:sp>
        <p:nvSpPr>
          <p:cNvPr id="223" name="Google Shape;223;p46"/>
          <p:cNvSpPr txBox="1">
            <a:spLocks noGrp="1"/>
          </p:cNvSpPr>
          <p:nvPr>
            <p:ph type="title"/>
          </p:nvPr>
        </p:nvSpPr>
        <p:spPr>
          <a:xfrm>
            <a:off x="457201" y="204787"/>
            <a:ext cx="3008400" cy="8715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4" name="Google Shape;224;p46"/>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rmAutofit/>
          </a:bodyPr>
          <a:lstStyle>
            <a:lvl1pPr marL="457200" lvl="0" indent="-431800" algn="l" rtl="0">
              <a:spcBef>
                <a:spcPts val="640"/>
              </a:spcBef>
              <a:spcAft>
                <a:spcPts val="0"/>
              </a:spcAft>
              <a:buClr>
                <a:schemeClr val="dk1"/>
              </a:buClr>
              <a:buSzPts val="3200"/>
              <a:buChar char="•"/>
              <a:defRPr sz="3200"/>
            </a:lvl1pPr>
            <a:lvl2pPr marL="914400" lvl="1" indent="-406400" algn="l" rtl="0">
              <a:spcBef>
                <a:spcPts val="560"/>
              </a:spcBef>
              <a:spcAft>
                <a:spcPts val="0"/>
              </a:spcAft>
              <a:buClr>
                <a:schemeClr val="dk1"/>
              </a:buClr>
              <a:buSzPts val="2800"/>
              <a:buChar char="–"/>
              <a:defRPr sz="2800"/>
            </a:lvl2pPr>
            <a:lvl3pPr marL="1371600" lvl="2" indent="-381000" algn="l" rtl="0">
              <a:spcBef>
                <a:spcPts val="480"/>
              </a:spcBef>
              <a:spcAft>
                <a:spcPts val="0"/>
              </a:spcAft>
              <a:buClr>
                <a:schemeClr val="dk1"/>
              </a:buClr>
              <a:buSzPts val="2400"/>
              <a:buChar char="•"/>
              <a:defRPr sz="2400"/>
            </a:lvl3pPr>
            <a:lvl4pPr marL="1828800" lvl="3" indent="-355600" algn="l" rtl="0">
              <a:spcBef>
                <a:spcPts val="400"/>
              </a:spcBef>
              <a:spcAft>
                <a:spcPts val="0"/>
              </a:spcAft>
              <a:buClr>
                <a:schemeClr val="dk1"/>
              </a:buClr>
              <a:buSzPts val="2000"/>
              <a:buChar char="–"/>
              <a:defRPr sz="2000"/>
            </a:lvl4pPr>
            <a:lvl5pPr marL="2286000" lvl="4" indent="-355600" algn="l" rtl="0">
              <a:spcBef>
                <a:spcPts val="400"/>
              </a:spcBef>
              <a:spcAft>
                <a:spcPts val="0"/>
              </a:spcAft>
              <a:buClr>
                <a:schemeClr val="dk1"/>
              </a:buClr>
              <a:buSzPts val="2000"/>
              <a:buChar char="»"/>
              <a:defRPr sz="20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225" name="Google Shape;225;p46"/>
          <p:cNvSpPr txBox="1">
            <a:spLocks noGrp="1"/>
          </p:cNvSpPr>
          <p:nvPr>
            <p:ph type="body" idx="2"/>
          </p:nvPr>
        </p:nvSpPr>
        <p:spPr>
          <a:xfrm>
            <a:off x="457201" y="1076326"/>
            <a:ext cx="3008400" cy="35184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226" name="Google Shape;226;p4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7" name="Google Shape;227;p4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8" name="Google Shape;228;p4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9"/>
        <p:cNvGrpSpPr/>
        <p:nvPr/>
      </p:nvGrpSpPr>
      <p:grpSpPr>
        <a:xfrm>
          <a:off x="0" y="0"/>
          <a:ext cx="0" cy="0"/>
          <a:chOff x="0" y="0"/>
          <a:chExt cx="0" cy="0"/>
        </a:xfrm>
      </p:grpSpPr>
      <p:sp>
        <p:nvSpPr>
          <p:cNvPr id="230" name="Google Shape;230;p47"/>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1" name="Google Shape;231;p47"/>
          <p:cNvSpPr>
            <a:spLocks noGrp="1"/>
          </p:cNvSpPr>
          <p:nvPr>
            <p:ph type="pic" idx="2"/>
          </p:nvPr>
        </p:nvSpPr>
        <p:spPr>
          <a:xfrm>
            <a:off x="1792288" y="459581"/>
            <a:ext cx="5486400" cy="3086100"/>
          </a:xfrm>
          <a:prstGeom prst="rect">
            <a:avLst/>
          </a:prstGeom>
          <a:noFill/>
          <a:ln>
            <a:noFill/>
          </a:ln>
        </p:spPr>
      </p:sp>
      <p:sp>
        <p:nvSpPr>
          <p:cNvPr id="232" name="Google Shape;232;p47"/>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233" name="Google Shape;233;p4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4" name="Google Shape;234;p4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5" name="Google Shape;235;p4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6"/>
        <p:cNvGrpSpPr/>
        <p:nvPr/>
      </p:nvGrpSpPr>
      <p:grpSpPr>
        <a:xfrm>
          <a:off x="0" y="0"/>
          <a:ext cx="0" cy="0"/>
          <a:chOff x="0" y="0"/>
          <a:chExt cx="0" cy="0"/>
        </a:xfrm>
      </p:grpSpPr>
      <p:sp>
        <p:nvSpPr>
          <p:cNvPr id="237" name="Google Shape;237;p48"/>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8" name="Google Shape;238;p48"/>
          <p:cNvSpPr txBox="1">
            <a:spLocks noGrp="1"/>
          </p:cNvSpPr>
          <p:nvPr>
            <p:ph type="body" idx="1"/>
          </p:nvPr>
        </p:nvSpPr>
        <p:spPr>
          <a:xfrm rot="5400000">
            <a:off x="2874750" y="-1217399"/>
            <a:ext cx="3394500" cy="82296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39" name="Google Shape;239;p4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0" name="Google Shape;240;p4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1" name="Google Shape;241;p4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2"/>
        <p:cNvGrpSpPr/>
        <p:nvPr/>
      </p:nvGrpSpPr>
      <p:grpSpPr>
        <a:xfrm>
          <a:off x="0" y="0"/>
          <a:ext cx="0" cy="0"/>
          <a:chOff x="0" y="0"/>
          <a:chExt cx="0" cy="0"/>
        </a:xfrm>
      </p:grpSpPr>
      <p:sp>
        <p:nvSpPr>
          <p:cNvPr id="243" name="Google Shape;243;p49"/>
          <p:cNvSpPr txBox="1">
            <a:spLocks noGrp="1"/>
          </p:cNvSpPr>
          <p:nvPr>
            <p:ph type="title"/>
          </p:nvPr>
        </p:nvSpPr>
        <p:spPr>
          <a:xfrm rot="5400000">
            <a:off x="5463750" y="1371629"/>
            <a:ext cx="4388700" cy="20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4" name="Google Shape;244;p49"/>
          <p:cNvSpPr txBox="1">
            <a:spLocks noGrp="1"/>
          </p:cNvSpPr>
          <p:nvPr>
            <p:ph type="body" idx="1"/>
          </p:nvPr>
        </p:nvSpPr>
        <p:spPr>
          <a:xfrm rot="5400000">
            <a:off x="1272750" y="-609571"/>
            <a:ext cx="4388700" cy="60198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45" name="Google Shape;245;p4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6" name="Google Shape;246;p4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7" name="Google Shape;247;p4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7.jp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2926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3000"/>
              <a:buFont typeface="Nunito"/>
              <a:buNone/>
              <a:defRPr sz="3000" b="1">
                <a:solidFill>
                  <a:schemeClr val="dk1"/>
                </a:solidFill>
                <a:latin typeface="Nunito"/>
                <a:ea typeface="Nunito"/>
                <a:cs typeface="Nunito"/>
                <a:sym typeface="Nunito"/>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1"/>
              </a:buClr>
              <a:buSzPts val="1800"/>
              <a:buFont typeface="Nunito Medium"/>
              <a:buChar char="●"/>
              <a:defRPr sz="1800">
                <a:solidFill>
                  <a:schemeClr val="dk1"/>
                </a:solidFill>
                <a:latin typeface="Nunito Medium"/>
                <a:ea typeface="Nunito Medium"/>
                <a:cs typeface="Nunito Medium"/>
                <a:sym typeface="Nunito Medium"/>
              </a:defRPr>
            </a:lvl1pPr>
            <a:lvl2pPr marL="914400" lvl="1"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173"/>
        <p:cNvGrpSpPr/>
        <p:nvPr/>
      </p:nvGrpSpPr>
      <p:grpSpPr>
        <a:xfrm>
          <a:off x="0" y="0"/>
          <a:ext cx="0" cy="0"/>
          <a:chOff x="0" y="0"/>
          <a:chExt cx="0" cy="0"/>
        </a:xfrm>
      </p:grpSpPr>
      <p:sp>
        <p:nvSpPr>
          <p:cNvPr id="174" name="Google Shape;174;p38"/>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75" name="Google Shape;175;p38"/>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6" name="Google Shape;176;p3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7" name="Google Shape;177;p3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8" name="Google Shape;178;p3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4.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34.xml"/><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34.xml"/><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3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g"/></Relationships>
</file>

<file path=ppt/slides/_rels/slide27.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3.png"/><Relationship Id="rId7"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3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3.png"/><Relationship Id="rId7"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3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5.png"/><Relationship Id="rId7" Type="http://schemas.openxmlformats.org/officeDocument/2006/relationships/image" Target="../media/image51.jpg"/><Relationship Id="rId2" Type="http://schemas.openxmlformats.org/officeDocument/2006/relationships/notesSlide" Target="../notesSlides/notesSlide29.xml"/><Relationship Id="rId1" Type="http://schemas.openxmlformats.org/officeDocument/2006/relationships/slideLayout" Target="../slideLayouts/slideLayout3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hyperlink" Target="https://bit.ly/4bxsWrb" TargetMode="External"/><Relationship Id="rId2" Type="http://schemas.openxmlformats.org/officeDocument/2006/relationships/notesSlide" Target="../notesSlides/notesSlide31.xml"/><Relationship Id="rId1" Type="http://schemas.openxmlformats.org/officeDocument/2006/relationships/slideLayout" Target="../slideLayouts/slideLayout16.xml"/><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8" Type="http://schemas.openxmlformats.org/officeDocument/2006/relationships/hyperlink" Target="https://bbcmkids.org/" TargetMode="External"/><Relationship Id="rId3" Type="http://schemas.openxmlformats.org/officeDocument/2006/relationships/hyperlink" Target="mailto:Christina.Leavell@asu.edu" TargetMode="External"/><Relationship Id="rId7" Type="http://schemas.openxmlformats.org/officeDocument/2006/relationships/hyperlink" Target="mailto:bpariso@bbcmkids.org" TargetMode="External"/><Relationship Id="rId2" Type="http://schemas.openxmlformats.org/officeDocument/2006/relationships/notesSlide" Target="../notesSlides/notesSlide33.xml"/><Relationship Id="rId1" Type="http://schemas.openxmlformats.org/officeDocument/2006/relationships/slideLayout" Target="../slideLayouts/slideLayout24.xml"/><Relationship Id="rId6" Type="http://schemas.openxmlformats.org/officeDocument/2006/relationships/hyperlink" Target="https://www.childrensmuseum.org/" TargetMode="External"/><Relationship Id="rId11" Type="http://schemas.openxmlformats.org/officeDocument/2006/relationships/image" Target="../media/image54.png"/><Relationship Id="rId5" Type="http://schemas.openxmlformats.org/officeDocument/2006/relationships/hyperlink" Target="mailto:donaldr@childrensmuseum.org" TargetMode="External"/><Relationship Id="rId10" Type="http://schemas.openxmlformats.org/officeDocument/2006/relationships/hyperlink" Target="https://sciencenter.org/" TargetMode="External"/><Relationship Id="rId4" Type="http://schemas.openxmlformats.org/officeDocument/2006/relationships/hyperlink" Target="https://nisenet.org/" TargetMode="External"/><Relationship Id="rId9" Type="http://schemas.openxmlformats.org/officeDocument/2006/relationships/hyperlink" Target="mailto:agordon@sciencenter.or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hyperlink" Target="https://nisenet.org/catalog/improv-exercise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nisenet.org/learningcards" TargetMode="External"/><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50"/>
          <p:cNvSpPr/>
          <p:nvPr/>
        </p:nvSpPr>
        <p:spPr>
          <a:xfrm>
            <a:off x="6270675" y="0"/>
            <a:ext cx="2873400" cy="5143500"/>
          </a:xfrm>
          <a:prstGeom prst="rect">
            <a:avLst/>
          </a:prstGeom>
          <a:solidFill>
            <a:srgbClr val="007C91"/>
          </a:solidFill>
          <a:ln w="9525" cap="flat" cmpd="sng">
            <a:solidFill>
              <a:srgbClr val="007C9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3" name="Google Shape;253;p50"/>
          <p:cNvSpPr/>
          <p:nvPr/>
        </p:nvSpPr>
        <p:spPr>
          <a:xfrm>
            <a:off x="6382563" y="1693574"/>
            <a:ext cx="2649600" cy="1071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Medium"/>
              <a:ea typeface="Nunito Medium"/>
              <a:cs typeface="Nunito Medium"/>
              <a:sym typeface="Nunito Medium"/>
            </a:endParaRPr>
          </a:p>
        </p:txBody>
      </p:sp>
      <p:sp>
        <p:nvSpPr>
          <p:cNvPr id="254" name="Google Shape;254;p50"/>
          <p:cNvSpPr txBox="1"/>
          <p:nvPr/>
        </p:nvSpPr>
        <p:spPr>
          <a:xfrm>
            <a:off x="76600" y="602575"/>
            <a:ext cx="6106500" cy="2264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4600" b="1">
                <a:solidFill>
                  <a:schemeClr val="dk1"/>
                </a:solidFill>
                <a:latin typeface="Nunito"/>
                <a:ea typeface="Nunito"/>
                <a:cs typeface="Nunito"/>
                <a:sym typeface="Nunito"/>
              </a:rPr>
              <a:t>Welcome!</a:t>
            </a:r>
            <a:endParaRPr sz="4600" b="1" dirty="0">
              <a:solidFill>
                <a:schemeClr val="dk1"/>
              </a:solidFill>
              <a:latin typeface="Nunito"/>
              <a:ea typeface="Nunito"/>
              <a:cs typeface="Nunito"/>
              <a:sym typeface="Nunito"/>
            </a:endParaRPr>
          </a:p>
          <a:p>
            <a:pPr marL="0" lvl="0" indent="0" algn="ctr" rtl="0">
              <a:lnSpc>
                <a:spcPct val="115000"/>
              </a:lnSpc>
              <a:spcBef>
                <a:spcPts val="1000"/>
              </a:spcBef>
              <a:spcAft>
                <a:spcPts val="0"/>
              </a:spcAft>
              <a:buNone/>
            </a:pPr>
            <a:r>
              <a:rPr lang="en" sz="4700" b="1" dirty="0">
                <a:solidFill>
                  <a:schemeClr val="dk1"/>
                </a:solidFill>
                <a:latin typeface="Calibri"/>
                <a:ea typeface="Calibri"/>
                <a:cs typeface="Calibri"/>
                <a:sym typeface="Calibri"/>
              </a:rPr>
              <a:t>Focus on Frontline Staff</a:t>
            </a:r>
            <a:endParaRPr sz="4700" b="1" dirty="0">
              <a:solidFill>
                <a:schemeClr val="dk1"/>
              </a:solidFill>
              <a:latin typeface="Calibri"/>
              <a:ea typeface="Calibri"/>
              <a:cs typeface="Calibri"/>
              <a:sym typeface="Calibri"/>
            </a:endParaRPr>
          </a:p>
          <a:p>
            <a:pPr marL="0" lvl="0" indent="0" algn="ctr" rtl="0">
              <a:lnSpc>
                <a:spcPct val="115000"/>
              </a:lnSpc>
              <a:spcBef>
                <a:spcPts val="1000"/>
              </a:spcBef>
              <a:spcAft>
                <a:spcPts val="0"/>
              </a:spcAft>
              <a:buNone/>
            </a:pPr>
            <a:r>
              <a:rPr lang="en" sz="2000" dirty="0" err="1">
                <a:solidFill>
                  <a:schemeClr val="dk1"/>
                </a:solidFill>
                <a:latin typeface="Calibri"/>
                <a:ea typeface="Calibri"/>
                <a:cs typeface="Calibri"/>
                <a:sym typeface="Calibri"/>
              </a:rPr>
              <a:t>InterActivity</a:t>
            </a:r>
            <a:r>
              <a:rPr lang="en" sz="2000" dirty="0">
                <a:solidFill>
                  <a:schemeClr val="dk1"/>
                </a:solidFill>
                <a:latin typeface="Calibri"/>
                <a:ea typeface="Calibri"/>
                <a:cs typeface="Calibri"/>
                <a:sym typeface="Calibri"/>
              </a:rPr>
              <a:t> 2024 - Friday, May 17th</a:t>
            </a:r>
            <a:endParaRPr sz="2000" dirty="0">
              <a:solidFill>
                <a:schemeClr val="dk1"/>
              </a:solidFill>
              <a:latin typeface="Calibri"/>
              <a:ea typeface="Calibri"/>
              <a:cs typeface="Calibri"/>
              <a:sym typeface="Calibri"/>
            </a:endParaRPr>
          </a:p>
        </p:txBody>
      </p:sp>
      <p:pic>
        <p:nvPicPr>
          <p:cNvPr id="255" name="Google Shape;255;p50" descr="Children's Museum of Indianapolis Logo"/>
          <p:cNvPicPr preferRelativeResize="0"/>
          <p:nvPr/>
        </p:nvPicPr>
        <p:blipFill rotWithShape="1">
          <a:blip r:embed="rId3">
            <a:alphaModFix/>
          </a:blip>
          <a:srcRect t="17499" b="17544"/>
          <a:stretch/>
        </p:blipFill>
        <p:spPr>
          <a:xfrm>
            <a:off x="6730200" y="184950"/>
            <a:ext cx="1954375" cy="1269475"/>
          </a:xfrm>
          <a:prstGeom prst="rect">
            <a:avLst/>
          </a:prstGeom>
          <a:solidFill>
            <a:srgbClr val="007C91"/>
          </a:solidFill>
          <a:ln w="9525" cap="flat" cmpd="sng">
            <a:solidFill>
              <a:srgbClr val="007C91"/>
            </a:solidFill>
            <a:prstDash val="solid"/>
            <a:round/>
            <a:headEnd type="none" w="sm" len="sm"/>
            <a:tailEnd type="none" w="sm" len="sm"/>
          </a:ln>
        </p:spPr>
      </p:pic>
      <p:pic>
        <p:nvPicPr>
          <p:cNvPr id="256" name="Google Shape;256;p50" descr="Sciencenter Logo in all white"/>
          <p:cNvPicPr preferRelativeResize="0"/>
          <p:nvPr/>
        </p:nvPicPr>
        <p:blipFill>
          <a:blip r:embed="rId4">
            <a:alphaModFix/>
          </a:blip>
          <a:stretch>
            <a:fillRect/>
          </a:stretch>
        </p:blipFill>
        <p:spPr>
          <a:xfrm>
            <a:off x="6350187" y="3003734"/>
            <a:ext cx="2649600" cy="334516"/>
          </a:xfrm>
          <a:prstGeom prst="rect">
            <a:avLst/>
          </a:prstGeom>
          <a:noFill/>
          <a:ln>
            <a:noFill/>
          </a:ln>
        </p:spPr>
      </p:pic>
      <p:pic>
        <p:nvPicPr>
          <p:cNvPr id="257" name="Google Shape;257;p50" descr="Betty Brinn Children's Museum Logo"/>
          <p:cNvPicPr preferRelativeResize="0"/>
          <p:nvPr/>
        </p:nvPicPr>
        <p:blipFill>
          <a:blip r:embed="rId5">
            <a:alphaModFix/>
          </a:blip>
          <a:stretch>
            <a:fillRect/>
          </a:stretch>
        </p:blipFill>
        <p:spPr>
          <a:xfrm>
            <a:off x="6415013" y="1757413"/>
            <a:ext cx="2584726" cy="943325"/>
          </a:xfrm>
          <a:prstGeom prst="rect">
            <a:avLst/>
          </a:prstGeom>
          <a:noFill/>
          <a:ln>
            <a:noFill/>
          </a:ln>
        </p:spPr>
      </p:pic>
      <p:pic>
        <p:nvPicPr>
          <p:cNvPr id="258" name="Google Shape;258;p50" descr="Arizona State University School for the Future of Innovation in Society Logo in all white"/>
          <p:cNvPicPr preferRelativeResize="0"/>
          <p:nvPr/>
        </p:nvPicPr>
        <p:blipFill>
          <a:blip r:embed="rId6">
            <a:alphaModFix/>
          </a:blip>
          <a:stretch>
            <a:fillRect/>
          </a:stretch>
        </p:blipFill>
        <p:spPr>
          <a:xfrm>
            <a:off x="6270688" y="3434276"/>
            <a:ext cx="2984375" cy="896525"/>
          </a:xfrm>
          <a:prstGeom prst="rect">
            <a:avLst/>
          </a:prstGeom>
          <a:noFill/>
          <a:ln>
            <a:noFill/>
          </a:ln>
        </p:spPr>
      </p:pic>
      <p:pic>
        <p:nvPicPr>
          <p:cNvPr id="259" name="Google Shape;259;p50" descr="A large group of people are shown in a line, doing various tasks and holding different poses. One child sits in a stroller, one adult sits in a wheel chair, but most all others are standing, walking, or otherwise engaging with something around them. The group is a diverse mix of ages, races, and genders. At the center is a model of the Earth hovering over a table."/>
          <p:cNvPicPr preferRelativeResize="0"/>
          <p:nvPr/>
        </p:nvPicPr>
        <p:blipFill>
          <a:blip r:embed="rId7">
            <a:alphaModFix/>
          </a:blip>
          <a:stretch>
            <a:fillRect/>
          </a:stretch>
        </p:blipFill>
        <p:spPr>
          <a:xfrm>
            <a:off x="23450" y="3211768"/>
            <a:ext cx="6247250" cy="1215081"/>
          </a:xfrm>
          <a:prstGeom prst="rect">
            <a:avLst/>
          </a:prstGeom>
          <a:noFill/>
          <a:ln>
            <a:noFill/>
          </a:ln>
        </p:spPr>
      </p:pic>
      <p:pic>
        <p:nvPicPr>
          <p:cNvPr id="260" name="Google Shape;260;p50" descr="NISE Network Logo in all white"/>
          <p:cNvPicPr preferRelativeResize="0"/>
          <p:nvPr/>
        </p:nvPicPr>
        <p:blipFill>
          <a:blip r:embed="rId8">
            <a:alphaModFix/>
          </a:blip>
          <a:stretch>
            <a:fillRect/>
          </a:stretch>
        </p:blipFill>
        <p:spPr>
          <a:xfrm>
            <a:off x="6382599" y="4426839"/>
            <a:ext cx="2649599" cy="51549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9"/>
          <p:cNvSpPr txBox="1">
            <a:spLocks noGrp="1"/>
          </p:cNvSpPr>
          <p:nvPr>
            <p:ph type="title"/>
          </p:nvPr>
        </p:nvSpPr>
        <p:spPr>
          <a:xfrm>
            <a:off x="457200" y="205979"/>
            <a:ext cx="8229600" cy="4548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chemeClr val="lt1"/>
              </a:buClr>
              <a:buSzPts val="3600"/>
              <a:buFont typeface="Calibri"/>
              <a:buNone/>
            </a:pPr>
            <a:r>
              <a:rPr lang="en" sz="3600">
                <a:solidFill>
                  <a:schemeClr val="lt1"/>
                </a:solidFill>
              </a:rPr>
              <a:t>Field trip communications</a:t>
            </a:r>
            <a:endParaRPr/>
          </a:p>
        </p:txBody>
      </p:sp>
      <p:grpSp>
        <p:nvGrpSpPr>
          <p:cNvPr id="330" name="Google Shape;330;p59"/>
          <p:cNvGrpSpPr/>
          <p:nvPr/>
        </p:nvGrpSpPr>
        <p:grpSpPr>
          <a:xfrm>
            <a:off x="265915" y="1318146"/>
            <a:ext cx="8678142" cy="2914719"/>
            <a:chOff x="4657" y="311538"/>
            <a:chExt cx="8678142" cy="2914719"/>
          </a:xfrm>
        </p:grpSpPr>
        <p:sp>
          <p:nvSpPr>
            <p:cNvPr id="331" name="Google Shape;331;p59"/>
            <p:cNvSpPr/>
            <p:nvPr/>
          </p:nvSpPr>
          <p:spPr>
            <a:xfrm>
              <a:off x="5093" y="321203"/>
              <a:ext cx="1232700" cy="1232700"/>
            </a:xfrm>
            <a:prstGeom prst="ellipse">
              <a:avLst/>
            </a:prstGeom>
            <a:solidFill>
              <a:srgbClr val="49ACC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59"/>
            <p:cNvSpPr txBox="1"/>
            <p:nvPr/>
          </p:nvSpPr>
          <p:spPr>
            <a:xfrm>
              <a:off x="185599" y="501709"/>
              <a:ext cx="871500" cy="871500"/>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 sz="1400" b="0" i="0" u="none" strike="noStrike" cap="none">
                  <a:solidFill>
                    <a:schemeClr val="lt1"/>
                  </a:solidFill>
                  <a:latin typeface="Calibri"/>
                  <a:ea typeface="Calibri"/>
                  <a:cs typeface="Calibri"/>
                  <a:sym typeface="Calibri"/>
                </a:rPr>
                <a:t>Teacher’s first contact with TCM</a:t>
              </a:r>
              <a:endParaRPr/>
            </a:p>
          </p:txBody>
        </p:sp>
        <p:sp>
          <p:nvSpPr>
            <p:cNvPr id="333" name="Google Shape;333;p59"/>
            <p:cNvSpPr/>
            <p:nvPr/>
          </p:nvSpPr>
          <p:spPr>
            <a:xfrm rot="10800000">
              <a:off x="404072" y="1663537"/>
              <a:ext cx="434700" cy="232800"/>
            </a:xfrm>
            <a:prstGeom prst="triangle">
              <a:avLst>
                <a:gd name="adj" fmla="val 50000"/>
              </a:avLst>
            </a:prstGeom>
            <a:solidFill>
              <a:srgbClr val="49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59"/>
            <p:cNvSpPr/>
            <p:nvPr/>
          </p:nvSpPr>
          <p:spPr>
            <a:xfrm>
              <a:off x="4657" y="1992957"/>
              <a:ext cx="1233300" cy="1233300"/>
            </a:xfrm>
            <a:prstGeom prst="ellipse">
              <a:avLst/>
            </a:prstGeom>
            <a:solidFill>
              <a:srgbClr val="49CBB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9"/>
            <p:cNvSpPr txBox="1"/>
            <p:nvPr/>
          </p:nvSpPr>
          <p:spPr>
            <a:xfrm>
              <a:off x="185291" y="2173591"/>
              <a:ext cx="872100" cy="872100"/>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n" sz="1500" b="0" i="0" u="none" strike="noStrike" cap="none">
                  <a:solidFill>
                    <a:schemeClr val="lt1"/>
                  </a:solidFill>
                  <a:latin typeface="Calibri"/>
                  <a:ea typeface="Calibri"/>
                  <a:cs typeface="Calibri"/>
                  <a:sym typeface="Calibri"/>
                </a:rPr>
                <a:t>Website &amp; print materials</a:t>
              </a:r>
              <a:endParaRPr/>
            </a:p>
          </p:txBody>
        </p:sp>
        <p:sp>
          <p:nvSpPr>
            <p:cNvPr id="336" name="Google Shape;336;p59"/>
            <p:cNvSpPr/>
            <p:nvPr/>
          </p:nvSpPr>
          <p:spPr>
            <a:xfrm rot="5400000">
              <a:off x="1342280" y="2493240"/>
              <a:ext cx="434700" cy="232800"/>
            </a:xfrm>
            <a:prstGeom prst="triangle">
              <a:avLst>
                <a:gd name="adj" fmla="val 50000"/>
              </a:avLst>
            </a:prstGeom>
            <a:solidFill>
              <a:srgbClr val="48C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59"/>
            <p:cNvSpPr/>
            <p:nvPr/>
          </p:nvSpPr>
          <p:spPr>
            <a:xfrm>
              <a:off x="1868016" y="1992957"/>
              <a:ext cx="1233300" cy="1233300"/>
            </a:xfrm>
            <a:prstGeom prst="ellipse">
              <a:avLst/>
            </a:prstGeom>
            <a:solidFill>
              <a:srgbClr val="47D29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9"/>
            <p:cNvSpPr txBox="1"/>
            <p:nvPr/>
          </p:nvSpPr>
          <p:spPr>
            <a:xfrm>
              <a:off x="2048650" y="2173591"/>
              <a:ext cx="872100" cy="872100"/>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n" sz="1500" b="0" i="0" u="none" strike="noStrike" cap="none">
                  <a:solidFill>
                    <a:schemeClr val="lt1"/>
                  </a:solidFill>
                  <a:latin typeface="Calibri"/>
                  <a:ea typeface="Calibri"/>
                  <a:cs typeface="Calibri"/>
                  <a:sym typeface="Calibri"/>
                </a:rPr>
                <a:t>Booking the field trip</a:t>
              </a:r>
              <a:endParaRPr/>
            </a:p>
          </p:txBody>
        </p:sp>
        <p:sp>
          <p:nvSpPr>
            <p:cNvPr id="339" name="Google Shape;339;p59"/>
            <p:cNvSpPr/>
            <p:nvPr/>
          </p:nvSpPr>
          <p:spPr>
            <a:xfrm>
              <a:off x="2267348" y="1648199"/>
              <a:ext cx="434700" cy="232800"/>
            </a:xfrm>
            <a:prstGeom prst="triangle">
              <a:avLst>
                <a:gd name="adj" fmla="val 50000"/>
              </a:avLst>
            </a:prstGeom>
            <a:solidFill>
              <a:srgbClr val="47D4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9"/>
            <p:cNvSpPr/>
            <p:nvPr/>
          </p:nvSpPr>
          <p:spPr>
            <a:xfrm>
              <a:off x="1868016" y="315934"/>
              <a:ext cx="1233300" cy="1233300"/>
            </a:xfrm>
            <a:prstGeom prst="ellipse">
              <a:avLst/>
            </a:prstGeom>
            <a:solidFill>
              <a:srgbClr val="46D85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9"/>
            <p:cNvSpPr txBox="1"/>
            <p:nvPr/>
          </p:nvSpPr>
          <p:spPr>
            <a:xfrm>
              <a:off x="2048650" y="496568"/>
              <a:ext cx="872100" cy="8721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 sz="1200" b="0" i="0" u="none" strike="noStrike" cap="none">
                  <a:solidFill>
                    <a:schemeClr val="lt1"/>
                  </a:solidFill>
                  <a:latin typeface="Calibri"/>
                  <a:ea typeface="Calibri"/>
                  <a:cs typeface="Calibri"/>
                  <a:sym typeface="Calibri"/>
                </a:rPr>
                <a:t>Field trip order confirmation</a:t>
              </a:r>
              <a:endParaRPr/>
            </a:p>
          </p:txBody>
        </p:sp>
        <p:sp>
          <p:nvSpPr>
            <p:cNvPr id="342" name="Google Shape;342;p59"/>
            <p:cNvSpPr/>
            <p:nvPr/>
          </p:nvSpPr>
          <p:spPr>
            <a:xfrm rot="5400000">
              <a:off x="3205640" y="816216"/>
              <a:ext cx="434700" cy="232800"/>
            </a:xfrm>
            <a:prstGeom prst="triangle">
              <a:avLst>
                <a:gd name="adj" fmla="val 50000"/>
              </a:avLst>
            </a:prstGeom>
            <a:solidFill>
              <a:srgbClr val="45D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9"/>
            <p:cNvSpPr/>
            <p:nvPr/>
          </p:nvSpPr>
          <p:spPr>
            <a:xfrm>
              <a:off x="3731376" y="315934"/>
              <a:ext cx="1233300" cy="1233300"/>
            </a:xfrm>
            <a:prstGeom prst="ellipse">
              <a:avLst/>
            </a:prstGeom>
            <a:solidFill>
              <a:srgbClr val="5FDF4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9"/>
            <p:cNvSpPr txBox="1"/>
            <p:nvPr/>
          </p:nvSpPr>
          <p:spPr>
            <a:xfrm>
              <a:off x="3912010" y="496568"/>
              <a:ext cx="872100" cy="872100"/>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n" sz="1500" b="0" i="0" u="none" strike="noStrike" cap="none">
                  <a:solidFill>
                    <a:schemeClr val="lt1"/>
                  </a:solidFill>
                  <a:latin typeface="Calibri"/>
                  <a:ea typeface="Calibri"/>
                  <a:cs typeface="Calibri"/>
                  <a:sym typeface="Calibri"/>
                </a:rPr>
                <a:t>1 week before field trip</a:t>
              </a:r>
              <a:endParaRPr/>
            </a:p>
          </p:txBody>
        </p:sp>
        <p:sp>
          <p:nvSpPr>
            <p:cNvPr id="345" name="Google Shape;345;p59"/>
            <p:cNvSpPr/>
            <p:nvPr/>
          </p:nvSpPr>
          <p:spPr>
            <a:xfrm rot="10800000">
              <a:off x="4130791" y="1661340"/>
              <a:ext cx="434700" cy="232800"/>
            </a:xfrm>
            <a:prstGeom prst="triangle">
              <a:avLst>
                <a:gd name="adj" fmla="val 50000"/>
              </a:avLst>
            </a:prstGeom>
            <a:solidFill>
              <a:srgbClr val="7EE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9"/>
            <p:cNvSpPr/>
            <p:nvPr/>
          </p:nvSpPr>
          <p:spPr>
            <a:xfrm>
              <a:off x="3731376" y="1992957"/>
              <a:ext cx="1233300" cy="1233300"/>
            </a:xfrm>
            <a:prstGeom prst="ellipse">
              <a:avLst/>
            </a:prstGeom>
            <a:solidFill>
              <a:srgbClr val="97E54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9"/>
            <p:cNvSpPr txBox="1"/>
            <p:nvPr/>
          </p:nvSpPr>
          <p:spPr>
            <a:xfrm>
              <a:off x="3912010" y="2173591"/>
              <a:ext cx="872100" cy="872100"/>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n" sz="1500" b="0" i="0" u="none" strike="noStrike" cap="none">
                  <a:solidFill>
                    <a:schemeClr val="lt1"/>
                  </a:solidFill>
                  <a:latin typeface="Calibri"/>
                  <a:ea typeface="Calibri"/>
                  <a:cs typeface="Calibri"/>
                  <a:sym typeface="Calibri"/>
                </a:rPr>
                <a:t>Field trip arrival</a:t>
              </a:r>
              <a:endParaRPr/>
            </a:p>
          </p:txBody>
        </p:sp>
        <p:sp>
          <p:nvSpPr>
            <p:cNvPr id="348" name="Google Shape;348;p59"/>
            <p:cNvSpPr/>
            <p:nvPr/>
          </p:nvSpPr>
          <p:spPr>
            <a:xfrm rot="5400000">
              <a:off x="5068999" y="2493240"/>
              <a:ext cx="434700" cy="232800"/>
            </a:xfrm>
            <a:prstGeom prst="triangle">
              <a:avLst>
                <a:gd name="adj" fmla="val 50000"/>
              </a:avLst>
            </a:prstGeom>
            <a:solidFill>
              <a:srgbClr val="C2E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9"/>
            <p:cNvSpPr/>
            <p:nvPr/>
          </p:nvSpPr>
          <p:spPr>
            <a:xfrm>
              <a:off x="5594735" y="1992957"/>
              <a:ext cx="1233300" cy="1233300"/>
            </a:xfrm>
            <a:prstGeom prst="ellipse">
              <a:avLst/>
            </a:prstGeom>
            <a:solidFill>
              <a:srgbClr val="D3EB4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9"/>
            <p:cNvSpPr txBox="1"/>
            <p:nvPr/>
          </p:nvSpPr>
          <p:spPr>
            <a:xfrm>
              <a:off x="5775369" y="2173591"/>
              <a:ext cx="872100" cy="872100"/>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n" sz="1500" b="0" i="0" u="none" strike="noStrike" cap="none">
                  <a:solidFill>
                    <a:schemeClr val="lt1"/>
                  </a:solidFill>
                  <a:latin typeface="Calibri"/>
                  <a:ea typeface="Calibri"/>
                  <a:cs typeface="Calibri"/>
                  <a:sym typeface="Calibri"/>
                </a:rPr>
                <a:t>During the visit</a:t>
              </a:r>
              <a:endParaRPr/>
            </a:p>
          </p:txBody>
        </p:sp>
        <p:sp>
          <p:nvSpPr>
            <p:cNvPr id="351" name="Google Shape;351;p59"/>
            <p:cNvSpPr/>
            <p:nvPr/>
          </p:nvSpPr>
          <p:spPr>
            <a:xfrm>
              <a:off x="5994067" y="1648199"/>
              <a:ext cx="434700" cy="232800"/>
            </a:xfrm>
            <a:prstGeom prst="triangle">
              <a:avLst>
                <a:gd name="adj" fmla="val 50000"/>
              </a:avLst>
            </a:prstGeom>
            <a:solidFill>
              <a:srgbClr val="EFD6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9"/>
            <p:cNvSpPr/>
            <p:nvPr/>
          </p:nvSpPr>
          <p:spPr>
            <a:xfrm>
              <a:off x="5594735" y="315934"/>
              <a:ext cx="1233300" cy="1233300"/>
            </a:xfrm>
            <a:prstGeom prst="ellipse">
              <a:avLst/>
            </a:prstGeom>
            <a:solidFill>
              <a:srgbClr val="F0CF4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9"/>
            <p:cNvSpPr txBox="1"/>
            <p:nvPr/>
          </p:nvSpPr>
          <p:spPr>
            <a:xfrm>
              <a:off x="5775369" y="496568"/>
              <a:ext cx="872100" cy="872100"/>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 sz="1300" b="0" i="0" u="none" strike="noStrike" cap="none">
                  <a:solidFill>
                    <a:schemeClr val="lt1"/>
                  </a:solidFill>
                  <a:latin typeface="Calibri"/>
                  <a:ea typeface="Calibri"/>
                  <a:cs typeface="Calibri"/>
                  <a:sym typeface="Calibri"/>
                </a:rPr>
                <a:t>Immediately after the field trip</a:t>
              </a:r>
              <a:endParaRPr/>
            </a:p>
          </p:txBody>
        </p:sp>
        <p:sp>
          <p:nvSpPr>
            <p:cNvPr id="354" name="Google Shape;354;p59"/>
            <p:cNvSpPr/>
            <p:nvPr/>
          </p:nvSpPr>
          <p:spPr>
            <a:xfrm rot="5388138">
              <a:off x="6930134" y="812913"/>
              <a:ext cx="434703" cy="232802"/>
            </a:xfrm>
            <a:prstGeom prst="triangle">
              <a:avLst>
                <a:gd name="adj" fmla="val 50000"/>
              </a:avLst>
            </a:prstGeom>
            <a:solidFill>
              <a:srgbClr val="F69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9"/>
            <p:cNvSpPr/>
            <p:nvPr/>
          </p:nvSpPr>
          <p:spPr>
            <a:xfrm>
              <a:off x="7453699" y="311538"/>
              <a:ext cx="1229100" cy="1229100"/>
            </a:xfrm>
            <a:prstGeom prst="ellipse">
              <a:avLst/>
            </a:prstGeom>
            <a:solidFill>
              <a:srgbClr val="F6944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9"/>
            <p:cNvSpPr txBox="1"/>
            <p:nvPr/>
          </p:nvSpPr>
          <p:spPr>
            <a:xfrm>
              <a:off x="7633681" y="491520"/>
              <a:ext cx="869100" cy="869100"/>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n" sz="1400" b="0" i="0" u="none" strike="noStrike" cap="none">
                  <a:solidFill>
                    <a:schemeClr val="lt1"/>
                  </a:solidFill>
                  <a:latin typeface="Calibri"/>
                  <a:ea typeface="Calibri"/>
                  <a:cs typeface="Calibri"/>
                  <a:sym typeface="Calibri"/>
                </a:rPr>
                <a:t>Future &amp; On-going contact</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60"/>
          <p:cNvSpPr txBox="1">
            <a:spLocks noGrp="1"/>
          </p:cNvSpPr>
          <p:nvPr>
            <p:ph type="title"/>
          </p:nvPr>
        </p:nvSpPr>
        <p:spPr>
          <a:xfrm>
            <a:off x="457200" y="136822"/>
            <a:ext cx="8229600" cy="639300"/>
          </a:xfrm>
          <a:prstGeom prst="rect">
            <a:avLst/>
          </a:prstGeom>
          <a:noFill/>
          <a:ln>
            <a:noFill/>
          </a:ln>
        </p:spPr>
        <p:txBody>
          <a:bodyPr spcFirstLastPara="1" wrap="square" lIns="91425" tIns="45700" rIns="91425" bIns="45700" anchor="ctr" anchorCtr="0">
            <a:normAutofit fontScale="90000"/>
          </a:bodyPr>
          <a:lstStyle/>
          <a:p>
            <a:pPr marL="0" lvl="0" indent="0" algn="r" rtl="0">
              <a:spcBef>
                <a:spcPts val="0"/>
              </a:spcBef>
              <a:spcAft>
                <a:spcPts val="0"/>
              </a:spcAft>
              <a:buClr>
                <a:schemeClr val="lt1"/>
              </a:buClr>
              <a:buSzPct val="100000"/>
              <a:buFont typeface="Calibri"/>
              <a:buNone/>
            </a:pPr>
            <a:r>
              <a:rPr lang="en" sz="4000">
                <a:solidFill>
                  <a:schemeClr val="lt1"/>
                </a:solidFill>
              </a:rPr>
              <a:t>Hearing staff concerns</a:t>
            </a:r>
            <a:endParaRPr/>
          </a:p>
        </p:txBody>
      </p:sp>
      <p:sp>
        <p:nvSpPr>
          <p:cNvPr id="363" name="Google Shape;363;p60"/>
          <p:cNvSpPr txBox="1">
            <a:spLocks noGrp="1"/>
          </p:cNvSpPr>
          <p:nvPr>
            <p:ph type="body" idx="1"/>
          </p:nvPr>
        </p:nvSpPr>
        <p:spPr>
          <a:xfrm>
            <a:off x="457200" y="1200151"/>
            <a:ext cx="4038600" cy="2979900"/>
          </a:xfrm>
          <a:prstGeom prst="rect">
            <a:avLst/>
          </a:prstGeom>
          <a:noFill/>
          <a:ln>
            <a:noFill/>
          </a:ln>
        </p:spPr>
        <p:txBody>
          <a:bodyPr spcFirstLastPara="1" wrap="square" lIns="91425" tIns="45700" rIns="91425" bIns="45700" anchor="t" anchorCtr="0">
            <a:normAutofit lnSpcReduction="10000"/>
          </a:bodyPr>
          <a:lstStyle/>
          <a:p>
            <a:pPr marL="342900" lvl="0" indent="-396240" algn="l" rtl="0">
              <a:spcBef>
                <a:spcPts val="0"/>
              </a:spcBef>
              <a:spcAft>
                <a:spcPts val="0"/>
              </a:spcAft>
              <a:buClr>
                <a:schemeClr val="dk1"/>
              </a:buClr>
              <a:buSzPts val="2800"/>
              <a:buChar char="•"/>
            </a:pPr>
            <a:r>
              <a:rPr lang="en"/>
              <a:t>We make time to listen to each other</a:t>
            </a:r>
            <a:endParaRPr/>
          </a:p>
          <a:p>
            <a:pPr marL="742950" lvl="1" indent="-331469" algn="l" rtl="0">
              <a:spcBef>
                <a:spcPts val="336"/>
              </a:spcBef>
              <a:spcAft>
                <a:spcPts val="0"/>
              </a:spcAft>
              <a:buClr>
                <a:schemeClr val="dk1"/>
              </a:buClr>
              <a:buSzPts val="2400"/>
              <a:buChar char="–"/>
            </a:pPr>
            <a:r>
              <a:rPr lang="en"/>
              <a:t>Meetings with Visitor Services, Security, and Interpretation teams</a:t>
            </a:r>
            <a:endParaRPr/>
          </a:p>
          <a:p>
            <a:pPr marL="742950" lvl="1" indent="-331469" algn="l" rtl="0">
              <a:spcBef>
                <a:spcPts val="336"/>
              </a:spcBef>
              <a:spcAft>
                <a:spcPts val="0"/>
              </a:spcAft>
              <a:buClr>
                <a:schemeClr val="dk1"/>
              </a:buClr>
              <a:buSzPts val="2400"/>
              <a:buChar char="–"/>
            </a:pPr>
            <a:r>
              <a:rPr lang="en"/>
              <a:t>New lines of communication (email group, Teams group)</a:t>
            </a:r>
            <a:endParaRPr/>
          </a:p>
        </p:txBody>
      </p:sp>
      <p:sp>
        <p:nvSpPr>
          <p:cNvPr id="364" name="Google Shape;364;p60"/>
          <p:cNvSpPr txBox="1">
            <a:spLocks noGrp="1"/>
          </p:cNvSpPr>
          <p:nvPr>
            <p:ph type="body" idx="2"/>
          </p:nvPr>
        </p:nvSpPr>
        <p:spPr>
          <a:xfrm>
            <a:off x="4648199" y="1200152"/>
            <a:ext cx="4165500" cy="3333300"/>
          </a:xfrm>
          <a:prstGeom prst="rect">
            <a:avLst/>
          </a:prstGeom>
          <a:noFill/>
          <a:ln>
            <a:noFill/>
          </a:ln>
        </p:spPr>
        <p:txBody>
          <a:bodyPr spcFirstLastPara="1" wrap="square" lIns="91425" tIns="45700" rIns="91425" bIns="45700" anchor="t" anchorCtr="0">
            <a:normAutofit fontScale="70000" lnSpcReduction="20000"/>
          </a:bodyPr>
          <a:lstStyle/>
          <a:p>
            <a:pPr marL="342900" lvl="0" indent="-342900" algn="l" rtl="0">
              <a:spcBef>
                <a:spcPts val="0"/>
              </a:spcBef>
              <a:spcAft>
                <a:spcPts val="0"/>
              </a:spcAft>
              <a:buClr>
                <a:schemeClr val="dk1"/>
              </a:buClr>
              <a:buSzPct val="100000"/>
              <a:buChar char="•"/>
            </a:pPr>
            <a:r>
              <a:rPr lang="en"/>
              <a:t>Top concerns</a:t>
            </a:r>
            <a:endParaRPr/>
          </a:p>
          <a:p>
            <a:pPr marL="742950" lvl="1" indent="-285750" algn="l" rtl="0">
              <a:spcBef>
                <a:spcPts val="336"/>
              </a:spcBef>
              <a:spcAft>
                <a:spcPts val="0"/>
              </a:spcAft>
              <a:buClr>
                <a:schemeClr val="dk1"/>
              </a:buClr>
              <a:buSzPct val="100000"/>
              <a:buChar char="–"/>
            </a:pPr>
            <a:r>
              <a:rPr lang="en"/>
              <a:t>Want more information from our School Programs team about communications with schools</a:t>
            </a:r>
            <a:endParaRPr/>
          </a:p>
          <a:p>
            <a:pPr marL="742950" lvl="1" indent="-285750" algn="l" rtl="0">
              <a:spcBef>
                <a:spcPts val="336"/>
              </a:spcBef>
              <a:spcAft>
                <a:spcPts val="0"/>
              </a:spcAft>
              <a:buClr>
                <a:schemeClr val="dk1"/>
              </a:buClr>
              <a:buSzPct val="100000"/>
              <a:buChar char="–"/>
            </a:pPr>
            <a:r>
              <a:rPr lang="en"/>
              <a:t>It’s exhausting to enforce rules repeatedly</a:t>
            </a:r>
            <a:endParaRPr/>
          </a:p>
          <a:p>
            <a:pPr marL="1143000" lvl="2" indent="-228600" algn="l" rtl="0">
              <a:spcBef>
                <a:spcPts val="280"/>
              </a:spcBef>
              <a:spcAft>
                <a:spcPts val="0"/>
              </a:spcAft>
              <a:buClr>
                <a:schemeClr val="dk1"/>
              </a:buClr>
              <a:buSzPct val="100000"/>
              <a:buChar char="•"/>
            </a:pPr>
            <a:r>
              <a:rPr lang="en"/>
              <a:t>Walk, don’t run</a:t>
            </a:r>
            <a:endParaRPr/>
          </a:p>
          <a:p>
            <a:pPr marL="1143000" lvl="2" indent="-228600" algn="l" rtl="0">
              <a:spcBef>
                <a:spcPts val="280"/>
              </a:spcBef>
              <a:spcAft>
                <a:spcPts val="0"/>
              </a:spcAft>
              <a:buClr>
                <a:schemeClr val="dk1"/>
              </a:buClr>
              <a:buSzPct val="100000"/>
              <a:buChar char="•"/>
            </a:pPr>
            <a:r>
              <a:rPr lang="en"/>
              <a:t>Where is your chaperone?</a:t>
            </a:r>
            <a:endParaRPr/>
          </a:p>
          <a:p>
            <a:pPr marL="1143000" lvl="2" indent="-228600" algn="l" rtl="0">
              <a:spcBef>
                <a:spcPts val="280"/>
              </a:spcBef>
              <a:spcAft>
                <a:spcPts val="0"/>
              </a:spcAft>
              <a:buClr>
                <a:schemeClr val="dk1"/>
              </a:buClr>
              <a:buSzPct val="100000"/>
              <a:buChar char="•"/>
            </a:pPr>
            <a:r>
              <a:rPr lang="en"/>
              <a:t>No food and drink in galleries</a:t>
            </a:r>
            <a:endParaRPr/>
          </a:p>
          <a:p>
            <a:pPr marL="1143000" lvl="2" indent="-228600" algn="l" rtl="0">
              <a:spcBef>
                <a:spcPts val="280"/>
              </a:spcBef>
              <a:spcAft>
                <a:spcPts val="0"/>
              </a:spcAft>
              <a:buClr>
                <a:schemeClr val="dk1"/>
              </a:buClr>
              <a:buSzPct val="100000"/>
              <a:buChar char="•"/>
            </a:pPr>
            <a:r>
              <a:rPr lang="en"/>
              <a:t>Don’t use the materials that way</a:t>
            </a:r>
            <a:endParaRPr/>
          </a:p>
          <a:p>
            <a:pPr marL="1143000" lvl="2" indent="-228600" algn="l" rtl="0">
              <a:spcBef>
                <a:spcPts val="280"/>
              </a:spcBef>
              <a:spcAft>
                <a:spcPts val="0"/>
              </a:spcAft>
              <a:buClr>
                <a:schemeClr val="dk1"/>
              </a:buClr>
              <a:buSzPct val="100000"/>
              <a:buChar char="•"/>
            </a:pPr>
            <a:r>
              <a:rPr lang="en"/>
              <a:t>Watch where you’re going</a:t>
            </a:r>
            <a:endParaRPr/>
          </a:p>
          <a:p>
            <a:pPr marL="742950" lvl="1" indent="-285750" algn="l" rtl="0">
              <a:spcBef>
                <a:spcPts val="336"/>
              </a:spcBef>
              <a:spcAft>
                <a:spcPts val="0"/>
              </a:spcAft>
              <a:buClr>
                <a:schemeClr val="dk1"/>
              </a:buClr>
              <a:buSzPct val="100000"/>
              <a:buChar char="–"/>
            </a:pPr>
            <a:r>
              <a:rPr lang="en"/>
              <a:t>Chaperones are on their phones and not helping redirect students or engaging with them &amp; exhibits</a:t>
            </a:r>
            <a:endParaRPr/>
          </a:p>
        </p:txBody>
      </p:sp>
      <p:pic>
        <p:nvPicPr>
          <p:cNvPr id="365" name="Google Shape;365;p60" descr="A glass door is closed, on it is a sign that reads &quot;Registered program in progress.&quot;"/>
          <p:cNvPicPr preferRelativeResize="0"/>
          <p:nvPr/>
        </p:nvPicPr>
        <p:blipFill rotWithShape="1">
          <a:blip r:embed="rId3">
            <a:alphaModFix/>
          </a:blip>
          <a:srcRect l="35406" t="9362" r="23333"/>
          <a:stretch/>
        </p:blipFill>
        <p:spPr>
          <a:xfrm rot="5400000">
            <a:off x="1575111" y="2217754"/>
            <a:ext cx="1802776" cy="297006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61"/>
          <p:cNvSpPr txBox="1">
            <a:spLocks noGrp="1"/>
          </p:cNvSpPr>
          <p:nvPr>
            <p:ph type="title"/>
          </p:nvPr>
        </p:nvSpPr>
        <p:spPr>
          <a:xfrm>
            <a:off x="457200" y="136822"/>
            <a:ext cx="8229600" cy="639300"/>
          </a:xfrm>
          <a:prstGeom prst="rect">
            <a:avLst/>
          </a:prstGeom>
          <a:noFill/>
          <a:ln>
            <a:noFill/>
          </a:ln>
        </p:spPr>
        <p:txBody>
          <a:bodyPr spcFirstLastPara="1" wrap="square" lIns="91425" tIns="45700" rIns="91425" bIns="45700" anchor="ctr" anchorCtr="0">
            <a:normAutofit fontScale="90000"/>
          </a:bodyPr>
          <a:lstStyle/>
          <a:p>
            <a:pPr marL="0" lvl="0" indent="0" algn="r" rtl="0">
              <a:spcBef>
                <a:spcPts val="0"/>
              </a:spcBef>
              <a:spcAft>
                <a:spcPts val="0"/>
              </a:spcAft>
              <a:buClr>
                <a:schemeClr val="lt1"/>
              </a:buClr>
              <a:buSzPct val="100000"/>
              <a:buFont typeface="Calibri"/>
              <a:buNone/>
            </a:pPr>
            <a:r>
              <a:rPr lang="en" sz="4000">
                <a:solidFill>
                  <a:schemeClr val="lt1"/>
                </a:solidFill>
              </a:rPr>
              <a:t>Changes</a:t>
            </a:r>
            <a:endParaRPr/>
          </a:p>
        </p:txBody>
      </p:sp>
      <p:pic>
        <p:nvPicPr>
          <p:cNvPr id="372" name="Google Shape;372;p61" descr="Children are jumping over hurdles as staff watch. There are more children in the background along with a line of school buses.&#10;&#10;Description automatically generated"/>
          <p:cNvPicPr preferRelativeResize="0">
            <a:picLocks noGrp="1"/>
          </p:cNvPicPr>
          <p:nvPr>
            <p:ph type="body" idx="1"/>
          </p:nvPr>
        </p:nvPicPr>
        <p:blipFill rotWithShape="1">
          <a:blip r:embed="rId3">
            <a:alphaModFix/>
          </a:blip>
          <a:srcRect/>
          <a:stretch/>
        </p:blipFill>
        <p:spPr>
          <a:xfrm>
            <a:off x="457200" y="1551549"/>
            <a:ext cx="4038600" cy="2691300"/>
          </a:xfrm>
          <a:prstGeom prst="rect">
            <a:avLst/>
          </a:prstGeom>
          <a:noFill/>
          <a:ln>
            <a:noFill/>
          </a:ln>
        </p:spPr>
      </p:pic>
      <p:sp>
        <p:nvSpPr>
          <p:cNvPr id="373" name="Google Shape;373;p61"/>
          <p:cNvSpPr txBox="1">
            <a:spLocks noGrp="1"/>
          </p:cNvSpPr>
          <p:nvPr>
            <p:ph type="body" idx="2"/>
          </p:nvPr>
        </p:nvSpPr>
        <p:spPr>
          <a:xfrm>
            <a:off x="4648200" y="1200152"/>
            <a:ext cx="4038600" cy="3394500"/>
          </a:xfrm>
          <a:prstGeom prst="rect">
            <a:avLst/>
          </a:prstGeom>
          <a:noFill/>
          <a:ln>
            <a:noFill/>
          </a:ln>
        </p:spPr>
        <p:txBody>
          <a:bodyPr spcFirstLastPara="1" wrap="square" lIns="91425" tIns="45700" rIns="91425" bIns="45700" anchor="t" anchorCtr="0">
            <a:normAutofit fontScale="85000" lnSpcReduction="20000"/>
          </a:bodyPr>
          <a:lstStyle/>
          <a:p>
            <a:pPr marL="342900" lvl="0" indent="-342900" algn="l" rtl="0">
              <a:spcBef>
                <a:spcPts val="0"/>
              </a:spcBef>
              <a:spcAft>
                <a:spcPts val="0"/>
              </a:spcAft>
              <a:buClr>
                <a:schemeClr val="dk1"/>
              </a:buClr>
              <a:buSzPct val="100000"/>
              <a:buChar char="•"/>
            </a:pPr>
            <a:r>
              <a:rPr lang="en"/>
              <a:t>New CRM &amp; tickets/orders system</a:t>
            </a:r>
            <a:endParaRPr/>
          </a:p>
          <a:p>
            <a:pPr marL="742950" lvl="1" indent="-285750" algn="l" rtl="0">
              <a:spcBef>
                <a:spcPts val="408"/>
              </a:spcBef>
              <a:spcAft>
                <a:spcPts val="0"/>
              </a:spcAft>
              <a:buClr>
                <a:schemeClr val="dk1"/>
              </a:buClr>
              <a:buSzPct val="100000"/>
              <a:buChar char="–"/>
            </a:pPr>
            <a:r>
              <a:rPr lang="en"/>
              <a:t>New field trip and group reports</a:t>
            </a:r>
            <a:endParaRPr/>
          </a:p>
          <a:p>
            <a:pPr marL="342900" lvl="0" indent="-342900" algn="l" rtl="0">
              <a:spcBef>
                <a:spcPts val="476"/>
              </a:spcBef>
              <a:spcAft>
                <a:spcPts val="0"/>
              </a:spcAft>
              <a:buClr>
                <a:schemeClr val="dk1"/>
              </a:buClr>
              <a:buSzPct val="100000"/>
              <a:buChar char="•"/>
            </a:pPr>
            <a:r>
              <a:rPr lang="en"/>
              <a:t>New staff</a:t>
            </a:r>
            <a:endParaRPr/>
          </a:p>
          <a:p>
            <a:pPr marL="342900" lvl="0" indent="-342900" algn="l" rtl="0">
              <a:spcBef>
                <a:spcPts val="476"/>
              </a:spcBef>
              <a:spcAft>
                <a:spcPts val="0"/>
              </a:spcAft>
              <a:buClr>
                <a:schemeClr val="dk1"/>
              </a:buClr>
              <a:buSzPct val="100000"/>
              <a:buChar char="•"/>
            </a:pPr>
            <a:r>
              <a:rPr lang="en"/>
              <a:t>Increasing field trip attendance</a:t>
            </a:r>
            <a:endParaRPr/>
          </a:p>
          <a:p>
            <a:pPr marL="342900" lvl="0" indent="-342900" algn="l" rtl="0">
              <a:spcBef>
                <a:spcPts val="476"/>
              </a:spcBef>
              <a:spcAft>
                <a:spcPts val="0"/>
              </a:spcAft>
              <a:buClr>
                <a:schemeClr val="dk1"/>
              </a:buClr>
              <a:buSzPct val="100000"/>
              <a:buChar char="•"/>
            </a:pPr>
            <a:r>
              <a:rPr lang="en"/>
              <a:t>New schools, new teachers &amp; changes to schools</a:t>
            </a:r>
            <a:endParaRPr/>
          </a:p>
          <a:p>
            <a:pPr marL="342900" lvl="0" indent="-191770" algn="l" rtl="0">
              <a:spcBef>
                <a:spcPts val="476"/>
              </a:spcBef>
              <a:spcAft>
                <a:spcPts val="0"/>
              </a:spcAft>
              <a:buClr>
                <a:schemeClr val="dk1"/>
              </a:buClr>
              <a:buSzPct val="100000"/>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62"/>
          <p:cNvSpPr txBox="1">
            <a:spLocks noGrp="1"/>
          </p:cNvSpPr>
          <p:nvPr>
            <p:ph type="title"/>
          </p:nvPr>
        </p:nvSpPr>
        <p:spPr>
          <a:xfrm>
            <a:off x="457200" y="136822"/>
            <a:ext cx="8229600" cy="639300"/>
          </a:xfrm>
          <a:prstGeom prst="rect">
            <a:avLst/>
          </a:prstGeom>
          <a:noFill/>
          <a:ln>
            <a:noFill/>
          </a:ln>
        </p:spPr>
        <p:txBody>
          <a:bodyPr spcFirstLastPara="1" wrap="square" lIns="91425" tIns="45700" rIns="91425" bIns="45700" anchor="ctr" anchorCtr="0">
            <a:normAutofit fontScale="90000"/>
          </a:bodyPr>
          <a:lstStyle/>
          <a:p>
            <a:pPr marL="0" lvl="0" indent="0" algn="r" rtl="0">
              <a:spcBef>
                <a:spcPts val="0"/>
              </a:spcBef>
              <a:spcAft>
                <a:spcPts val="0"/>
              </a:spcAft>
              <a:buClr>
                <a:schemeClr val="lt1"/>
              </a:buClr>
              <a:buSzPct val="100000"/>
              <a:buFont typeface="Calibri"/>
              <a:buNone/>
            </a:pPr>
            <a:r>
              <a:rPr lang="en" sz="4000">
                <a:solidFill>
                  <a:schemeClr val="lt1"/>
                </a:solidFill>
              </a:rPr>
              <a:t>Putting ideas into action</a:t>
            </a:r>
            <a:endParaRPr/>
          </a:p>
        </p:txBody>
      </p:sp>
      <p:sp>
        <p:nvSpPr>
          <p:cNvPr id="380" name="Google Shape;380;p62"/>
          <p:cNvSpPr txBox="1">
            <a:spLocks noGrp="1"/>
          </p:cNvSpPr>
          <p:nvPr>
            <p:ph type="body" idx="1"/>
          </p:nvPr>
        </p:nvSpPr>
        <p:spPr>
          <a:xfrm>
            <a:off x="457200" y="1200151"/>
            <a:ext cx="2147700" cy="25266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800"/>
              <a:buNone/>
            </a:pPr>
            <a:r>
              <a:rPr lang="en" sz="1800" b="1"/>
              <a:t>New automated confirmation emails </a:t>
            </a:r>
            <a:r>
              <a:rPr lang="en" sz="1800"/>
              <a:t>to teachers re: field trip orders &amp; upcoming field trips</a:t>
            </a:r>
            <a:endParaRPr/>
          </a:p>
        </p:txBody>
      </p:sp>
      <p:pic>
        <p:nvPicPr>
          <p:cNvPr id="381" name="Google Shape;381;p62" descr="A screenshot of a formal letter with directions for field trip chaperons. "/>
          <p:cNvPicPr preferRelativeResize="0"/>
          <p:nvPr/>
        </p:nvPicPr>
        <p:blipFill rotWithShape="1">
          <a:blip r:embed="rId3">
            <a:alphaModFix amt="70000"/>
          </a:blip>
          <a:srcRect t="5231" r="2591" b="17381"/>
          <a:stretch/>
        </p:blipFill>
        <p:spPr>
          <a:xfrm>
            <a:off x="2734565" y="1029660"/>
            <a:ext cx="2981830" cy="3311818"/>
          </a:xfrm>
          <a:prstGeom prst="rect">
            <a:avLst/>
          </a:prstGeom>
          <a:noFill/>
          <a:ln>
            <a:noFill/>
          </a:ln>
        </p:spPr>
      </p:pic>
      <p:pic>
        <p:nvPicPr>
          <p:cNvPr id="382" name="Google Shape;382;p62" descr="A screenshot of an email with directions for field trip chaperons. "/>
          <p:cNvPicPr preferRelativeResize="0"/>
          <p:nvPr/>
        </p:nvPicPr>
        <p:blipFill rotWithShape="1">
          <a:blip r:embed="rId4">
            <a:alphaModFix/>
          </a:blip>
          <a:srcRect/>
          <a:stretch/>
        </p:blipFill>
        <p:spPr>
          <a:xfrm>
            <a:off x="4918521" y="1813432"/>
            <a:ext cx="4131064" cy="2696667"/>
          </a:xfrm>
          <a:prstGeom prst="rect">
            <a:avLst/>
          </a:prstGeom>
          <a:noFill/>
          <a:ln w="19050" cap="flat" cmpd="sng">
            <a:solidFill>
              <a:srgbClr val="FFFF00"/>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63"/>
          <p:cNvSpPr txBox="1">
            <a:spLocks noGrp="1"/>
          </p:cNvSpPr>
          <p:nvPr>
            <p:ph type="title"/>
          </p:nvPr>
        </p:nvSpPr>
        <p:spPr>
          <a:xfrm>
            <a:off x="457200" y="136822"/>
            <a:ext cx="8229600" cy="639300"/>
          </a:xfrm>
          <a:prstGeom prst="rect">
            <a:avLst/>
          </a:prstGeom>
          <a:noFill/>
          <a:ln>
            <a:noFill/>
          </a:ln>
        </p:spPr>
        <p:txBody>
          <a:bodyPr spcFirstLastPara="1" wrap="square" lIns="91425" tIns="45700" rIns="91425" bIns="45700" anchor="ctr" anchorCtr="0">
            <a:normAutofit fontScale="90000"/>
          </a:bodyPr>
          <a:lstStyle/>
          <a:p>
            <a:pPr marL="0" lvl="0" indent="0" algn="r" rtl="0">
              <a:spcBef>
                <a:spcPts val="0"/>
              </a:spcBef>
              <a:spcAft>
                <a:spcPts val="0"/>
              </a:spcAft>
              <a:buClr>
                <a:schemeClr val="lt1"/>
              </a:buClr>
              <a:buSzPct val="100000"/>
              <a:buFont typeface="Calibri"/>
              <a:buNone/>
            </a:pPr>
            <a:r>
              <a:rPr lang="en" sz="4000">
                <a:solidFill>
                  <a:schemeClr val="lt1"/>
                </a:solidFill>
              </a:rPr>
              <a:t>Putting ideas into action</a:t>
            </a:r>
            <a:endParaRPr/>
          </a:p>
        </p:txBody>
      </p:sp>
      <p:sp>
        <p:nvSpPr>
          <p:cNvPr id="389" name="Google Shape;389;p63"/>
          <p:cNvSpPr txBox="1">
            <a:spLocks noGrp="1"/>
          </p:cNvSpPr>
          <p:nvPr>
            <p:ph type="body" idx="1"/>
          </p:nvPr>
        </p:nvSpPr>
        <p:spPr>
          <a:xfrm>
            <a:off x="457200" y="1200151"/>
            <a:ext cx="4038600" cy="33945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800"/>
              <a:buNone/>
            </a:pPr>
            <a:r>
              <a:rPr lang="en" b="1"/>
              <a:t>Exhibit Resources</a:t>
            </a:r>
            <a:endParaRPr/>
          </a:p>
          <a:p>
            <a:pPr marL="742950" lvl="1" indent="-285750" algn="l" rtl="0">
              <a:spcBef>
                <a:spcPts val="480"/>
              </a:spcBef>
              <a:spcAft>
                <a:spcPts val="0"/>
              </a:spcAft>
              <a:buClr>
                <a:schemeClr val="dk1"/>
              </a:buClr>
              <a:buSzPts val="2400"/>
              <a:buChar char="–"/>
            </a:pPr>
            <a:r>
              <a:rPr lang="en"/>
              <a:t>Comic book</a:t>
            </a:r>
            <a:endParaRPr/>
          </a:p>
          <a:p>
            <a:pPr marL="742950" lvl="1" indent="-285750" algn="l" rtl="0">
              <a:spcBef>
                <a:spcPts val="480"/>
              </a:spcBef>
              <a:spcAft>
                <a:spcPts val="0"/>
              </a:spcAft>
              <a:buClr>
                <a:schemeClr val="dk1"/>
              </a:buClr>
              <a:buSzPts val="2400"/>
              <a:buChar char="–"/>
            </a:pPr>
            <a:r>
              <a:rPr lang="en"/>
              <a:t>Chaperone guide</a:t>
            </a:r>
            <a:endParaRPr/>
          </a:p>
          <a:p>
            <a:pPr marL="742950" lvl="1" indent="-285750" algn="l" rtl="0">
              <a:spcBef>
                <a:spcPts val="480"/>
              </a:spcBef>
              <a:spcAft>
                <a:spcPts val="0"/>
              </a:spcAft>
              <a:buClr>
                <a:schemeClr val="dk1"/>
              </a:buClr>
              <a:buSzPts val="2400"/>
              <a:buChar char="–"/>
            </a:pPr>
            <a:r>
              <a:rPr lang="en"/>
              <a:t>Student processing activities</a:t>
            </a:r>
            <a:endParaRPr/>
          </a:p>
          <a:p>
            <a:pPr marL="742950" lvl="1" indent="-133350" algn="l" rtl="0">
              <a:spcBef>
                <a:spcPts val="480"/>
              </a:spcBef>
              <a:spcAft>
                <a:spcPts val="0"/>
              </a:spcAft>
              <a:buClr>
                <a:schemeClr val="dk1"/>
              </a:buClr>
              <a:buSzPts val="2400"/>
              <a:buNone/>
            </a:pPr>
            <a:endParaRPr/>
          </a:p>
        </p:txBody>
      </p:sp>
      <p:pic>
        <p:nvPicPr>
          <p:cNvPr id="390" name="Google Shape;390;p63" descr="Three individuals sit at a table with a black table cloth, a laptop, a phone, and some paper handouts. To the side of the table is a large TV on a stand playing a video.&#10;&#10;Description automatically generated"/>
          <p:cNvPicPr preferRelativeResize="0">
            <a:picLocks noGrp="1"/>
          </p:cNvPicPr>
          <p:nvPr>
            <p:ph type="body" idx="2"/>
          </p:nvPr>
        </p:nvPicPr>
        <p:blipFill rotWithShape="1">
          <a:blip r:embed="rId3">
            <a:alphaModFix/>
          </a:blip>
          <a:srcRect/>
          <a:stretch/>
        </p:blipFill>
        <p:spPr>
          <a:xfrm>
            <a:off x="4320900" y="1137237"/>
            <a:ext cx="4365900" cy="3274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64"/>
          <p:cNvSpPr txBox="1">
            <a:spLocks noGrp="1"/>
          </p:cNvSpPr>
          <p:nvPr>
            <p:ph type="title"/>
          </p:nvPr>
        </p:nvSpPr>
        <p:spPr>
          <a:xfrm>
            <a:off x="457200" y="136822"/>
            <a:ext cx="8229600" cy="639300"/>
          </a:xfrm>
          <a:prstGeom prst="rect">
            <a:avLst/>
          </a:prstGeom>
          <a:noFill/>
          <a:ln>
            <a:noFill/>
          </a:ln>
        </p:spPr>
        <p:txBody>
          <a:bodyPr spcFirstLastPara="1" wrap="square" lIns="91425" tIns="45700" rIns="91425" bIns="45700" anchor="ctr" anchorCtr="0">
            <a:normAutofit fontScale="90000"/>
          </a:bodyPr>
          <a:lstStyle/>
          <a:p>
            <a:pPr marL="0" lvl="0" indent="0" algn="r" rtl="0">
              <a:spcBef>
                <a:spcPts val="0"/>
              </a:spcBef>
              <a:spcAft>
                <a:spcPts val="0"/>
              </a:spcAft>
              <a:buClr>
                <a:schemeClr val="lt1"/>
              </a:buClr>
              <a:buSzPct val="100000"/>
              <a:buFont typeface="Calibri"/>
              <a:buNone/>
            </a:pPr>
            <a:r>
              <a:rPr lang="en" sz="4000">
                <a:solidFill>
                  <a:schemeClr val="lt1"/>
                </a:solidFill>
              </a:rPr>
              <a:t>Putting ideas into action</a:t>
            </a:r>
            <a:endParaRPr/>
          </a:p>
        </p:txBody>
      </p:sp>
      <p:sp>
        <p:nvSpPr>
          <p:cNvPr id="397" name="Google Shape;397;p64"/>
          <p:cNvSpPr txBox="1">
            <a:spLocks noGrp="1"/>
          </p:cNvSpPr>
          <p:nvPr>
            <p:ph type="body" idx="1"/>
          </p:nvPr>
        </p:nvSpPr>
        <p:spPr>
          <a:xfrm>
            <a:off x="457200" y="1200151"/>
            <a:ext cx="4038600" cy="33945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800"/>
              <a:buNone/>
            </a:pPr>
            <a:r>
              <a:rPr lang="en" b="1"/>
              <a:t>Chaperone Video</a:t>
            </a:r>
            <a:endParaRPr/>
          </a:p>
          <a:p>
            <a:pPr marL="742950" lvl="1" indent="-285750" algn="l" rtl="0">
              <a:spcBef>
                <a:spcPts val="480"/>
              </a:spcBef>
              <a:spcAft>
                <a:spcPts val="0"/>
              </a:spcAft>
              <a:buClr>
                <a:schemeClr val="dk1"/>
              </a:buClr>
              <a:buSzPts val="2400"/>
              <a:buChar char="–"/>
            </a:pPr>
            <a:r>
              <a:rPr lang="en"/>
              <a:t>Frontline managers read the script, gave feedback, and we implemented it</a:t>
            </a:r>
            <a:endParaRPr/>
          </a:p>
          <a:p>
            <a:pPr marL="742950" lvl="1" indent="-285750" algn="l" rtl="0">
              <a:spcBef>
                <a:spcPts val="480"/>
              </a:spcBef>
              <a:spcAft>
                <a:spcPts val="0"/>
              </a:spcAft>
              <a:buClr>
                <a:schemeClr val="dk1"/>
              </a:buClr>
              <a:buSzPts val="2400"/>
              <a:buChar char="–"/>
            </a:pPr>
            <a:r>
              <a:rPr lang="en"/>
              <a:t>Keep it short &amp; sweet!</a:t>
            </a:r>
            <a:endParaRPr/>
          </a:p>
        </p:txBody>
      </p:sp>
      <p:pic>
        <p:nvPicPr>
          <p:cNvPr id="398" name="Google Shape;398;p64" descr="An individual is watching a training video on a monitor."/>
          <p:cNvPicPr preferRelativeResize="0">
            <a:picLocks noGrp="1"/>
          </p:cNvPicPr>
          <p:nvPr>
            <p:ph type="body" idx="2"/>
          </p:nvPr>
        </p:nvPicPr>
        <p:blipFill rotWithShape="1">
          <a:blip r:embed="rId3">
            <a:alphaModFix/>
          </a:blip>
          <a:srcRect t="17391" b="20803"/>
          <a:stretch/>
        </p:blipFill>
        <p:spPr>
          <a:xfrm>
            <a:off x="5125777" y="1021977"/>
            <a:ext cx="3180600" cy="3493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8"/>
                                        </p:tgtEl>
                                        <p:attrNameLst>
                                          <p:attrName>style.visibility</p:attrName>
                                        </p:attrNameLst>
                                      </p:cBhvr>
                                      <p:to>
                                        <p:strVal val="visible"/>
                                      </p:to>
                                    </p:set>
                                    <p:animEffect transition="in" filter="fade">
                                      <p:cBhvr>
                                        <p:cTn id="7" dur="5000"/>
                                        <p:tgtEl>
                                          <p:spTgt spid="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5"/>
          <p:cNvSpPr txBox="1">
            <a:spLocks noGrp="1"/>
          </p:cNvSpPr>
          <p:nvPr>
            <p:ph type="title"/>
          </p:nvPr>
        </p:nvSpPr>
        <p:spPr>
          <a:xfrm>
            <a:off x="457200" y="136822"/>
            <a:ext cx="8229600" cy="639300"/>
          </a:xfrm>
          <a:prstGeom prst="rect">
            <a:avLst/>
          </a:prstGeom>
          <a:noFill/>
          <a:ln>
            <a:noFill/>
          </a:ln>
        </p:spPr>
        <p:txBody>
          <a:bodyPr spcFirstLastPara="1" wrap="square" lIns="91425" tIns="45700" rIns="91425" bIns="45700" anchor="ctr" anchorCtr="0">
            <a:normAutofit fontScale="90000"/>
          </a:bodyPr>
          <a:lstStyle/>
          <a:p>
            <a:pPr marL="0" lvl="0" indent="0" algn="r" rtl="0">
              <a:spcBef>
                <a:spcPts val="0"/>
              </a:spcBef>
              <a:spcAft>
                <a:spcPts val="0"/>
              </a:spcAft>
              <a:buClr>
                <a:schemeClr val="lt1"/>
              </a:buClr>
              <a:buSzPct val="100000"/>
              <a:buFont typeface="Calibri"/>
              <a:buNone/>
            </a:pPr>
            <a:r>
              <a:rPr lang="en" sz="4000">
                <a:solidFill>
                  <a:schemeClr val="lt1"/>
                </a:solidFill>
              </a:rPr>
              <a:t>Putting ideas into action</a:t>
            </a:r>
            <a:endParaRPr/>
          </a:p>
        </p:txBody>
      </p:sp>
      <p:sp>
        <p:nvSpPr>
          <p:cNvPr id="405" name="Google Shape;405;p65"/>
          <p:cNvSpPr txBox="1">
            <a:spLocks noGrp="1"/>
          </p:cNvSpPr>
          <p:nvPr>
            <p:ph type="body" idx="1"/>
          </p:nvPr>
        </p:nvSpPr>
        <p:spPr>
          <a:xfrm>
            <a:off x="4929308" y="1100259"/>
            <a:ext cx="4038600" cy="3394500"/>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Clr>
                <a:schemeClr val="dk1"/>
              </a:buClr>
              <a:buSzPts val="2800"/>
              <a:buNone/>
            </a:pPr>
            <a:r>
              <a:rPr lang="en" b="1"/>
              <a:t>Chaperone Map</a:t>
            </a:r>
            <a:endParaRPr/>
          </a:p>
          <a:p>
            <a:pPr marL="742950" lvl="1" indent="-285750" algn="l" rtl="0">
              <a:spcBef>
                <a:spcPts val="480"/>
              </a:spcBef>
              <a:spcAft>
                <a:spcPts val="0"/>
              </a:spcAft>
              <a:buClr>
                <a:schemeClr val="dk1"/>
              </a:buClr>
              <a:buSzPts val="2400"/>
              <a:buChar char="–"/>
            </a:pPr>
            <a:r>
              <a:rPr lang="en"/>
              <a:t>How can we use pre-existing formats better?</a:t>
            </a:r>
            <a:endParaRPr/>
          </a:p>
          <a:p>
            <a:pPr marL="742950" lvl="1" indent="-285750" algn="l" rtl="0">
              <a:spcBef>
                <a:spcPts val="480"/>
              </a:spcBef>
              <a:spcAft>
                <a:spcPts val="0"/>
              </a:spcAft>
              <a:buClr>
                <a:schemeClr val="dk1"/>
              </a:buClr>
              <a:buSzPts val="2400"/>
              <a:buChar char="–"/>
            </a:pPr>
            <a:r>
              <a:rPr lang="en"/>
              <a:t>Should we move from paper to digital format?</a:t>
            </a:r>
            <a:endParaRPr/>
          </a:p>
          <a:p>
            <a:pPr marL="742950" lvl="1" indent="-285750" algn="l" rtl="0">
              <a:spcBef>
                <a:spcPts val="480"/>
              </a:spcBef>
              <a:spcAft>
                <a:spcPts val="0"/>
              </a:spcAft>
              <a:buClr>
                <a:schemeClr val="dk1"/>
              </a:buClr>
              <a:buSzPts val="2400"/>
              <a:buChar char="–"/>
            </a:pPr>
            <a:r>
              <a:rPr lang="en"/>
              <a:t>Connecting chaperones to sensory &amp; accessibility information</a:t>
            </a:r>
            <a:endParaRPr/>
          </a:p>
        </p:txBody>
      </p:sp>
      <p:pic>
        <p:nvPicPr>
          <p:cNvPr id="406" name="Google Shape;406;p65" descr="An example of a black and white chaperone map from the Children's Museum of Indianapolis."/>
          <p:cNvPicPr preferRelativeResize="0"/>
          <p:nvPr/>
        </p:nvPicPr>
        <p:blipFill rotWithShape="1">
          <a:blip r:embed="rId3">
            <a:alphaModFix/>
          </a:blip>
          <a:srcRect/>
          <a:stretch/>
        </p:blipFill>
        <p:spPr>
          <a:xfrm>
            <a:off x="176092" y="1360768"/>
            <a:ext cx="4753216" cy="306811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6"/>
          <p:cNvSpPr txBox="1">
            <a:spLocks noGrp="1"/>
          </p:cNvSpPr>
          <p:nvPr>
            <p:ph type="title"/>
          </p:nvPr>
        </p:nvSpPr>
        <p:spPr>
          <a:xfrm>
            <a:off x="457200" y="136822"/>
            <a:ext cx="8229600" cy="639300"/>
          </a:xfrm>
          <a:prstGeom prst="rect">
            <a:avLst/>
          </a:prstGeom>
          <a:noFill/>
          <a:ln>
            <a:noFill/>
          </a:ln>
        </p:spPr>
        <p:txBody>
          <a:bodyPr spcFirstLastPara="1" wrap="square" lIns="91425" tIns="45700" rIns="91425" bIns="45700" anchor="ctr" anchorCtr="0">
            <a:normAutofit fontScale="90000"/>
          </a:bodyPr>
          <a:lstStyle/>
          <a:p>
            <a:pPr marL="0" lvl="0" indent="0" algn="r" rtl="0">
              <a:spcBef>
                <a:spcPts val="0"/>
              </a:spcBef>
              <a:spcAft>
                <a:spcPts val="0"/>
              </a:spcAft>
              <a:buClr>
                <a:schemeClr val="lt1"/>
              </a:buClr>
              <a:buSzPct val="100000"/>
              <a:buFont typeface="Calibri"/>
              <a:buNone/>
            </a:pPr>
            <a:r>
              <a:rPr lang="en" sz="4000">
                <a:solidFill>
                  <a:schemeClr val="lt1"/>
                </a:solidFill>
              </a:rPr>
              <a:t>Putting ideas into action</a:t>
            </a:r>
            <a:endParaRPr sz="4000">
              <a:solidFill>
                <a:schemeClr val="lt1"/>
              </a:solidFill>
            </a:endParaRPr>
          </a:p>
        </p:txBody>
      </p:sp>
      <p:sp>
        <p:nvSpPr>
          <p:cNvPr id="413" name="Google Shape;413;p66"/>
          <p:cNvSpPr txBox="1">
            <a:spLocks noGrp="1"/>
          </p:cNvSpPr>
          <p:nvPr>
            <p:ph type="body" idx="1"/>
          </p:nvPr>
        </p:nvSpPr>
        <p:spPr>
          <a:xfrm>
            <a:off x="457200" y="1200151"/>
            <a:ext cx="4038600" cy="33945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spcBef>
                <a:spcPts val="0"/>
              </a:spcBef>
              <a:spcAft>
                <a:spcPts val="0"/>
              </a:spcAft>
              <a:buClr>
                <a:schemeClr val="dk1"/>
              </a:buClr>
              <a:buSzPct val="100000"/>
              <a:buNone/>
            </a:pPr>
            <a:r>
              <a:rPr lang="en" b="1"/>
              <a:t>Active presence &amp; relationship building</a:t>
            </a:r>
            <a:endParaRPr/>
          </a:p>
          <a:p>
            <a:pPr marL="742950" lvl="1" indent="-285750" algn="l" rtl="0">
              <a:spcBef>
                <a:spcPts val="444"/>
              </a:spcBef>
              <a:spcAft>
                <a:spcPts val="0"/>
              </a:spcAft>
              <a:buClr>
                <a:schemeClr val="dk1"/>
              </a:buClr>
              <a:buSzPct val="100000"/>
              <a:buChar char="–"/>
            </a:pPr>
            <a:r>
              <a:rPr lang="en"/>
              <a:t>I attend teams’ daily ‘stand up’ meetings when we have a special event</a:t>
            </a:r>
            <a:endParaRPr/>
          </a:p>
          <a:p>
            <a:pPr marL="742950" lvl="1" indent="-285750" algn="l" rtl="0">
              <a:spcBef>
                <a:spcPts val="444"/>
              </a:spcBef>
              <a:spcAft>
                <a:spcPts val="0"/>
              </a:spcAft>
              <a:buClr>
                <a:schemeClr val="dk1"/>
              </a:buClr>
              <a:buSzPct val="100000"/>
              <a:buChar char="–"/>
            </a:pPr>
            <a:r>
              <a:rPr lang="en"/>
              <a:t>End of School Year Appreciation Party</a:t>
            </a:r>
            <a:endParaRPr/>
          </a:p>
          <a:p>
            <a:pPr marL="742950" lvl="1" indent="-285750" algn="l" rtl="0">
              <a:spcBef>
                <a:spcPts val="444"/>
              </a:spcBef>
              <a:spcAft>
                <a:spcPts val="0"/>
              </a:spcAft>
              <a:buClr>
                <a:schemeClr val="dk1"/>
              </a:buClr>
              <a:buSzPct val="100000"/>
              <a:buChar char="–"/>
            </a:pPr>
            <a:r>
              <a:rPr lang="en"/>
              <a:t>Presenting at September All-Staff meeting to generate excitement about field trips returning</a:t>
            </a:r>
            <a:endParaRPr/>
          </a:p>
        </p:txBody>
      </p:sp>
      <p:pic>
        <p:nvPicPr>
          <p:cNvPr id="414" name="Google Shape;414;p66" descr="An ad for an end of the school year program from the Children's Museum of Indianapolis. It is colorful, with dinosaurs and palm trees standing around a body of water."/>
          <p:cNvPicPr preferRelativeResize="0">
            <a:picLocks noGrp="1"/>
          </p:cNvPicPr>
          <p:nvPr>
            <p:ph type="body" idx="2"/>
          </p:nvPr>
        </p:nvPicPr>
        <p:blipFill rotWithShape="1">
          <a:blip r:embed="rId3">
            <a:alphaModFix/>
          </a:blip>
          <a:srcRect/>
          <a:stretch/>
        </p:blipFill>
        <p:spPr>
          <a:xfrm>
            <a:off x="4648200" y="1455407"/>
            <a:ext cx="4038600" cy="2883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BE3A"/>
        </a:solidFill>
        <a:effectLst/>
      </p:bgPr>
    </p:bg>
    <p:spTree>
      <p:nvGrpSpPr>
        <p:cNvPr id="1" name="Shape 418"/>
        <p:cNvGrpSpPr/>
        <p:nvPr/>
      </p:nvGrpSpPr>
      <p:grpSpPr>
        <a:xfrm>
          <a:off x="0" y="0"/>
          <a:ext cx="0" cy="0"/>
          <a:chOff x="0" y="0"/>
          <a:chExt cx="0" cy="0"/>
        </a:xfrm>
      </p:grpSpPr>
      <p:sp>
        <p:nvSpPr>
          <p:cNvPr id="419" name="Google Shape;419;p67"/>
          <p:cNvSpPr/>
          <p:nvPr/>
        </p:nvSpPr>
        <p:spPr>
          <a:xfrm>
            <a:off x="1610950" y="670725"/>
            <a:ext cx="5951521" cy="3818983"/>
          </a:xfrm>
          <a:custGeom>
            <a:avLst/>
            <a:gdLst/>
            <a:ahLst/>
            <a:cxnLst/>
            <a:rect l="l" t="t" r="r" b="b"/>
            <a:pathLst>
              <a:path w="28340575" h="14548505" extrusionOk="0">
                <a:moveTo>
                  <a:pt x="63030" y="13954951"/>
                </a:moveTo>
                <a:cubicBezTo>
                  <a:pt x="63030" y="13954951"/>
                  <a:pt x="0" y="13708387"/>
                  <a:pt x="10218" y="1214762"/>
                </a:cubicBezTo>
                <a:cubicBezTo>
                  <a:pt x="18651" y="990971"/>
                  <a:pt x="65033" y="645332"/>
                  <a:pt x="65033" y="645332"/>
                </a:cubicBezTo>
                <a:cubicBezTo>
                  <a:pt x="82233" y="502466"/>
                  <a:pt x="56685" y="337866"/>
                  <a:pt x="181385" y="223925"/>
                </a:cubicBezTo>
                <a:cubicBezTo>
                  <a:pt x="346794" y="72788"/>
                  <a:pt x="621643" y="0"/>
                  <a:pt x="27447501" y="6965"/>
                </a:cubicBezTo>
                <a:lnTo>
                  <a:pt x="27447504" y="6965"/>
                </a:lnTo>
                <a:cubicBezTo>
                  <a:pt x="27664250" y="16819"/>
                  <a:pt x="27868563" y="36481"/>
                  <a:pt x="28002754" y="101690"/>
                </a:cubicBezTo>
                <a:cubicBezTo>
                  <a:pt x="28258800" y="226120"/>
                  <a:pt x="28340575" y="459160"/>
                  <a:pt x="28335087" y="704684"/>
                </a:cubicBezTo>
                <a:cubicBezTo>
                  <a:pt x="28335087" y="704684"/>
                  <a:pt x="28291800" y="1013073"/>
                  <a:pt x="28299232" y="1248607"/>
                </a:cubicBezTo>
                <a:cubicBezTo>
                  <a:pt x="28306354" y="13696752"/>
                  <a:pt x="28313513" y="13892356"/>
                  <a:pt x="28313513" y="13892356"/>
                </a:cubicBezTo>
                <a:cubicBezTo>
                  <a:pt x="28296829" y="14108089"/>
                  <a:pt x="28182185" y="14318701"/>
                  <a:pt x="27985316" y="14430325"/>
                </a:cubicBezTo>
                <a:cubicBezTo>
                  <a:pt x="27834965" y="14515572"/>
                  <a:pt x="27636934" y="14530671"/>
                  <a:pt x="21998004" y="14519929"/>
                </a:cubicBezTo>
                <a:lnTo>
                  <a:pt x="21997663" y="14519929"/>
                </a:lnTo>
                <a:cubicBezTo>
                  <a:pt x="645952" y="14514651"/>
                  <a:pt x="384604" y="14548505"/>
                  <a:pt x="254278" y="14439347"/>
                </a:cubicBezTo>
                <a:cubicBezTo>
                  <a:pt x="145767" y="14348463"/>
                  <a:pt x="81795" y="14155151"/>
                  <a:pt x="63030" y="13954951"/>
                </a:cubicBezTo>
                <a:close/>
              </a:path>
            </a:pathLst>
          </a:custGeom>
          <a:solidFill>
            <a:srgbClr val="000000"/>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20" name="Google Shape;420;p67"/>
          <p:cNvSpPr/>
          <p:nvPr/>
        </p:nvSpPr>
        <p:spPr>
          <a:xfrm>
            <a:off x="1486700" y="560253"/>
            <a:ext cx="5951521" cy="3746240"/>
          </a:xfrm>
          <a:custGeom>
            <a:avLst/>
            <a:gdLst/>
            <a:ahLst/>
            <a:cxnLst/>
            <a:rect l="l" t="t" r="r" b="b"/>
            <a:pathLst>
              <a:path w="28340575" h="14548505" extrusionOk="0">
                <a:moveTo>
                  <a:pt x="63030" y="13954951"/>
                </a:moveTo>
                <a:cubicBezTo>
                  <a:pt x="63030" y="13954951"/>
                  <a:pt x="0" y="13708387"/>
                  <a:pt x="10218" y="1214762"/>
                </a:cubicBezTo>
                <a:cubicBezTo>
                  <a:pt x="18651" y="990971"/>
                  <a:pt x="65033" y="645332"/>
                  <a:pt x="65033" y="645332"/>
                </a:cubicBezTo>
                <a:cubicBezTo>
                  <a:pt x="82233" y="502466"/>
                  <a:pt x="56685" y="337866"/>
                  <a:pt x="181385" y="223925"/>
                </a:cubicBezTo>
                <a:cubicBezTo>
                  <a:pt x="346794" y="72788"/>
                  <a:pt x="621643" y="0"/>
                  <a:pt x="27447501" y="6965"/>
                </a:cubicBezTo>
                <a:lnTo>
                  <a:pt x="27447504" y="6965"/>
                </a:lnTo>
                <a:cubicBezTo>
                  <a:pt x="27664250" y="16819"/>
                  <a:pt x="27868563" y="36481"/>
                  <a:pt x="28002754" y="101690"/>
                </a:cubicBezTo>
                <a:cubicBezTo>
                  <a:pt x="28258800" y="226120"/>
                  <a:pt x="28340575" y="459160"/>
                  <a:pt x="28335087" y="704684"/>
                </a:cubicBezTo>
                <a:cubicBezTo>
                  <a:pt x="28335087" y="704684"/>
                  <a:pt x="28291800" y="1013073"/>
                  <a:pt x="28299232" y="1248607"/>
                </a:cubicBezTo>
                <a:cubicBezTo>
                  <a:pt x="28306354" y="13696752"/>
                  <a:pt x="28313513" y="13892356"/>
                  <a:pt x="28313513" y="13892356"/>
                </a:cubicBezTo>
                <a:cubicBezTo>
                  <a:pt x="28296829" y="14108089"/>
                  <a:pt x="28182185" y="14318701"/>
                  <a:pt x="27985316" y="14430325"/>
                </a:cubicBezTo>
                <a:cubicBezTo>
                  <a:pt x="27834965" y="14515572"/>
                  <a:pt x="27636934" y="14530671"/>
                  <a:pt x="21998004" y="14519929"/>
                </a:cubicBezTo>
                <a:lnTo>
                  <a:pt x="21997663" y="14519929"/>
                </a:lnTo>
                <a:cubicBezTo>
                  <a:pt x="645952" y="14514651"/>
                  <a:pt x="384604" y="14548505"/>
                  <a:pt x="254278" y="14439347"/>
                </a:cubicBezTo>
                <a:cubicBezTo>
                  <a:pt x="145767" y="14348463"/>
                  <a:pt x="81795" y="14155151"/>
                  <a:pt x="63030" y="13954951"/>
                </a:cubicBezTo>
                <a:close/>
              </a:path>
            </a:pathLst>
          </a:custGeom>
          <a:solidFill>
            <a:srgbClr val="FFFF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highlight>
                <a:srgbClr val="0FB4AC"/>
              </a:highlight>
            </a:endParaRPr>
          </a:p>
        </p:txBody>
      </p:sp>
      <p:pic>
        <p:nvPicPr>
          <p:cNvPr id="421" name="Google Shape;421;p67" descr="Betty Brinn Children's Museum Logo"/>
          <p:cNvPicPr preferRelativeResize="0"/>
          <p:nvPr/>
        </p:nvPicPr>
        <p:blipFill>
          <a:blip r:embed="rId3">
            <a:alphaModFix/>
          </a:blip>
          <a:stretch>
            <a:fillRect/>
          </a:stretch>
        </p:blipFill>
        <p:spPr>
          <a:xfrm>
            <a:off x="3808198" y="770400"/>
            <a:ext cx="1145718" cy="868799"/>
          </a:xfrm>
          <a:prstGeom prst="rect">
            <a:avLst/>
          </a:prstGeom>
          <a:noFill/>
          <a:ln>
            <a:noFill/>
          </a:ln>
        </p:spPr>
      </p:pic>
      <p:pic>
        <p:nvPicPr>
          <p:cNvPr id="422" name="Google Shape;422;p67"/>
          <p:cNvPicPr preferRelativeResize="0"/>
          <p:nvPr/>
        </p:nvPicPr>
        <p:blipFill>
          <a:blip r:embed="rId4">
            <a:alphaModFix/>
          </a:blip>
          <a:stretch>
            <a:fillRect/>
          </a:stretch>
        </p:blipFill>
        <p:spPr>
          <a:xfrm rot="-4489409">
            <a:off x="6102010" y="3244160"/>
            <a:ext cx="636421" cy="955585"/>
          </a:xfrm>
          <a:prstGeom prst="rect">
            <a:avLst/>
          </a:prstGeom>
          <a:noFill/>
          <a:ln>
            <a:noFill/>
          </a:ln>
        </p:spPr>
      </p:pic>
      <p:sp>
        <p:nvSpPr>
          <p:cNvPr id="423" name="Google Shape;423;p67"/>
          <p:cNvSpPr txBox="1"/>
          <p:nvPr/>
        </p:nvSpPr>
        <p:spPr>
          <a:xfrm>
            <a:off x="1213913" y="1786556"/>
            <a:ext cx="6497100" cy="1662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a:solidFill>
                  <a:schemeClr val="dk2"/>
                </a:solidFill>
                <a:latin typeface="Raleway"/>
                <a:ea typeface="Raleway"/>
                <a:cs typeface="Raleway"/>
                <a:sym typeface="Raleway"/>
              </a:rPr>
              <a:t>Milwaukee, Wisconsin</a:t>
            </a:r>
            <a:endParaRPr sz="2600">
              <a:solidFill>
                <a:schemeClr val="dk2"/>
              </a:solidFill>
              <a:latin typeface="Raleway"/>
              <a:ea typeface="Raleway"/>
              <a:cs typeface="Raleway"/>
              <a:sym typeface="Raleway"/>
            </a:endParaRPr>
          </a:p>
          <a:p>
            <a:pPr marL="914400" lvl="0" indent="457200" algn="l" rtl="0">
              <a:spcBef>
                <a:spcPts val="0"/>
              </a:spcBef>
              <a:spcAft>
                <a:spcPts val="0"/>
              </a:spcAft>
              <a:buNone/>
            </a:pPr>
            <a:r>
              <a:rPr lang="en" sz="2600">
                <a:solidFill>
                  <a:schemeClr val="dk2"/>
                </a:solidFill>
                <a:latin typeface="Raleway"/>
                <a:ea typeface="Raleway"/>
                <a:cs typeface="Raleway"/>
                <a:sym typeface="Raleway"/>
              </a:rPr>
              <a:t>2023 Attendance 169,104</a:t>
            </a:r>
            <a:endParaRPr sz="2600">
              <a:solidFill>
                <a:schemeClr val="dk2"/>
              </a:solidFill>
              <a:latin typeface="Raleway"/>
              <a:ea typeface="Raleway"/>
              <a:cs typeface="Raleway"/>
              <a:sym typeface="Raleway"/>
            </a:endParaRPr>
          </a:p>
          <a:p>
            <a:pPr marL="0" lvl="0" indent="457200" algn="l" rtl="0">
              <a:spcBef>
                <a:spcPts val="0"/>
              </a:spcBef>
              <a:spcAft>
                <a:spcPts val="0"/>
              </a:spcAft>
              <a:buNone/>
            </a:pPr>
            <a:r>
              <a:rPr lang="en" sz="2600">
                <a:solidFill>
                  <a:schemeClr val="dk2"/>
                </a:solidFill>
                <a:latin typeface="Raleway"/>
                <a:ea typeface="Raleway"/>
                <a:cs typeface="Raleway"/>
                <a:sym typeface="Raleway"/>
              </a:rPr>
              <a:t>2023 Field Trip Attendance 12,586</a:t>
            </a:r>
            <a:endParaRPr sz="2600">
              <a:solidFill>
                <a:schemeClr val="dk2"/>
              </a:solidFill>
              <a:latin typeface="Raleway"/>
              <a:ea typeface="Raleway"/>
              <a:cs typeface="Raleway"/>
              <a:sym typeface="Raleway"/>
            </a:endParaRPr>
          </a:p>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68" descr="Betty Brinn Children's Museum Logo with text: &quot;A visit to the museum&quot;"/>
          <p:cNvPicPr preferRelativeResize="0"/>
          <p:nvPr/>
        </p:nvPicPr>
        <p:blipFill>
          <a:blip r:embed="rId3">
            <a:alphaModFix/>
          </a:blip>
          <a:stretch>
            <a:fillRect/>
          </a:stretch>
        </p:blipFill>
        <p:spPr>
          <a:xfrm>
            <a:off x="-5" y="-4"/>
            <a:ext cx="9143992" cy="5143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51"/>
          <p:cNvSpPr/>
          <p:nvPr/>
        </p:nvSpPr>
        <p:spPr>
          <a:xfrm>
            <a:off x="2225100" y="0"/>
            <a:ext cx="6918900" cy="5143500"/>
          </a:xfrm>
          <a:prstGeom prst="rect">
            <a:avLst/>
          </a:prstGeom>
          <a:solidFill>
            <a:srgbClr val="007C91"/>
          </a:solidFill>
          <a:ln w="9525" cap="flat" cmpd="sng">
            <a:solidFill>
              <a:srgbClr val="007C9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6" name="Google Shape;266;p51"/>
          <p:cNvSpPr txBox="1"/>
          <p:nvPr/>
        </p:nvSpPr>
        <p:spPr>
          <a:xfrm>
            <a:off x="2560200" y="941150"/>
            <a:ext cx="6583800" cy="1937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b="1">
                <a:solidFill>
                  <a:schemeClr val="lt1"/>
                </a:solidFill>
                <a:latin typeface="Calibri"/>
                <a:ea typeface="Calibri"/>
                <a:cs typeface="Calibri"/>
                <a:sym typeface="Calibri"/>
              </a:rPr>
              <a:t>Christina Leavell, </a:t>
            </a:r>
            <a:r>
              <a:rPr lang="en" sz="2000">
                <a:solidFill>
                  <a:schemeClr val="lt1"/>
                </a:solidFill>
                <a:latin typeface="Calibri"/>
                <a:ea typeface="Calibri"/>
                <a:cs typeface="Calibri"/>
                <a:sym typeface="Calibri"/>
              </a:rPr>
              <a:t>Project Manager, Arizona State University/NISE Network</a:t>
            </a:r>
            <a:endParaRPr sz="3000" b="1">
              <a:solidFill>
                <a:schemeClr val="lt1"/>
              </a:solidFill>
              <a:latin typeface="Calibri"/>
              <a:ea typeface="Calibri"/>
              <a:cs typeface="Calibri"/>
              <a:sym typeface="Calibri"/>
            </a:endParaRPr>
          </a:p>
          <a:p>
            <a:pPr marL="0" lvl="0" indent="0" algn="l" rtl="0">
              <a:lnSpc>
                <a:spcPct val="115000"/>
              </a:lnSpc>
              <a:spcBef>
                <a:spcPts val="1000"/>
              </a:spcBef>
              <a:spcAft>
                <a:spcPts val="0"/>
              </a:spcAft>
              <a:buClr>
                <a:schemeClr val="dk1"/>
              </a:buClr>
              <a:buSzPts val="1100"/>
              <a:buFont typeface="Arial"/>
              <a:buNone/>
            </a:pPr>
            <a:r>
              <a:rPr lang="en" sz="3000" b="1">
                <a:solidFill>
                  <a:schemeClr val="lt1"/>
                </a:solidFill>
                <a:latin typeface="Calibri"/>
                <a:ea typeface="Calibri"/>
                <a:cs typeface="Calibri"/>
                <a:sym typeface="Calibri"/>
              </a:rPr>
              <a:t>Don Riefler, </a:t>
            </a:r>
            <a:r>
              <a:rPr lang="en" sz="2000">
                <a:solidFill>
                  <a:schemeClr val="lt1"/>
                </a:solidFill>
                <a:latin typeface="Calibri"/>
                <a:ea typeface="Calibri"/>
                <a:cs typeface="Calibri"/>
                <a:sym typeface="Calibri"/>
              </a:rPr>
              <a:t>Science Programs Manager, The Children’s Museum of Indianapolis</a:t>
            </a:r>
            <a:endParaRPr sz="2000">
              <a:solidFill>
                <a:schemeClr val="lt1"/>
              </a:solidFill>
              <a:latin typeface="Calibri"/>
              <a:ea typeface="Calibri"/>
              <a:cs typeface="Calibri"/>
              <a:sym typeface="Calibri"/>
            </a:endParaRPr>
          </a:p>
          <a:p>
            <a:pPr marL="0" lvl="0" indent="0" algn="l" rtl="0">
              <a:lnSpc>
                <a:spcPct val="115000"/>
              </a:lnSpc>
              <a:spcBef>
                <a:spcPts val="1000"/>
              </a:spcBef>
              <a:spcAft>
                <a:spcPts val="0"/>
              </a:spcAft>
              <a:buNone/>
            </a:pPr>
            <a:r>
              <a:rPr lang="en" sz="3000" b="1">
                <a:solidFill>
                  <a:schemeClr val="lt1"/>
                </a:solidFill>
                <a:latin typeface="Calibri"/>
                <a:ea typeface="Calibri"/>
                <a:cs typeface="Calibri"/>
                <a:sym typeface="Calibri"/>
              </a:rPr>
              <a:t>Bill Pariso, </a:t>
            </a:r>
            <a:r>
              <a:rPr lang="en" sz="2000">
                <a:solidFill>
                  <a:schemeClr val="lt1"/>
                </a:solidFill>
                <a:latin typeface="Calibri"/>
                <a:ea typeface="Calibri"/>
                <a:cs typeface="Calibri"/>
                <a:sym typeface="Calibri"/>
              </a:rPr>
              <a:t>Director Of Education, Betty Brinn Children's Museum</a:t>
            </a:r>
            <a:endParaRPr sz="2000">
              <a:solidFill>
                <a:schemeClr val="lt1"/>
              </a:solidFill>
              <a:latin typeface="Calibri"/>
              <a:ea typeface="Calibri"/>
              <a:cs typeface="Calibri"/>
              <a:sym typeface="Calibri"/>
            </a:endParaRPr>
          </a:p>
          <a:p>
            <a:pPr marL="0" lvl="0" indent="0" algn="l" rtl="0">
              <a:lnSpc>
                <a:spcPct val="115000"/>
              </a:lnSpc>
              <a:spcBef>
                <a:spcPts val="1000"/>
              </a:spcBef>
              <a:spcAft>
                <a:spcPts val="1000"/>
              </a:spcAft>
              <a:buNone/>
            </a:pPr>
            <a:r>
              <a:rPr lang="en" sz="3000" b="1">
                <a:solidFill>
                  <a:schemeClr val="lt1"/>
                </a:solidFill>
                <a:latin typeface="Calibri"/>
                <a:ea typeface="Calibri"/>
                <a:cs typeface="Calibri"/>
                <a:sym typeface="Calibri"/>
              </a:rPr>
              <a:t>Annie Gordon, </a:t>
            </a:r>
            <a:r>
              <a:rPr lang="en" sz="2000">
                <a:solidFill>
                  <a:schemeClr val="lt1"/>
                </a:solidFill>
                <a:latin typeface="Calibri"/>
                <a:ea typeface="Calibri"/>
                <a:cs typeface="Calibri"/>
                <a:sym typeface="Calibri"/>
              </a:rPr>
              <a:t>Education Program Coordinator, Sciencenter</a:t>
            </a:r>
            <a:endParaRPr sz="2000">
              <a:solidFill>
                <a:schemeClr val="lt1"/>
              </a:solidFill>
              <a:latin typeface="Calibri"/>
              <a:ea typeface="Calibri"/>
              <a:cs typeface="Calibri"/>
              <a:sym typeface="Calibri"/>
            </a:endParaRPr>
          </a:p>
        </p:txBody>
      </p:sp>
      <p:sp>
        <p:nvSpPr>
          <p:cNvPr id="267" name="Google Shape;267;p51"/>
          <p:cNvSpPr txBox="1"/>
          <p:nvPr/>
        </p:nvSpPr>
        <p:spPr>
          <a:xfrm>
            <a:off x="2560200" y="231375"/>
            <a:ext cx="6583800" cy="789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sz="3400" b="1">
                <a:solidFill>
                  <a:schemeClr val="lt1"/>
                </a:solidFill>
                <a:latin typeface="Nunito"/>
                <a:ea typeface="Nunito"/>
                <a:cs typeface="Nunito"/>
                <a:sym typeface="Nunito"/>
              </a:rPr>
              <a:t>Presenters</a:t>
            </a:r>
            <a:endParaRPr sz="3400">
              <a:solidFill>
                <a:schemeClr val="lt1"/>
              </a:solidFill>
              <a:latin typeface="Nunito"/>
              <a:ea typeface="Nunito"/>
              <a:cs typeface="Nunito"/>
              <a:sym typeface="Nunito"/>
            </a:endParaRPr>
          </a:p>
        </p:txBody>
      </p:sp>
      <p:pic>
        <p:nvPicPr>
          <p:cNvPr id="268" name="Google Shape;268;p51" descr="Annie Gordon headshot, a woman with shoulder-length blonde hair is smiling. Her background is blurred but she is outdoors on a sunny day."/>
          <p:cNvPicPr preferRelativeResize="0"/>
          <p:nvPr/>
        </p:nvPicPr>
        <p:blipFill rotWithShape="1">
          <a:blip r:embed="rId3">
            <a:alphaModFix/>
          </a:blip>
          <a:srcRect l="19065" r="12600" b="45316"/>
          <a:stretch/>
        </p:blipFill>
        <p:spPr>
          <a:xfrm>
            <a:off x="868525" y="3756777"/>
            <a:ext cx="1239300" cy="1322700"/>
          </a:xfrm>
          <a:prstGeom prst="ellipse">
            <a:avLst/>
          </a:prstGeom>
          <a:noFill/>
          <a:ln>
            <a:noFill/>
          </a:ln>
        </p:spPr>
      </p:pic>
      <p:pic>
        <p:nvPicPr>
          <p:cNvPr id="269" name="Google Shape;269;p51" descr="Christina Leavell headshot, a women with hair pulled back and purple sunglasses smiles while standing in the desert."/>
          <p:cNvPicPr preferRelativeResize="0"/>
          <p:nvPr/>
        </p:nvPicPr>
        <p:blipFill rotWithShape="1">
          <a:blip r:embed="rId4">
            <a:alphaModFix/>
          </a:blip>
          <a:srcRect l="37235" t="20201" r="18968" b="20136"/>
          <a:stretch/>
        </p:blipFill>
        <p:spPr>
          <a:xfrm>
            <a:off x="140900" y="66050"/>
            <a:ext cx="1221900" cy="1248300"/>
          </a:xfrm>
          <a:prstGeom prst="ellipse">
            <a:avLst/>
          </a:prstGeom>
          <a:noFill/>
          <a:ln>
            <a:noFill/>
          </a:ln>
        </p:spPr>
      </p:pic>
      <p:pic>
        <p:nvPicPr>
          <p:cNvPr id="270" name="Google Shape;270;p51" descr="Bill Pariso headshot, a man with long dark hair and a beard smiles. He is wearing dark colors and is standing in from of what looks like an indoor wood panel."/>
          <p:cNvPicPr preferRelativeResize="0"/>
          <p:nvPr/>
        </p:nvPicPr>
        <p:blipFill>
          <a:blip r:embed="rId5">
            <a:alphaModFix/>
          </a:blip>
          <a:stretch>
            <a:fillRect/>
          </a:stretch>
        </p:blipFill>
        <p:spPr>
          <a:xfrm>
            <a:off x="61250" y="2475300"/>
            <a:ext cx="1381200" cy="1386600"/>
          </a:xfrm>
          <a:prstGeom prst="ellipse">
            <a:avLst/>
          </a:prstGeom>
          <a:noFill/>
          <a:ln>
            <a:noFill/>
          </a:ln>
        </p:spPr>
      </p:pic>
      <p:pic>
        <p:nvPicPr>
          <p:cNvPr id="271" name="Google Shape;271;p51" descr="Don Riefler headshot, a man with a beard and black glasses has a golden paper crown on his head."/>
          <p:cNvPicPr preferRelativeResize="0"/>
          <p:nvPr/>
        </p:nvPicPr>
        <p:blipFill rotWithShape="1">
          <a:blip r:embed="rId6">
            <a:alphaModFix/>
          </a:blip>
          <a:srcRect t="8297" b="17220"/>
          <a:stretch/>
        </p:blipFill>
        <p:spPr>
          <a:xfrm>
            <a:off x="877225" y="1185150"/>
            <a:ext cx="1184400" cy="13866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69" descr="Betty Brinn Children's Museum promo, one side is white with black text reading &quot;Hello, Today I will visit the Betty Brinn Children's Museum. I will learn, play, and have fun.&quot; The other side is an image of a child sitting and playing at a light wall with many colored pegs."/>
          <p:cNvPicPr preferRelativeResize="0"/>
          <p:nvPr/>
        </p:nvPicPr>
        <p:blipFill>
          <a:blip r:embed="rId3">
            <a:alphaModFix/>
          </a:blip>
          <a:stretch>
            <a:fillRect/>
          </a:stretch>
        </p:blipFill>
        <p:spPr>
          <a:xfrm>
            <a:off x="1" y="4"/>
            <a:ext cx="9144003" cy="51435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70" descr="Betty Brinn Children's Museum promo, one side is white with black text reading &quot;Museum Staff, Museum staff are safe adults. Museum workers wear red aprons and name badges. The workers are adults that can help me if I am lost or if I have any questions.&quot; The other side is an image of two staff members wearing face masks, red aprons, and name badges."/>
          <p:cNvPicPr preferRelativeResize="0"/>
          <p:nvPr/>
        </p:nvPicPr>
        <p:blipFill>
          <a:blip r:embed="rId3">
            <a:alphaModFix/>
          </a:blip>
          <a:stretch>
            <a:fillRect/>
          </a:stretch>
        </p:blipFill>
        <p:spPr>
          <a:xfrm>
            <a:off x="1" y="4"/>
            <a:ext cx="9144003" cy="51435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p71" descr="Betty Brinn Children's Museum promo, one side is white with black text reading &quot;Headphones Vests, If it gets too loud, I can ask a Museum worker for headphones. I can also ask for a heavy vest to help keep my body calm. I will need an adult to help me check one out.&quot; The other side is a staff member wearing a face mask, red apron, and name badge while holding a pair of headphones and weighted vest."/>
          <p:cNvPicPr preferRelativeResize="0"/>
          <p:nvPr/>
        </p:nvPicPr>
        <p:blipFill>
          <a:blip r:embed="rId3">
            <a:alphaModFix/>
          </a:blip>
          <a:stretch>
            <a:fillRect/>
          </a:stretch>
        </p:blipFill>
        <p:spPr>
          <a:xfrm>
            <a:off x="0" y="3"/>
            <a:ext cx="9144000" cy="51450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47"/>
        <p:cNvGrpSpPr/>
        <p:nvPr/>
      </p:nvGrpSpPr>
      <p:grpSpPr>
        <a:xfrm>
          <a:off x="0" y="0"/>
          <a:ext cx="0" cy="0"/>
          <a:chOff x="0" y="0"/>
          <a:chExt cx="0" cy="0"/>
        </a:xfrm>
      </p:grpSpPr>
      <p:pic>
        <p:nvPicPr>
          <p:cNvPr id="448" name="Google Shape;448;p72" descr="A large open space at Betty Brinn Children's Museum with a diverse group engaging in building structures with various materials - from large foam blocks that connect to foam rods to blankets, cardboard, and more."/>
          <p:cNvPicPr preferRelativeResize="0"/>
          <p:nvPr/>
        </p:nvPicPr>
        <p:blipFill>
          <a:blip r:embed="rId3">
            <a:alphaModFix amt="80000"/>
          </a:blip>
          <a:stretch>
            <a:fillRect/>
          </a:stretch>
        </p:blipFill>
        <p:spPr>
          <a:xfrm>
            <a:off x="2000250" y="0"/>
            <a:ext cx="5143501" cy="3857626"/>
          </a:xfrm>
          <a:prstGeom prst="rect">
            <a:avLst/>
          </a:prstGeom>
          <a:noFill/>
          <a:ln>
            <a:noFill/>
          </a:ln>
        </p:spPr>
      </p:pic>
      <p:sp>
        <p:nvSpPr>
          <p:cNvPr id="449" name="Google Shape;449;p7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endParaRPr sz="8000" b="1">
              <a:solidFill>
                <a:schemeClr val="accent2"/>
              </a:solidFill>
              <a:latin typeface="Amatic SC"/>
              <a:ea typeface="Amatic SC"/>
              <a:cs typeface="Amatic SC"/>
              <a:sym typeface="Amatic SC"/>
            </a:endParaRPr>
          </a:p>
          <a:p>
            <a:pPr marL="0" lvl="0" indent="0" algn="ctr" rtl="0">
              <a:spcBef>
                <a:spcPts val="0"/>
              </a:spcBef>
              <a:spcAft>
                <a:spcPts val="0"/>
              </a:spcAft>
              <a:buNone/>
            </a:pPr>
            <a:endParaRPr sz="8000" b="1">
              <a:solidFill>
                <a:schemeClr val="accent2"/>
              </a:solidFill>
              <a:latin typeface="Amatic SC"/>
              <a:ea typeface="Amatic SC"/>
              <a:cs typeface="Amatic SC"/>
              <a:sym typeface="Amatic SC"/>
            </a:endParaRPr>
          </a:p>
          <a:p>
            <a:pPr marL="0" lvl="0" indent="0" algn="ctr" rtl="0">
              <a:spcBef>
                <a:spcPts val="0"/>
              </a:spcBef>
              <a:spcAft>
                <a:spcPts val="0"/>
              </a:spcAft>
              <a:buNone/>
            </a:pPr>
            <a:endParaRPr sz="8000" b="1">
              <a:solidFill>
                <a:schemeClr val="accent2"/>
              </a:solidFill>
              <a:latin typeface="Amatic SC"/>
              <a:ea typeface="Amatic SC"/>
              <a:cs typeface="Amatic SC"/>
              <a:sym typeface="Amatic SC"/>
            </a:endParaRPr>
          </a:p>
          <a:p>
            <a:pPr marL="0" lvl="0" indent="0" algn="ctr" rtl="0">
              <a:spcBef>
                <a:spcPts val="0"/>
              </a:spcBef>
              <a:spcAft>
                <a:spcPts val="0"/>
              </a:spcAft>
              <a:buNone/>
            </a:pPr>
            <a:endParaRPr sz="8000" b="1">
              <a:solidFill>
                <a:schemeClr val="accent2"/>
              </a:solidFill>
              <a:latin typeface="Amatic SC"/>
              <a:ea typeface="Amatic SC"/>
              <a:cs typeface="Amatic SC"/>
              <a:sym typeface="Amatic SC"/>
            </a:endParaRPr>
          </a:p>
          <a:p>
            <a:pPr marL="0" lvl="0" indent="0" algn="ctr" rtl="0">
              <a:spcBef>
                <a:spcPts val="0"/>
              </a:spcBef>
              <a:spcAft>
                <a:spcPts val="0"/>
              </a:spcAft>
              <a:buNone/>
            </a:pPr>
            <a:endParaRPr b="1"/>
          </a:p>
        </p:txBody>
      </p:sp>
      <p:sp>
        <p:nvSpPr>
          <p:cNvPr id="450" name="Google Shape;450;p72"/>
          <p:cNvSpPr txBox="1">
            <a:spLocks noGrp="1"/>
          </p:cNvSpPr>
          <p:nvPr>
            <p:ph type="subTitle" idx="1"/>
          </p:nvPr>
        </p:nvSpPr>
        <p:spPr>
          <a:xfrm>
            <a:off x="311700" y="815300"/>
            <a:ext cx="8520600" cy="2827200"/>
          </a:xfrm>
          <a:prstGeom prst="rect">
            <a:avLst/>
          </a:prstGeom>
        </p:spPr>
        <p:txBody>
          <a:bodyPr spcFirstLastPara="1" wrap="square" lIns="91425" tIns="91425" rIns="91425" bIns="91425" anchor="t" anchorCtr="0">
            <a:normAutofit fontScale="62500" lnSpcReduction="20000"/>
          </a:bodyPr>
          <a:lstStyle/>
          <a:p>
            <a:pPr marL="0" lvl="0" indent="0" algn="ctr" rtl="0">
              <a:spcBef>
                <a:spcPts val="0"/>
              </a:spcBef>
              <a:spcAft>
                <a:spcPts val="0"/>
              </a:spcAft>
              <a:buClr>
                <a:schemeClr val="dk1"/>
              </a:buClr>
              <a:buSzPts val="688"/>
              <a:buFont typeface="Arial"/>
              <a:buNone/>
            </a:pPr>
            <a:r>
              <a:rPr lang="en" sz="8000" b="1">
                <a:solidFill>
                  <a:schemeClr val="lt1"/>
                </a:solidFill>
                <a:latin typeface="Amatic SC"/>
                <a:ea typeface="Amatic SC"/>
                <a:cs typeface="Amatic SC"/>
                <a:sym typeface="Amatic SC"/>
              </a:rPr>
              <a:t>PlayLAB</a:t>
            </a:r>
            <a:endParaRPr sz="8000" b="1">
              <a:solidFill>
                <a:schemeClr val="lt1"/>
              </a:solidFill>
              <a:latin typeface="Amatic SC"/>
              <a:ea typeface="Amatic SC"/>
              <a:cs typeface="Amatic SC"/>
              <a:sym typeface="Amatic SC"/>
            </a:endParaRPr>
          </a:p>
          <a:p>
            <a:pPr marL="0" lvl="0" indent="0" algn="ctr" rtl="0">
              <a:spcBef>
                <a:spcPts val="0"/>
              </a:spcBef>
              <a:spcAft>
                <a:spcPts val="0"/>
              </a:spcAft>
              <a:buClr>
                <a:schemeClr val="dk1"/>
              </a:buClr>
              <a:buSzPts val="688"/>
              <a:buFont typeface="Arial"/>
              <a:buNone/>
            </a:pPr>
            <a:r>
              <a:rPr lang="en" sz="8000" b="1">
                <a:solidFill>
                  <a:schemeClr val="lt1"/>
                </a:solidFill>
                <a:latin typeface="Amatic SC"/>
                <a:ea typeface="Amatic SC"/>
                <a:cs typeface="Amatic SC"/>
                <a:sym typeface="Amatic SC"/>
              </a:rPr>
              <a:t>@</a:t>
            </a:r>
            <a:endParaRPr sz="8000" b="1">
              <a:solidFill>
                <a:schemeClr val="lt1"/>
              </a:solidFill>
              <a:latin typeface="Amatic SC"/>
              <a:ea typeface="Amatic SC"/>
              <a:cs typeface="Amatic SC"/>
              <a:sym typeface="Amatic SC"/>
            </a:endParaRPr>
          </a:p>
          <a:p>
            <a:pPr marL="0" lvl="0" indent="0" algn="ctr" rtl="0">
              <a:spcBef>
                <a:spcPts val="0"/>
              </a:spcBef>
              <a:spcAft>
                <a:spcPts val="0"/>
              </a:spcAft>
              <a:buClr>
                <a:schemeClr val="dk1"/>
              </a:buClr>
              <a:buSzPts val="688"/>
              <a:buFont typeface="Arial"/>
              <a:buNone/>
            </a:pPr>
            <a:r>
              <a:rPr lang="en" sz="8000" b="1">
                <a:solidFill>
                  <a:schemeClr val="lt1"/>
                </a:solidFill>
                <a:latin typeface="Amatic SC"/>
                <a:ea typeface="Amatic SC"/>
                <a:cs typeface="Amatic SC"/>
                <a:sym typeface="Amatic SC"/>
              </a:rPr>
              <a:t>Betty Brinn</a:t>
            </a:r>
            <a:endParaRPr sz="8000" b="1">
              <a:solidFill>
                <a:schemeClr val="lt1"/>
              </a:solidFill>
              <a:latin typeface="Amatic SC"/>
              <a:ea typeface="Amatic SC"/>
              <a:cs typeface="Amatic SC"/>
              <a:sym typeface="Amatic SC"/>
            </a:endParaRPr>
          </a:p>
          <a:p>
            <a:pPr marL="0" lvl="0" indent="0" algn="ctr" rtl="0">
              <a:spcBef>
                <a:spcPts val="0"/>
              </a:spcBef>
              <a:spcAft>
                <a:spcPts val="0"/>
              </a:spcAft>
              <a:buClr>
                <a:schemeClr val="dk1"/>
              </a:buClr>
              <a:buSzPts val="688"/>
              <a:buFont typeface="Arial"/>
              <a:buNone/>
            </a:pPr>
            <a:endParaRPr sz="5200" b="1">
              <a:solidFill>
                <a:schemeClr val="dk1"/>
              </a:solidFill>
            </a:endParaRPr>
          </a:p>
          <a:p>
            <a:pPr marL="0" lvl="0" indent="0" algn="ctr" rtl="0">
              <a:spcBef>
                <a:spcPts val="0"/>
              </a:spcBef>
              <a:spcAft>
                <a:spcPts val="0"/>
              </a:spcAft>
              <a:buNone/>
            </a:pPr>
            <a:endParaRPr/>
          </a:p>
        </p:txBody>
      </p:sp>
      <p:sp>
        <p:nvSpPr>
          <p:cNvPr id="451" name="Google Shape;451;p72"/>
          <p:cNvSpPr txBox="1"/>
          <p:nvPr/>
        </p:nvSpPr>
        <p:spPr>
          <a:xfrm>
            <a:off x="1811200" y="643825"/>
            <a:ext cx="407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p73" descr="A large open space at Betty Brinn Children's Museum, there are no visitors but a bunch of blocks are scattered across the floor in the middle of the room."/>
          <p:cNvPicPr preferRelativeResize="0"/>
          <p:nvPr/>
        </p:nvPicPr>
        <p:blipFill>
          <a:blip r:embed="rId3">
            <a:alphaModFix/>
          </a:blip>
          <a:stretch>
            <a:fillRect/>
          </a:stretch>
        </p:blipFill>
        <p:spPr>
          <a:xfrm>
            <a:off x="-6" y="12"/>
            <a:ext cx="5143512" cy="3857626"/>
          </a:xfrm>
          <a:prstGeom prst="rect">
            <a:avLst/>
          </a:prstGeom>
          <a:noFill/>
          <a:ln>
            <a:noFill/>
          </a:ln>
        </p:spPr>
      </p:pic>
      <p:pic>
        <p:nvPicPr>
          <p:cNvPr id="457" name="Google Shape;457;p73" descr="A structure has been built and left on the floor, it is constructed from wooden blocks of various colors and small cardboard boxes."/>
          <p:cNvPicPr preferRelativeResize="0"/>
          <p:nvPr/>
        </p:nvPicPr>
        <p:blipFill>
          <a:blip r:embed="rId4">
            <a:alphaModFix/>
          </a:blip>
          <a:stretch>
            <a:fillRect/>
          </a:stretch>
        </p:blipFill>
        <p:spPr>
          <a:xfrm>
            <a:off x="4441210" y="24"/>
            <a:ext cx="5143522" cy="3857611"/>
          </a:xfrm>
          <a:prstGeom prst="rect">
            <a:avLst/>
          </a:prstGeom>
          <a:noFill/>
          <a:ln>
            <a:noFill/>
          </a:ln>
        </p:spPr>
      </p:pic>
      <p:sp>
        <p:nvSpPr>
          <p:cNvPr id="458" name="Google Shape;458;p73"/>
          <p:cNvSpPr txBox="1">
            <a:spLocks noGrp="1"/>
          </p:cNvSpPr>
          <p:nvPr>
            <p:ph type="ctrTitle"/>
          </p:nvPr>
        </p:nvSpPr>
        <p:spPr>
          <a:xfrm>
            <a:off x="311699" y="-164601"/>
            <a:ext cx="8520600" cy="1596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9400" b="1">
                <a:solidFill>
                  <a:srgbClr val="FFFF00"/>
                </a:solidFill>
                <a:latin typeface="Amatic SC"/>
                <a:ea typeface="Amatic SC"/>
                <a:cs typeface="Amatic SC"/>
                <a:sym typeface="Amatic SC"/>
              </a:rPr>
              <a:t>My Milwaukee</a:t>
            </a:r>
            <a:endParaRPr sz="9400" b="1">
              <a:solidFill>
                <a:srgbClr val="FFFF00"/>
              </a:solidFill>
              <a:latin typeface="Amatic SC"/>
              <a:ea typeface="Amatic SC"/>
              <a:cs typeface="Amatic SC"/>
              <a:sym typeface="Amatic S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p74" descr="Blocks, boxes, and other building materials for children are scattered across the floor."/>
          <p:cNvPicPr preferRelativeResize="0"/>
          <p:nvPr/>
        </p:nvPicPr>
        <p:blipFill>
          <a:blip r:embed="rId3">
            <a:alphaModFix/>
          </a:blip>
          <a:stretch>
            <a:fillRect/>
          </a:stretch>
        </p:blipFill>
        <p:spPr>
          <a:xfrm>
            <a:off x="595956" y="0"/>
            <a:ext cx="2893221" cy="3857628"/>
          </a:xfrm>
          <a:prstGeom prst="rect">
            <a:avLst/>
          </a:prstGeom>
          <a:noFill/>
          <a:ln>
            <a:noFill/>
          </a:ln>
        </p:spPr>
      </p:pic>
      <p:pic>
        <p:nvPicPr>
          <p:cNvPr id="464" name="Google Shape;464;p74" descr="A variety of blocks, boxes, pipe and other building materials for children that are made of foam, wood, PVC, etc., are scattered across the floor."/>
          <p:cNvPicPr preferRelativeResize="0"/>
          <p:nvPr/>
        </p:nvPicPr>
        <p:blipFill>
          <a:blip r:embed="rId4">
            <a:alphaModFix/>
          </a:blip>
          <a:stretch>
            <a:fillRect/>
          </a:stretch>
        </p:blipFill>
        <p:spPr>
          <a:xfrm>
            <a:off x="3489168" y="0"/>
            <a:ext cx="5143501" cy="3857626"/>
          </a:xfrm>
          <a:prstGeom prst="rect">
            <a:avLst/>
          </a:prstGeom>
          <a:noFill/>
          <a:ln>
            <a:noFill/>
          </a:ln>
        </p:spPr>
      </p:pic>
      <p:sp>
        <p:nvSpPr>
          <p:cNvPr id="465" name="Google Shape;465;p74"/>
          <p:cNvSpPr txBox="1">
            <a:spLocks noGrp="1"/>
          </p:cNvSpPr>
          <p:nvPr>
            <p:ph type="ctrTitle"/>
          </p:nvPr>
        </p:nvSpPr>
        <p:spPr>
          <a:xfrm>
            <a:off x="1287902" y="1778175"/>
            <a:ext cx="6568200" cy="9189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9700" b="1">
                <a:solidFill>
                  <a:srgbClr val="FFFF00"/>
                </a:solidFill>
                <a:latin typeface="Amatic SC"/>
                <a:ea typeface="Amatic SC"/>
                <a:cs typeface="Amatic SC"/>
                <a:sym typeface="Amatic SC"/>
              </a:rPr>
              <a:t>IT’S MESSY!</a:t>
            </a:r>
            <a:endParaRPr sz="9700" b="1">
              <a:solidFill>
                <a:srgbClr val="FFFF00"/>
              </a:solidFill>
              <a:latin typeface="Amatic SC"/>
              <a:ea typeface="Amatic SC"/>
              <a:cs typeface="Amatic SC"/>
              <a:sym typeface="Amatic S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75"/>
          <p:cNvSpPr txBox="1"/>
          <p:nvPr/>
        </p:nvSpPr>
        <p:spPr>
          <a:xfrm>
            <a:off x="4675613" y="2001813"/>
            <a:ext cx="3723300" cy="19701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600"/>
              <a:buFont typeface="Arial"/>
              <a:buNone/>
            </a:pPr>
            <a:r>
              <a:rPr lang="en" sz="1600" b="1">
                <a:solidFill>
                  <a:srgbClr val="666666"/>
                </a:solidFill>
                <a:latin typeface="Nunito"/>
                <a:ea typeface="Nunito"/>
                <a:cs typeface="Nunito"/>
                <a:sym typeface="Nunito"/>
              </a:rPr>
              <a:t>Mid-size:</a:t>
            </a:r>
            <a:r>
              <a:rPr lang="en" sz="1600">
                <a:solidFill>
                  <a:srgbClr val="666666"/>
                </a:solidFill>
                <a:latin typeface="Nunito SemiBold"/>
                <a:ea typeface="Nunito SemiBold"/>
                <a:cs typeface="Nunito SemiBold"/>
                <a:sym typeface="Nunito SemiBold"/>
              </a:rPr>
              <a:t> 100k people a year</a:t>
            </a:r>
            <a:endParaRPr sz="1600">
              <a:solidFill>
                <a:srgbClr val="666666"/>
              </a:solidFill>
              <a:latin typeface="Nunito SemiBold"/>
              <a:ea typeface="Nunito SemiBold"/>
              <a:cs typeface="Nunito SemiBold"/>
              <a:sym typeface="Nunito SemiBold"/>
            </a:endParaRPr>
          </a:p>
          <a:p>
            <a:pPr marL="0" marR="0" lvl="0" indent="0" algn="l" rtl="0">
              <a:lnSpc>
                <a:spcPct val="140000"/>
              </a:lnSpc>
              <a:spcBef>
                <a:spcPts val="0"/>
              </a:spcBef>
              <a:spcAft>
                <a:spcPts val="0"/>
              </a:spcAft>
              <a:buClr>
                <a:srgbClr val="000000"/>
              </a:buClr>
              <a:buSzPts val="1600"/>
              <a:buFont typeface="Arial"/>
              <a:buNone/>
            </a:pPr>
            <a:r>
              <a:rPr lang="en" sz="1600" b="1">
                <a:solidFill>
                  <a:srgbClr val="666666"/>
                </a:solidFill>
                <a:latin typeface="Nunito"/>
                <a:ea typeface="Nunito"/>
                <a:cs typeface="Nunito"/>
                <a:sym typeface="Nunito"/>
              </a:rPr>
              <a:t>Location:</a:t>
            </a:r>
            <a:r>
              <a:rPr lang="en" sz="1600">
                <a:solidFill>
                  <a:srgbClr val="666666"/>
                </a:solidFill>
                <a:latin typeface="Nunito SemiBold"/>
                <a:ea typeface="Nunito SemiBold"/>
                <a:cs typeface="Nunito SemiBold"/>
                <a:sym typeface="Nunito SemiBold"/>
              </a:rPr>
              <a:t> Ithaca, NY</a:t>
            </a:r>
            <a:endParaRPr sz="1600">
              <a:solidFill>
                <a:srgbClr val="666666"/>
              </a:solidFill>
              <a:latin typeface="Nunito SemiBold"/>
              <a:ea typeface="Nunito SemiBold"/>
              <a:cs typeface="Nunito SemiBold"/>
              <a:sym typeface="Nunito SemiBold"/>
            </a:endParaRPr>
          </a:p>
          <a:p>
            <a:pPr marL="0" marR="0" lvl="0" indent="0" algn="l" rtl="0">
              <a:lnSpc>
                <a:spcPct val="140000"/>
              </a:lnSpc>
              <a:spcBef>
                <a:spcPts val="0"/>
              </a:spcBef>
              <a:spcAft>
                <a:spcPts val="0"/>
              </a:spcAft>
              <a:buClr>
                <a:srgbClr val="000000"/>
              </a:buClr>
              <a:buSzPts val="1600"/>
              <a:buFont typeface="Arial"/>
              <a:buNone/>
            </a:pPr>
            <a:r>
              <a:rPr lang="en" sz="1600" b="1">
                <a:solidFill>
                  <a:srgbClr val="666666"/>
                </a:solidFill>
                <a:latin typeface="Nunito"/>
                <a:ea typeface="Nunito"/>
                <a:cs typeface="Nunito"/>
                <a:sym typeface="Nunito"/>
              </a:rPr>
              <a:t>Audience:</a:t>
            </a:r>
            <a:r>
              <a:rPr lang="en" sz="1600">
                <a:solidFill>
                  <a:srgbClr val="666666"/>
                </a:solidFill>
                <a:latin typeface="Nunito SemiBold"/>
                <a:ea typeface="Nunito SemiBold"/>
                <a:cs typeface="Nunito SemiBold"/>
                <a:sym typeface="Nunito SemiBold"/>
              </a:rPr>
              <a:t> More members than one-time visitors</a:t>
            </a:r>
            <a:endParaRPr sz="1600">
              <a:solidFill>
                <a:srgbClr val="666666"/>
              </a:solidFill>
              <a:latin typeface="Nunito SemiBold"/>
              <a:ea typeface="Nunito SemiBold"/>
              <a:cs typeface="Nunito SemiBold"/>
              <a:sym typeface="Nunito SemiBold"/>
            </a:endParaRPr>
          </a:p>
          <a:p>
            <a:pPr marL="0" marR="0" lvl="0" indent="0" algn="l" rtl="0">
              <a:lnSpc>
                <a:spcPct val="140000"/>
              </a:lnSpc>
              <a:spcBef>
                <a:spcPts val="0"/>
              </a:spcBef>
              <a:spcAft>
                <a:spcPts val="0"/>
              </a:spcAft>
              <a:buClr>
                <a:srgbClr val="000000"/>
              </a:buClr>
              <a:buSzPts val="1600"/>
              <a:buFont typeface="Arial"/>
              <a:buNone/>
            </a:pPr>
            <a:r>
              <a:rPr lang="en" sz="1600" b="1">
                <a:solidFill>
                  <a:srgbClr val="666666"/>
                </a:solidFill>
                <a:latin typeface="Nunito"/>
                <a:ea typeface="Nunito"/>
                <a:cs typeface="Nunito"/>
                <a:sym typeface="Nunito"/>
              </a:rPr>
              <a:t>Programmatic Field trips a year:</a:t>
            </a:r>
            <a:r>
              <a:rPr lang="en" sz="1600">
                <a:solidFill>
                  <a:srgbClr val="666666"/>
                </a:solidFill>
                <a:latin typeface="Nunito SemiBold"/>
                <a:ea typeface="Nunito SemiBold"/>
                <a:cs typeface="Nunito SemiBold"/>
                <a:sym typeface="Nunito SemiBold"/>
              </a:rPr>
              <a:t> 60</a:t>
            </a:r>
            <a:endParaRPr sz="1600">
              <a:solidFill>
                <a:srgbClr val="666666"/>
              </a:solidFill>
              <a:latin typeface="Nunito SemiBold"/>
              <a:ea typeface="Nunito SemiBold"/>
              <a:cs typeface="Nunito SemiBold"/>
              <a:sym typeface="Nunito SemiBold"/>
            </a:endParaRPr>
          </a:p>
          <a:p>
            <a:pPr marL="0" marR="0" lvl="0" indent="0" algn="l" rtl="0">
              <a:lnSpc>
                <a:spcPct val="140000"/>
              </a:lnSpc>
              <a:spcBef>
                <a:spcPts val="0"/>
              </a:spcBef>
              <a:spcAft>
                <a:spcPts val="0"/>
              </a:spcAft>
              <a:buClr>
                <a:srgbClr val="000000"/>
              </a:buClr>
              <a:buSzPts val="1600"/>
              <a:buFont typeface="Arial"/>
              <a:buNone/>
            </a:pPr>
            <a:endParaRPr sz="1600">
              <a:solidFill>
                <a:srgbClr val="666666"/>
              </a:solidFill>
              <a:latin typeface="Nunito SemiBold"/>
              <a:ea typeface="Nunito SemiBold"/>
              <a:cs typeface="Nunito SemiBold"/>
              <a:sym typeface="Nunito SemiBold"/>
            </a:endParaRPr>
          </a:p>
        </p:txBody>
      </p:sp>
      <p:sp>
        <p:nvSpPr>
          <p:cNvPr id="471" name="Google Shape;471;p75"/>
          <p:cNvSpPr/>
          <p:nvPr/>
        </p:nvSpPr>
        <p:spPr>
          <a:xfrm>
            <a:off x="258847" y="209131"/>
            <a:ext cx="2884592" cy="536980"/>
          </a:xfrm>
          <a:custGeom>
            <a:avLst/>
            <a:gdLst/>
            <a:ahLst/>
            <a:cxnLst/>
            <a:rect l="l" t="t" r="r" b="b"/>
            <a:pathLst>
              <a:path w="5769184" h="1073960" extrusionOk="0">
                <a:moveTo>
                  <a:pt x="0" y="0"/>
                </a:moveTo>
                <a:lnTo>
                  <a:pt x="5769184" y="0"/>
                </a:lnTo>
                <a:lnTo>
                  <a:pt x="5769184" y="1073959"/>
                </a:lnTo>
                <a:lnTo>
                  <a:pt x="0" y="1073959"/>
                </a:lnTo>
                <a:lnTo>
                  <a:pt x="0" y="0"/>
                </a:lnTo>
                <a:close/>
              </a:path>
            </a:pathLst>
          </a:custGeom>
          <a:blipFill rotWithShape="1">
            <a:blip r:embed="rId3">
              <a:alphaModFix/>
            </a:blip>
            <a:stretch>
              <a:fillRect/>
            </a:stretch>
          </a:blipFill>
          <a:ln>
            <a:noFill/>
          </a:ln>
        </p:spPr>
        <p:txBody>
          <a:bodyPr/>
          <a:lstStyle/>
          <a:p>
            <a:endParaRPr lang="en-US"/>
          </a:p>
        </p:txBody>
      </p:sp>
      <p:sp>
        <p:nvSpPr>
          <p:cNvPr id="472" name="Google Shape;472;p75"/>
          <p:cNvSpPr txBox="1"/>
          <p:nvPr/>
        </p:nvSpPr>
        <p:spPr>
          <a:xfrm>
            <a:off x="4675611" y="1369973"/>
            <a:ext cx="1594500" cy="4926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Clr>
                <a:srgbClr val="000000"/>
              </a:buClr>
              <a:buSzPts val="3200"/>
              <a:buFont typeface="Arial"/>
              <a:buNone/>
            </a:pPr>
            <a:r>
              <a:rPr lang="en" sz="3200">
                <a:solidFill>
                  <a:srgbClr val="1E1965"/>
                </a:solidFill>
                <a:latin typeface="Dosis ExtraBold"/>
                <a:ea typeface="Dosis ExtraBold"/>
                <a:cs typeface="Dosis ExtraBold"/>
                <a:sym typeface="Dosis ExtraBold"/>
              </a:rPr>
              <a:t>Stats</a:t>
            </a:r>
            <a:endParaRPr sz="700" b="0" i="0" u="none" strike="noStrike" cap="none">
              <a:solidFill>
                <a:srgbClr val="000000"/>
              </a:solidFill>
              <a:latin typeface="Dosis ExtraBold"/>
              <a:ea typeface="Dosis ExtraBold"/>
              <a:cs typeface="Dosis ExtraBold"/>
              <a:sym typeface="Dosis ExtraBold"/>
            </a:endParaRPr>
          </a:p>
        </p:txBody>
      </p:sp>
      <p:sp>
        <p:nvSpPr>
          <p:cNvPr id="473" name="Google Shape;473;p75" descr="A child stands, back to the viewer, looking through glass at the inner workings of a ball machine on a museum floor."/>
          <p:cNvSpPr/>
          <p:nvPr/>
        </p:nvSpPr>
        <p:spPr>
          <a:xfrm>
            <a:off x="258847" y="1002113"/>
            <a:ext cx="3968750" cy="3968734"/>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l="-49988" r="-49988"/>
            </a:stretch>
          </a:blip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rial"/>
              <a:ea typeface="Arial"/>
              <a:cs typeface="Arial"/>
              <a:sym typeface="Arial"/>
            </a:endParaRPr>
          </a:p>
        </p:txBody>
      </p:sp>
      <p:grpSp>
        <p:nvGrpSpPr>
          <p:cNvPr id="474" name="Google Shape;474;p75"/>
          <p:cNvGrpSpPr/>
          <p:nvPr/>
        </p:nvGrpSpPr>
        <p:grpSpPr>
          <a:xfrm>
            <a:off x="7318713" y="-263865"/>
            <a:ext cx="2193370" cy="2482333"/>
            <a:chOff x="0" y="-673"/>
            <a:chExt cx="5848986" cy="6619554"/>
          </a:xfrm>
        </p:grpSpPr>
        <p:sp>
          <p:nvSpPr>
            <p:cNvPr id="475" name="Google Shape;475;p75"/>
            <p:cNvSpPr/>
            <p:nvPr/>
          </p:nvSpPr>
          <p:spPr>
            <a:xfrm rot="-3540701">
              <a:off x="814751" y="2988352"/>
              <a:ext cx="2373184" cy="2144495"/>
            </a:xfrm>
            <a:custGeom>
              <a:avLst/>
              <a:gdLst/>
              <a:ahLst/>
              <a:cxnLst/>
              <a:rect l="l" t="t" r="r" b="b"/>
              <a:pathLst>
                <a:path w="2372554" h="2143926" extrusionOk="0">
                  <a:moveTo>
                    <a:pt x="0" y="0"/>
                  </a:moveTo>
                  <a:lnTo>
                    <a:pt x="2372554" y="0"/>
                  </a:lnTo>
                  <a:lnTo>
                    <a:pt x="2372554" y="2143926"/>
                  </a:lnTo>
                  <a:lnTo>
                    <a:pt x="0" y="2143926"/>
                  </a:lnTo>
                  <a:lnTo>
                    <a:pt x="0" y="0"/>
                  </a:lnTo>
                  <a:close/>
                </a:path>
              </a:pathLst>
            </a:custGeom>
            <a:blipFill rotWithShape="1">
              <a:blip r:embed="rId5">
                <a:alphaModFix/>
              </a:blip>
              <a:stretch>
                <a:fillRect/>
              </a:stretch>
            </a:blipFill>
            <a:ln>
              <a:noFill/>
            </a:ln>
          </p:spPr>
          <p:txBody>
            <a:bodyPr/>
            <a:lstStyle/>
            <a:p>
              <a:endParaRPr lang="en-US"/>
            </a:p>
          </p:txBody>
        </p:sp>
        <p:sp>
          <p:nvSpPr>
            <p:cNvPr id="476" name="Google Shape;476;p75"/>
            <p:cNvSpPr/>
            <p:nvPr/>
          </p:nvSpPr>
          <p:spPr>
            <a:xfrm rot="-3540701">
              <a:off x="3132253" y="3977339"/>
              <a:ext cx="2373184" cy="2144495"/>
            </a:xfrm>
            <a:custGeom>
              <a:avLst/>
              <a:gdLst/>
              <a:ahLst/>
              <a:cxnLst/>
              <a:rect l="l" t="t" r="r" b="b"/>
              <a:pathLst>
                <a:path w="2372554" h="2143926" extrusionOk="0">
                  <a:moveTo>
                    <a:pt x="0" y="0"/>
                  </a:moveTo>
                  <a:lnTo>
                    <a:pt x="2372554" y="0"/>
                  </a:lnTo>
                  <a:lnTo>
                    <a:pt x="2372554" y="2143926"/>
                  </a:lnTo>
                  <a:lnTo>
                    <a:pt x="0" y="2143926"/>
                  </a:lnTo>
                  <a:lnTo>
                    <a:pt x="0" y="0"/>
                  </a:lnTo>
                  <a:close/>
                </a:path>
              </a:pathLst>
            </a:custGeom>
            <a:blipFill rotWithShape="1">
              <a:blip r:embed="rId6">
                <a:alphaModFix/>
              </a:blip>
              <a:stretch>
                <a:fillRect/>
              </a:stretch>
            </a:blipFill>
            <a:ln>
              <a:noFill/>
            </a:ln>
          </p:spPr>
          <p:txBody>
            <a:bodyPr/>
            <a:lstStyle/>
            <a:p>
              <a:endParaRPr lang="en-US"/>
            </a:p>
          </p:txBody>
        </p:sp>
        <p:sp>
          <p:nvSpPr>
            <p:cNvPr id="477" name="Google Shape;477;p75"/>
            <p:cNvSpPr/>
            <p:nvPr/>
          </p:nvSpPr>
          <p:spPr>
            <a:xfrm rot="-3540701">
              <a:off x="343549" y="496372"/>
              <a:ext cx="2373184" cy="2144495"/>
            </a:xfrm>
            <a:custGeom>
              <a:avLst/>
              <a:gdLst/>
              <a:ahLst/>
              <a:cxnLst/>
              <a:rect l="l" t="t" r="r" b="b"/>
              <a:pathLst>
                <a:path w="2372554" h="2143926" extrusionOk="0">
                  <a:moveTo>
                    <a:pt x="0" y="0"/>
                  </a:moveTo>
                  <a:lnTo>
                    <a:pt x="2372554" y="0"/>
                  </a:lnTo>
                  <a:lnTo>
                    <a:pt x="2372554" y="2143926"/>
                  </a:lnTo>
                  <a:lnTo>
                    <a:pt x="0" y="2143926"/>
                  </a:lnTo>
                  <a:lnTo>
                    <a:pt x="0" y="0"/>
                  </a:lnTo>
                  <a:close/>
                </a:path>
              </a:pathLst>
            </a:custGeom>
            <a:blipFill rotWithShape="1">
              <a:blip r:embed="rId7">
                <a:alphaModFix/>
              </a:blip>
              <a:stretch>
                <a:fillRect/>
              </a:stretch>
            </a:blipFill>
            <a:ln>
              <a:noFill/>
            </a:ln>
          </p:spPr>
          <p:txBody>
            <a:bodyPr/>
            <a:lstStyle/>
            <a:p>
              <a:endParaRPr lang="en-US"/>
            </a:p>
          </p:txBody>
        </p:sp>
        <p:sp>
          <p:nvSpPr>
            <p:cNvPr id="478" name="Google Shape;478;p75"/>
            <p:cNvSpPr/>
            <p:nvPr/>
          </p:nvSpPr>
          <p:spPr>
            <a:xfrm rot="-3540701">
              <a:off x="2724532" y="1367874"/>
              <a:ext cx="2373184" cy="2144495"/>
            </a:xfrm>
            <a:custGeom>
              <a:avLst/>
              <a:gdLst/>
              <a:ahLst/>
              <a:cxnLst/>
              <a:rect l="l" t="t" r="r" b="b"/>
              <a:pathLst>
                <a:path w="2372554" h="2143926" extrusionOk="0">
                  <a:moveTo>
                    <a:pt x="0" y="0"/>
                  </a:moveTo>
                  <a:lnTo>
                    <a:pt x="2372554" y="0"/>
                  </a:lnTo>
                  <a:lnTo>
                    <a:pt x="2372554" y="2143926"/>
                  </a:lnTo>
                  <a:lnTo>
                    <a:pt x="0" y="2143926"/>
                  </a:lnTo>
                  <a:lnTo>
                    <a:pt x="0" y="0"/>
                  </a:lnTo>
                  <a:close/>
                </a:path>
              </a:pathLst>
            </a:custGeom>
            <a:blipFill rotWithShape="1">
              <a:blip r:embed="rId8">
                <a:alphaModFix/>
              </a:blip>
              <a:stretch>
                <a:fillRect/>
              </a:stretch>
            </a:blipFill>
            <a:ln>
              <a:noFill/>
            </a:ln>
          </p:spPr>
          <p:txBody>
            <a:bodyPr/>
            <a:lstStyle/>
            <a:p>
              <a:endParaRPr lang="en-US"/>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76"/>
          <p:cNvSpPr/>
          <p:nvPr/>
        </p:nvSpPr>
        <p:spPr>
          <a:xfrm>
            <a:off x="258847" y="209131"/>
            <a:ext cx="2884592" cy="536980"/>
          </a:xfrm>
          <a:custGeom>
            <a:avLst/>
            <a:gdLst/>
            <a:ahLst/>
            <a:cxnLst/>
            <a:rect l="l" t="t" r="r" b="b"/>
            <a:pathLst>
              <a:path w="5769184" h="1073960" extrusionOk="0">
                <a:moveTo>
                  <a:pt x="0" y="0"/>
                </a:moveTo>
                <a:lnTo>
                  <a:pt x="5769184" y="0"/>
                </a:lnTo>
                <a:lnTo>
                  <a:pt x="5769184" y="1073959"/>
                </a:lnTo>
                <a:lnTo>
                  <a:pt x="0" y="1073959"/>
                </a:lnTo>
                <a:lnTo>
                  <a:pt x="0" y="0"/>
                </a:lnTo>
                <a:close/>
              </a:path>
            </a:pathLst>
          </a:custGeom>
          <a:blipFill rotWithShape="1">
            <a:blip r:embed="rId3">
              <a:alphaModFix/>
            </a:blip>
            <a:stretch>
              <a:fillRect/>
            </a:stretch>
          </a:blipFill>
          <a:ln>
            <a:noFill/>
          </a:ln>
        </p:spPr>
        <p:txBody>
          <a:bodyPr/>
          <a:lstStyle/>
          <a:p>
            <a:endParaRPr lang="en-US"/>
          </a:p>
        </p:txBody>
      </p:sp>
      <p:grpSp>
        <p:nvGrpSpPr>
          <p:cNvPr id="484" name="Google Shape;484;p76"/>
          <p:cNvGrpSpPr/>
          <p:nvPr/>
        </p:nvGrpSpPr>
        <p:grpSpPr>
          <a:xfrm>
            <a:off x="7318713" y="-263865"/>
            <a:ext cx="2193370" cy="2482333"/>
            <a:chOff x="0" y="-673"/>
            <a:chExt cx="5848986" cy="6619554"/>
          </a:xfrm>
        </p:grpSpPr>
        <p:sp>
          <p:nvSpPr>
            <p:cNvPr id="485" name="Google Shape;485;p76"/>
            <p:cNvSpPr/>
            <p:nvPr/>
          </p:nvSpPr>
          <p:spPr>
            <a:xfrm rot="-3540701">
              <a:off x="814751" y="2988352"/>
              <a:ext cx="2373184" cy="2144495"/>
            </a:xfrm>
            <a:custGeom>
              <a:avLst/>
              <a:gdLst/>
              <a:ahLst/>
              <a:cxnLst/>
              <a:rect l="l" t="t" r="r" b="b"/>
              <a:pathLst>
                <a:path w="2372554" h="2143926" extrusionOk="0">
                  <a:moveTo>
                    <a:pt x="0" y="0"/>
                  </a:moveTo>
                  <a:lnTo>
                    <a:pt x="2372554" y="0"/>
                  </a:lnTo>
                  <a:lnTo>
                    <a:pt x="2372554" y="2143926"/>
                  </a:lnTo>
                  <a:lnTo>
                    <a:pt x="0" y="2143926"/>
                  </a:lnTo>
                  <a:lnTo>
                    <a:pt x="0" y="0"/>
                  </a:lnTo>
                  <a:close/>
                </a:path>
              </a:pathLst>
            </a:custGeom>
            <a:blipFill rotWithShape="1">
              <a:blip r:embed="rId4">
                <a:alphaModFix/>
              </a:blip>
              <a:stretch>
                <a:fillRect/>
              </a:stretch>
            </a:blipFill>
            <a:ln>
              <a:noFill/>
            </a:ln>
          </p:spPr>
          <p:txBody>
            <a:bodyPr/>
            <a:lstStyle/>
            <a:p>
              <a:endParaRPr lang="en-US"/>
            </a:p>
          </p:txBody>
        </p:sp>
        <p:sp>
          <p:nvSpPr>
            <p:cNvPr id="486" name="Google Shape;486;p76"/>
            <p:cNvSpPr/>
            <p:nvPr/>
          </p:nvSpPr>
          <p:spPr>
            <a:xfrm rot="-3540701">
              <a:off x="3132253" y="3977339"/>
              <a:ext cx="2373184" cy="2144495"/>
            </a:xfrm>
            <a:custGeom>
              <a:avLst/>
              <a:gdLst/>
              <a:ahLst/>
              <a:cxnLst/>
              <a:rect l="l" t="t" r="r" b="b"/>
              <a:pathLst>
                <a:path w="2372554" h="2143926" extrusionOk="0">
                  <a:moveTo>
                    <a:pt x="0" y="0"/>
                  </a:moveTo>
                  <a:lnTo>
                    <a:pt x="2372554" y="0"/>
                  </a:lnTo>
                  <a:lnTo>
                    <a:pt x="2372554" y="2143926"/>
                  </a:lnTo>
                  <a:lnTo>
                    <a:pt x="0" y="2143926"/>
                  </a:lnTo>
                  <a:lnTo>
                    <a:pt x="0" y="0"/>
                  </a:lnTo>
                  <a:close/>
                </a:path>
              </a:pathLst>
            </a:custGeom>
            <a:blipFill rotWithShape="1">
              <a:blip r:embed="rId5">
                <a:alphaModFix/>
              </a:blip>
              <a:stretch>
                <a:fillRect/>
              </a:stretch>
            </a:blipFill>
            <a:ln>
              <a:noFill/>
            </a:ln>
          </p:spPr>
          <p:txBody>
            <a:bodyPr/>
            <a:lstStyle/>
            <a:p>
              <a:endParaRPr lang="en-US"/>
            </a:p>
          </p:txBody>
        </p:sp>
        <p:sp>
          <p:nvSpPr>
            <p:cNvPr id="487" name="Google Shape;487;p76"/>
            <p:cNvSpPr/>
            <p:nvPr/>
          </p:nvSpPr>
          <p:spPr>
            <a:xfrm rot="-3540701">
              <a:off x="343549" y="496372"/>
              <a:ext cx="2373184" cy="2144495"/>
            </a:xfrm>
            <a:custGeom>
              <a:avLst/>
              <a:gdLst/>
              <a:ahLst/>
              <a:cxnLst/>
              <a:rect l="l" t="t" r="r" b="b"/>
              <a:pathLst>
                <a:path w="2372554" h="2143926" extrusionOk="0">
                  <a:moveTo>
                    <a:pt x="0" y="0"/>
                  </a:moveTo>
                  <a:lnTo>
                    <a:pt x="2372554" y="0"/>
                  </a:lnTo>
                  <a:lnTo>
                    <a:pt x="2372554" y="2143926"/>
                  </a:lnTo>
                  <a:lnTo>
                    <a:pt x="0" y="2143926"/>
                  </a:lnTo>
                  <a:lnTo>
                    <a:pt x="0" y="0"/>
                  </a:lnTo>
                  <a:close/>
                </a:path>
              </a:pathLst>
            </a:custGeom>
            <a:blipFill rotWithShape="1">
              <a:blip r:embed="rId6">
                <a:alphaModFix/>
              </a:blip>
              <a:stretch>
                <a:fillRect/>
              </a:stretch>
            </a:blipFill>
            <a:ln>
              <a:noFill/>
            </a:ln>
          </p:spPr>
          <p:txBody>
            <a:bodyPr/>
            <a:lstStyle/>
            <a:p>
              <a:endParaRPr lang="en-US"/>
            </a:p>
          </p:txBody>
        </p:sp>
        <p:sp>
          <p:nvSpPr>
            <p:cNvPr id="488" name="Google Shape;488;p76"/>
            <p:cNvSpPr/>
            <p:nvPr/>
          </p:nvSpPr>
          <p:spPr>
            <a:xfrm rot="-3540701">
              <a:off x="2724532" y="1367874"/>
              <a:ext cx="2373184" cy="2144495"/>
            </a:xfrm>
            <a:custGeom>
              <a:avLst/>
              <a:gdLst/>
              <a:ahLst/>
              <a:cxnLst/>
              <a:rect l="l" t="t" r="r" b="b"/>
              <a:pathLst>
                <a:path w="2372554" h="2143926" extrusionOk="0">
                  <a:moveTo>
                    <a:pt x="0" y="0"/>
                  </a:moveTo>
                  <a:lnTo>
                    <a:pt x="2372554" y="0"/>
                  </a:lnTo>
                  <a:lnTo>
                    <a:pt x="2372554" y="2143926"/>
                  </a:lnTo>
                  <a:lnTo>
                    <a:pt x="0" y="2143926"/>
                  </a:lnTo>
                  <a:lnTo>
                    <a:pt x="0" y="0"/>
                  </a:lnTo>
                  <a:close/>
                </a:path>
              </a:pathLst>
            </a:custGeom>
            <a:blipFill rotWithShape="1">
              <a:blip r:embed="rId7">
                <a:alphaModFix/>
              </a:blip>
              <a:stretch>
                <a:fillRect/>
              </a:stretch>
            </a:blipFill>
            <a:ln>
              <a:noFill/>
            </a:ln>
          </p:spPr>
          <p:txBody>
            <a:bodyPr/>
            <a:lstStyle/>
            <a:p>
              <a:endParaRPr lang="en-US"/>
            </a:p>
          </p:txBody>
        </p:sp>
      </p:grpSp>
      <p:sp>
        <p:nvSpPr>
          <p:cNvPr id="489" name="Google Shape;489;p76" descr="In a gym, children and caregivers are engaging with various activities set out on tables throughout the space."/>
          <p:cNvSpPr/>
          <p:nvPr/>
        </p:nvSpPr>
        <p:spPr>
          <a:xfrm>
            <a:off x="258847" y="1386668"/>
            <a:ext cx="3037840" cy="3037840"/>
          </a:xfrm>
          <a:custGeom>
            <a:avLst/>
            <a:gdLst/>
            <a:ahLst/>
            <a:cxnLst/>
            <a:rect l="l" t="t" r="r" b="b"/>
            <a:pathLst>
              <a:path w="812800" h="812800" extrusionOk="0">
                <a:moveTo>
                  <a:pt x="0" y="0"/>
                </a:moveTo>
                <a:lnTo>
                  <a:pt x="812800" y="0"/>
                </a:lnTo>
                <a:lnTo>
                  <a:pt x="812800" y="812800"/>
                </a:lnTo>
                <a:lnTo>
                  <a:pt x="0" y="812800"/>
                </a:lnTo>
                <a:close/>
              </a:path>
            </a:pathLst>
          </a:custGeom>
          <a:blipFill rotWithShape="1">
            <a:blip r:embed="rId8">
              <a:alphaModFix/>
            </a:blip>
            <a:stretch>
              <a:fillRect l="-16659" r="-16659"/>
            </a:stretch>
          </a:blipFill>
          <a:ln>
            <a:noFill/>
          </a:ln>
        </p:spPr>
        <p:txBody>
          <a:bodyPr/>
          <a:lstStyle/>
          <a:p>
            <a:endParaRPr lang="en-US"/>
          </a:p>
        </p:txBody>
      </p:sp>
      <p:sp>
        <p:nvSpPr>
          <p:cNvPr id="490" name="Google Shape;490;p76"/>
          <p:cNvSpPr txBox="1"/>
          <p:nvPr/>
        </p:nvSpPr>
        <p:spPr>
          <a:xfrm>
            <a:off x="3727350" y="1671188"/>
            <a:ext cx="4751700" cy="2992200"/>
          </a:xfrm>
          <a:prstGeom prst="rect">
            <a:avLst/>
          </a:prstGeom>
          <a:noFill/>
          <a:ln>
            <a:noFill/>
          </a:ln>
        </p:spPr>
        <p:txBody>
          <a:bodyPr spcFirstLastPara="1" wrap="square" lIns="0" tIns="0" rIns="0" bIns="0" anchor="t" anchorCtr="0">
            <a:spAutoFit/>
          </a:bodyPr>
          <a:lstStyle/>
          <a:p>
            <a:pPr marL="228600" marR="0" lvl="0" indent="-228600" algn="l" rtl="0">
              <a:lnSpc>
                <a:spcPct val="140000"/>
              </a:lnSpc>
              <a:spcBef>
                <a:spcPts val="0"/>
              </a:spcBef>
              <a:spcAft>
                <a:spcPts val="0"/>
              </a:spcAft>
              <a:buClr>
                <a:srgbClr val="666666"/>
              </a:buClr>
              <a:buSzPts val="1800"/>
              <a:buFont typeface="Nunito SemiBold"/>
              <a:buChar char="●"/>
            </a:pPr>
            <a:r>
              <a:rPr lang="en" sz="1800">
                <a:solidFill>
                  <a:srgbClr val="666666"/>
                </a:solidFill>
                <a:latin typeface="Nunito SemiBold"/>
                <a:ea typeface="Nunito SemiBold"/>
                <a:cs typeface="Nunito SemiBold"/>
                <a:sym typeface="Nunito SemiBold"/>
              </a:rPr>
              <a:t>The shift from an educational museum space to an indoor play space </a:t>
            </a:r>
            <a:endParaRPr sz="1800">
              <a:solidFill>
                <a:srgbClr val="666666"/>
              </a:solidFill>
              <a:latin typeface="Nunito SemiBold"/>
              <a:ea typeface="Nunito SemiBold"/>
              <a:cs typeface="Nunito SemiBold"/>
              <a:sym typeface="Nunito SemiBold"/>
            </a:endParaRPr>
          </a:p>
          <a:p>
            <a:pPr marL="228600" marR="0" lvl="0" indent="-228600" algn="l" rtl="0">
              <a:lnSpc>
                <a:spcPct val="140000"/>
              </a:lnSpc>
              <a:spcBef>
                <a:spcPts val="0"/>
              </a:spcBef>
              <a:spcAft>
                <a:spcPts val="0"/>
              </a:spcAft>
              <a:buClr>
                <a:srgbClr val="666666"/>
              </a:buClr>
              <a:buSzPts val="1800"/>
              <a:buFont typeface="Nunito SemiBold"/>
              <a:buChar char="●"/>
            </a:pPr>
            <a:r>
              <a:rPr lang="en" sz="1800">
                <a:solidFill>
                  <a:srgbClr val="666666"/>
                </a:solidFill>
                <a:latin typeface="Nunito SemiBold"/>
                <a:ea typeface="Nunito SemiBold"/>
                <a:cs typeface="Nunito SemiBold"/>
                <a:sym typeface="Nunito SemiBold"/>
              </a:rPr>
              <a:t>Want for needs to be met more precisely and quicker</a:t>
            </a:r>
            <a:endParaRPr sz="1800">
              <a:solidFill>
                <a:srgbClr val="666666"/>
              </a:solidFill>
              <a:latin typeface="Nunito SemiBold"/>
              <a:ea typeface="Nunito SemiBold"/>
              <a:cs typeface="Nunito SemiBold"/>
              <a:sym typeface="Nunito SemiBold"/>
            </a:endParaRPr>
          </a:p>
          <a:p>
            <a:pPr marL="228600" marR="0" lvl="0" indent="-228600" algn="l" rtl="0">
              <a:lnSpc>
                <a:spcPct val="140000"/>
              </a:lnSpc>
              <a:spcBef>
                <a:spcPts val="0"/>
              </a:spcBef>
              <a:spcAft>
                <a:spcPts val="0"/>
              </a:spcAft>
              <a:buClr>
                <a:srgbClr val="666666"/>
              </a:buClr>
              <a:buSzPts val="1800"/>
              <a:buFont typeface="Nunito SemiBold"/>
              <a:buChar char="●"/>
            </a:pPr>
            <a:r>
              <a:rPr lang="en" sz="1800">
                <a:solidFill>
                  <a:srgbClr val="666666"/>
                </a:solidFill>
                <a:latin typeface="Nunito SemiBold"/>
                <a:ea typeface="Nunito SemiBold"/>
                <a:cs typeface="Nunito SemiBold"/>
                <a:sym typeface="Nunito SemiBold"/>
              </a:rPr>
              <a:t>More rigidity when it comes to field trips</a:t>
            </a:r>
            <a:endParaRPr sz="1800">
              <a:solidFill>
                <a:srgbClr val="666666"/>
              </a:solidFill>
              <a:latin typeface="Nunito SemiBold"/>
              <a:ea typeface="Nunito SemiBold"/>
              <a:cs typeface="Nunito SemiBold"/>
              <a:sym typeface="Nunito SemiBold"/>
            </a:endParaRPr>
          </a:p>
          <a:p>
            <a:pPr marL="228600" marR="0" lvl="0" indent="-228600" algn="l" rtl="0">
              <a:lnSpc>
                <a:spcPct val="140000"/>
              </a:lnSpc>
              <a:spcBef>
                <a:spcPts val="0"/>
              </a:spcBef>
              <a:spcAft>
                <a:spcPts val="0"/>
              </a:spcAft>
              <a:buClr>
                <a:srgbClr val="666666"/>
              </a:buClr>
              <a:buSzPts val="1800"/>
              <a:buFont typeface="Nunito SemiBold"/>
              <a:buChar char="●"/>
            </a:pPr>
            <a:r>
              <a:rPr lang="en" sz="1800">
                <a:solidFill>
                  <a:srgbClr val="666666"/>
                </a:solidFill>
                <a:latin typeface="Nunito SemiBold"/>
                <a:ea typeface="Nunito SemiBold"/>
                <a:cs typeface="Nunito SemiBold"/>
                <a:sym typeface="Nunito SemiBold"/>
              </a:rPr>
              <a:t>People want information to be more specific and also broken down into smaller chunks</a:t>
            </a:r>
            <a:endParaRPr sz="1800">
              <a:solidFill>
                <a:srgbClr val="666666"/>
              </a:solidFill>
              <a:latin typeface="Nunito SemiBold"/>
              <a:ea typeface="Nunito SemiBold"/>
              <a:cs typeface="Nunito SemiBold"/>
              <a:sym typeface="Nunito SemiBold"/>
            </a:endParaRPr>
          </a:p>
        </p:txBody>
      </p:sp>
      <p:sp>
        <p:nvSpPr>
          <p:cNvPr id="491" name="Google Shape;491;p76"/>
          <p:cNvSpPr txBox="1"/>
          <p:nvPr/>
        </p:nvSpPr>
        <p:spPr>
          <a:xfrm>
            <a:off x="3727349" y="970413"/>
            <a:ext cx="3500700" cy="492600"/>
          </a:xfrm>
          <a:prstGeom prst="rect">
            <a:avLst/>
          </a:prstGeom>
          <a:noFill/>
          <a:ln>
            <a:noFill/>
          </a:ln>
        </p:spPr>
        <p:txBody>
          <a:bodyPr spcFirstLastPara="1" wrap="square" lIns="0" tIns="0" rIns="0" bIns="0" anchor="t" anchorCtr="0">
            <a:spAutoFit/>
          </a:bodyPr>
          <a:lstStyle/>
          <a:p>
            <a:pPr marL="0" marR="0" lvl="0" indent="0" algn="l" rtl="0">
              <a:lnSpc>
                <a:spcPct val="140006"/>
              </a:lnSpc>
              <a:spcBef>
                <a:spcPts val="0"/>
              </a:spcBef>
              <a:spcAft>
                <a:spcPts val="0"/>
              </a:spcAft>
              <a:buClr>
                <a:srgbClr val="000000"/>
              </a:buClr>
              <a:buSzPts val="3200"/>
              <a:buFont typeface="Arial"/>
              <a:buNone/>
            </a:pPr>
            <a:r>
              <a:rPr lang="en" sz="3200">
                <a:solidFill>
                  <a:srgbClr val="1E1965"/>
                </a:solidFill>
                <a:latin typeface="Dosis ExtraBold"/>
                <a:ea typeface="Dosis ExtraBold"/>
                <a:cs typeface="Dosis ExtraBold"/>
                <a:sym typeface="Dosis ExtraBold"/>
              </a:rPr>
              <a:t>Noticeable Changes</a:t>
            </a:r>
            <a:endParaRPr sz="700" b="0" i="0" u="none" strike="noStrike" cap="none">
              <a:solidFill>
                <a:srgbClr val="000000"/>
              </a:solidFill>
              <a:latin typeface="Dosis ExtraBold"/>
              <a:ea typeface="Dosis ExtraBold"/>
              <a:cs typeface="Dosis ExtraBold"/>
              <a:sym typeface="Dosis ExtraBo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77"/>
          <p:cNvSpPr/>
          <p:nvPr/>
        </p:nvSpPr>
        <p:spPr>
          <a:xfrm>
            <a:off x="258847" y="209131"/>
            <a:ext cx="2884592" cy="536980"/>
          </a:xfrm>
          <a:custGeom>
            <a:avLst/>
            <a:gdLst/>
            <a:ahLst/>
            <a:cxnLst/>
            <a:rect l="l" t="t" r="r" b="b"/>
            <a:pathLst>
              <a:path w="5769184" h="1073960" extrusionOk="0">
                <a:moveTo>
                  <a:pt x="0" y="0"/>
                </a:moveTo>
                <a:lnTo>
                  <a:pt x="5769184" y="0"/>
                </a:lnTo>
                <a:lnTo>
                  <a:pt x="5769184" y="1073959"/>
                </a:lnTo>
                <a:lnTo>
                  <a:pt x="0" y="1073959"/>
                </a:lnTo>
                <a:lnTo>
                  <a:pt x="0" y="0"/>
                </a:lnTo>
                <a:close/>
              </a:path>
            </a:pathLst>
          </a:custGeom>
          <a:blipFill rotWithShape="1">
            <a:blip r:embed="rId3">
              <a:alphaModFix/>
            </a:blip>
            <a:stretch>
              <a:fillRect/>
            </a:stretch>
          </a:blipFill>
          <a:ln>
            <a:noFill/>
          </a:ln>
        </p:spPr>
        <p:txBody>
          <a:bodyPr/>
          <a:lstStyle/>
          <a:p>
            <a:endParaRPr lang="en-US"/>
          </a:p>
        </p:txBody>
      </p:sp>
      <p:grpSp>
        <p:nvGrpSpPr>
          <p:cNvPr id="497" name="Google Shape;497;p77"/>
          <p:cNvGrpSpPr/>
          <p:nvPr/>
        </p:nvGrpSpPr>
        <p:grpSpPr>
          <a:xfrm>
            <a:off x="7318713" y="-263865"/>
            <a:ext cx="2193370" cy="2482333"/>
            <a:chOff x="0" y="-673"/>
            <a:chExt cx="5848986" cy="6619554"/>
          </a:xfrm>
        </p:grpSpPr>
        <p:sp>
          <p:nvSpPr>
            <p:cNvPr id="498" name="Google Shape;498;p77"/>
            <p:cNvSpPr/>
            <p:nvPr/>
          </p:nvSpPr>
          <p:spPr>
            <a:xfrm rot="-3540701">
              <a:off x="814751" y="2988352"/>
              <a:ext cx="2373184" cy="2144495"/>
            </a:xfrm>
            <a:custGeom>
              <a:avLst/>
              <a:gdLst/>
              <a:ahLst/>
              <a:cxnLst/>
              <a:rect l="l" t="t" r="r" b="b"/>
              <a:pathLst>
                <a:path w="2372554" h="2143926" extrusionOk="0">
                  <a:moveTo>
                    <a:pt x="0" y="0"/>
                  </a:moveTo>
                  <a:lnTo>
                    <a:pt x="2372554" y="0"/>
                  </a:lnTo>
                  <a:lnTo>
                    <a:pt x="2372554" y="2143926"/>
                  </a:lnTo>
                  <a:lnTo>
                    <a:pt x="0" y="2143926"/>
                  </a:lnTo>
                  <a:lnTo>
                    <a:pt x="0" y="0"/>
                  </a:lnTo>
                  <a:close/>
                </a:path>
              </a:pathLst>
            </a:custGeom>
            <a:blipFill rotWithShape="1">
              <a:blip r:embed="rId4">
                <a:alphaModFix/>
              </a:blip>
              <a:stretch>
                <a:fillRect/>
              </a:stretch>
            </a:blipFill>
            <a:ln>
              <a:noFill/>
            </a:ln>
          </p:spPr>
          <p:txBody>
            <a:bodyPr/>
            <a:lstStyle/>
            <a:p>
              <a:endParaRPr lang="en-US"/>
            </a:p>
          </p:txBody>
        </p:sp>
        <p:sp>
          <p:nvSpPr>
            <p:cNvPr id="499" name="Google Shape;499;p77"/>
            <p:cNvSpPr/>
            <p:nvPr/>
          </p:nvSpPr>
          <p:spPr>
            <a:xfrm rot="-3540701">
              <a:off x="3132253" y="3977339"/>
              <a:ext cx="2373184" cy="2144495"/>
            </a:xfrm>
            <a:custGeom>
              <a:avLst/>
              <a:gdLst/>
              <a:ahLst/>
              <a:cxnLst/>
              <a:rect l="l" t="t" r="r" b="b"/>
              <a:pathLst>
                <a:path w="2372554" h="2143926" extrusionOk="0">
                  <a:moveTo>
                    <a:pt x="0" y="0"/>
                  </a:moveTo>
                  <a:lnTo>
                    <a:pt x="2372554" y="0"/>
                  </a:lnTo>
                  <a:lnTo>
                    <a:pt x="2372554" y="2143926"/>
                  </a:lnTo>
                  <a:lnTo>
                    <a:pt x="0" y="2143926"/>
                  </a:lnTo>
                  <a:lnTo>
                    <a:pt x="0" y="0"/>
                  </a:lnTo>
                  <a:close/>
                </a:path>
              </a:pathLst>
            </a:custGeom>
            <a:blipFill rotWithShape="1">
              <a:blip r:embed="rId5">
                <a:alphaModFix/>
              </a:blip>
              <a:stretch>
                <a:fillRect/>
              </a:stretch>
            </a:blipFill>
            <a:ln>
              <a:noFill/>
            </a:ln>
          </p:spPr>
          <p:txBody>
            <a:bodyPr/>
            <a:lstStyle/>
            <a:p>
              <a:endParaRPr lang="en-US"/>
            </a:p>
          </p:txBody>
        </p:sp>
        <p:sp>
          <p:nvSpPr>
            <p:cNvPr id="500" name="Google Shape;500;p77"/>
            <p:cNvSpPr/>
            <p:nvPr/>
          </p:nvSpPr>
          <p:spPr>
            <a:xfrm rot="-3540701">
              <a:off x="343549" y="496372"/>
              <a:ext cx="2373184" cy="2144495"/>
            </a:xfrm>
            <a:custGeom>
              <a:avLst/>
              <a:gdLst/>
              <a:ahLst/>
              <a:cxnLst/>
              <a:rect l="l" t="t" r="r" b="b"/>
              <a:pathLst>
                <a:path w="2372554" h="2143926" extrusionOk="0">
                  <a:moveTo>
                    <a:pt x="0" y="0"/>
                  </a:moveTo>
                  <a:lnTo>
                    <a:pt x="2372554" y="0"/>
                  </a:lnTo>
                  <a:lnTo>
                    <a:pt x="2372554" y="2143926"/>
                  </a:lnTo>
                  <a:lnTo>
                    <a:pt x="0" y="2143926"/>
                  </a:lnTo>
                  <a:lnTo>
                    <a:pt x="0" y="0"/>
                  </a:lnTo>
                  <a:close/>
                </a:path>
              </a:pathLst>
            </a:custGeom>
            <a:blipFill rotWithShape="1">
              <a:blip r:embed="rId6">
                <a:alphaModFix/>
              </a:blip>
              <a:stretch>
                <a:fillRect/>
              </a:stretch>
            </a:blipFill>
            <a:ln>
              <a:noFill/>
            </a:ln>
          </p:spPr>
          <p:txBody>
            <a:bodyPr/>
            <a:lstStyle/>
            <a:p>
              <a:endParaRPr lang="en-US"/>
            </a:p>
          </p:txBody>
        </p:sp>
        <p:sp>
          <p:nvSpPr>
            <p:cNvPr id="501" name="Google Shape;501;p77"/>
            <p:cNvSpPr/>
            <p:nvPr/>
          </p:nvSpPr>
          <p:spPr>
            <a:xfrm rot="-3540701">
              <a:off x="2724532" y="1367874"/>
              <a:ext cx="2373184" cy="2144495"/>
            </a:xfrm>
            <a:custGeom>
              <a:avLst/>
              <a:gdLst/>
              <a:ahLst/>
              <a:cxnLst/>
              <a:rect l="l" t="t" r="r" b="b"/>
              <a:pathLst>
                <a:path w="2372554" h="2143926" extrusionOk="0">
                  <a:moveTo>
                    <a:pt x="0" y="0"/>
                  </a:moveTo>
                  <a:lnTo>
                    <a:pt x="2372554" y="0"/>
                  </a:lnTo>
                  <a:lnTo>
                    <a:pt x="2372554" y="2143926"/>
                  </a:lnTo>
                  <a:lnTo>
                    <a:pt x="0" y="2143926"/>
                  </a:lnTo>
                  <a:lnTo>
                    <a:pt x="0" y="0"/>
                  </a:lnTo>
                  <a:close/>
                </a:path>
              </a:pathLst>
            </a:custGeom>
            <a:blipFill rotWithShape="1">
              <a:blip r:embed="rId7">
                <a:alphaModFix/>
              </a:blip>
              <a:stretch>
                <a:fillRect/>
              </a:stretch>
            </a:blipFill>
            <a:ln>
              <a:noFill/>
            </a:ln>
          </p:spPr>
          <p:txBody>
            <a:bodyPr/>
            <a:lstStyle/>
            <a:p>
              <a:endParaRPr lang="en-US"/>
            </a:p>
          </p:txBody>
        </p:sp>
      </p:grpSp>
      <p:sp>
        <p:nvSpPr>
          <p:cNvPr id="502" name="Google Shape;502;p77" descr="A child holds a large magnifying glass in one hand, and has an unidentifiable object in the other. They are inspecting this object under the magnifying glass."/>
          <p:cNvSpPr/>
          <p:nvPr/>
        </p:nvSpPr>
        <p:spPr>
          <a:xfrm>
            <a:off x="5543496" y="1842890"/>
            <a:ext cx="2623312" cy="2623312"/>
          </a:xfrm>
          <a:custGeom>
            <a:avLst/>
            <a:gdLst/>
            <a:ahLst/>
            <a:cxnLst/>
            <a:rect l="l" t="t" r="r" b="b"/>
            <a:pathLst>
              <a:path w="812800" h="812800" extrusionOk="0">
                <a:moveTo>
                  <a:pt x="0" y="0"/>
                </a:moveTo>
                <a:lnTo>
                  <a:pt x="812800" y="0"/>
                </a:lnTo>
                <a:lnTo>
                  <a:pt x="812800" y="812800"/>
                </a:lnTo>
                <a:lnTo>
                  <a:pt x="0" y="812800"/>
                </a:lnTo>
                <a:close/>
              </a:path>
            </a:pathLst>
          </a:custGeom>
          <a:blipFill rotWithShape="1">
            <a:blip r:embed="rId8">
              <a:alphaModFix/>
            </a:blip>
            <a:stretch>
              <a:fillRect l="-999" t="-7309" r="-59958"/>
            </a:stretch>
          </a:blipFill>
          <a:ln>
            <a:noFill/>
          </a:ln>
        </p:spPr>
        <p:txBody>
          <a:bodyPr/>
          <a:lstStyle/>
          <a:p>
            <a:endParaRPr lang="en-US"/>
          </a:p>
        </p:txBody>
      </p:sp>
      <p:sp>
        <p:nvSpPr>
          <p:cNvPr id="503" name="Google Shape;503;p77"/>
          <p:cNvSpPr txBox="1"/>
          <p:nvPr/>
        </p:nvSpPr>
        <p:spPr>
          <a:xfrm>
            <a:off x="258850" y="2129325"/>
            <a:ext cx="5004900" cy="2659800"/>
          </a:xfrm>
          <a:prstGeom prst="rect">
            <a:avLst/>
          </a:prstGeom>
          <a:noFill/>
          <a:ln>
            <a:noFill/>
          </a:ln>
        </p:spPr>
        <p:txBody>
          <a:bodyPr spcFirstLastPara="1" wrap="square" lIns="0" tIns="0" rIns="0" bIns="0" anchor="t" anchorCtr="0">
            <a:spAutoFit/>
          </a:bodyPr>
          <a:lstStyle/>
          <a:p>
            <a:pPr marL="228600" lvl="0" indent="-215900" algn="l" rtl="0">
              <a:lnSpc>
                <a:spcPct val="140000"/>
              </a:lnSpc>
              <a:spcBef>
                <a:spcPts val="0"/>
              </a:spcBef>
              <a:spcAft>
                <a:spcPts val="0"/>
              </a:spcAft>
              <a:buClr>
                <a:srgbClr val="666666"/>
              </a:buClr>
              <a:buSzPts val="1600"/>
              <a:buFont typeface="Nunito SemiBold"/>
              <a:buChar char="●"/>
            </a:pPr>
            <a:r>
              <a:rPr lang="en" sz="1600">
                <a:solidFill>
                  <a:srgbClr val="666666"/>
                </a:solidFill>
                <a:latin typeface="Nunito SemiBold"/>
                <a:ea typeface="Nunito SemiBold"/>
                <a:cs typeface="Nunito SemiBold"/>
                <a:sym typeface="Nunito SemiBold"/>
              </a:rPr>
              <a:t>Development of a special membership for children in the neighborhood next door</a:t>
            </a:r>
            <a:endParaRPr sz="1600">
              <a:solidFill>
                <a:srgbClr val="666666"/>
              </a:solidFill>
              <a:latin typeface="Nunito SemiBold"/>
              <a:ea typeface="Nunito SemiBold"/>
              <a:cs typeface="Nunito SemiBold"/>
              <a:sym typeface="Nunito SemiBold"/>
            </a:endParaRPr>
          </a:p>
          <a:p>
            <a:pPr marL="228600" lvl="0" indent="-215900" algn="l" rtl="0">
              <a:lnSpc>
                <a:spcPct val="140000"/>
              </a:lnSpc>
              <a:spcBef>
                <a:spcPts val="0"/>
              </a:spcBef>
              <a:spcAft>
                <a:spcPts val="0"/>
              </a:spcAft>
              <a:buClr>
                <a:srgbClr val="666666"/>
              </a:buClr>
              <a:buSzPts val="1600"/>
              <a:buFont typeface="Nunito SemiBold"/>
              <a:buChar char="●"/>
            </a:pPr>
            <a:r>
              <a:rPr lang="en" sz="1600">
                <a:solidFill>
                  <a:srgbClr val="666666"/>
                </a:solidFill>
                <a:latin typeface="Nunito SemiBold"/>
                <a:ea typeface="Nunito SemiBold"/>
                <a:cs typeface="Nunito SemiBold"/>
                <a:sym typeface="Nunito SemiBold"/>
              </a:rPr>
              <a:t>Opportunity to clarify visitor expectations</a:t>
            </a:r>
            <a:endParaRPr sz="1600">
              <a:solidFill>
                <a:srgbClr val="666666"/>
              </a:solidFill>
              <a:latin typeface="Nunito SemiBold"/>
              <a:ea typeface="Nunito SemiBold"/>
              <a:cs typeface="Nunito SemiBold"/>
              <a:sym typeface="Nunito SemiBold"/>
            </a:endParaRPr>
          </a:p>
          <a:p>
            <a:pPr marL="228600" lvl="0" indent="-215900" algn="l" rtl="0">
              <a:lnSpc>
                <a:spcPct val="140000"/>
              </a:lnSpc>
              <a:spcBef>
                <a:spcPts val="0"/>
              </a:spcBef>
              <a:spcAft>
                <a:spcPts val="0"/>
              </a:spcAft>
              <a:buClr>
                <a:srgbClr val="666666"/>
              </a:buClr>
              <a:buSzPts val="1600"/>
              <a:buFont typeface="Nunito SemiBold"/>
              <a:buChar char="●"/>
            </a:pPr>
            <a:r>
              <a:rPr lang="en" sz="1600">
                <a:solidFill>
                  <a:srgbClr val="666666"/>
                </a:solidFill>
                <a:latin typeface="Nunito SemiBold"/>
                <a:ea typeface="Nunito SemiBold"/>
                <a:cs typeface="Nunito SemiBold"/>
                <a:sym typeface="Nunito SemiBold"/>
              </a:rPr>
              <a:t>Highlighted how children want to use the museum</a:t>
            </a:r>
            <a:endParaRPr sz="1600">
              <a:solidFill>
                <a:srgbClr val="666666"/>
              </a:solidFill>
              <a:latin typeface="Nunito SemiBold"/>
              <a:ea typeface="Nunito SemiBold"/>
              <a:cs typeface="Nunito SemiBold"/>
              <a:sym typeface="Nunito SemiBold"/>
            </a:endParaRPr>
          </a:p>
          <a:p>
            <a:pPr marL="228600" lvl="0" indent="-215900" algn="l" rtl="0">
              <a:lnSpc>
                <a:spcPct val="140000"/>
              </a:lnSpc>
              <a:spcBef>
                <a:spcPts val="0"/>
              </a:spcBef>
              <a:spcAft>
                <a:spcPts val="0"/>
              </a:spcAft>
              <a:buClr>
                <a:srgbClr val="666666"/>
              </a:buClr>
              <a:buSzPts val="1600"/>
              <a:buFont typeface="Nunito SemiBold"/>
              <a:buChar char="●"/>
            </a:pPr>
            <a:r>
              <a:rPr lang="en" sz="1600">
                <a:solidFill>
                  <a:srgbClr val="666666"/>
                </a:solidFill>
                <a:latin typeface="Nunito SemiBold"/>
                <a:ea typeface="Nunito SemiBold"/>
                <a:cs typeface="Nunito SemiBold"/>
                <a:sym typeface="Nunito SemiBold"/>
              </a:rPr>
              <a:t>Shone a light on how the front desk staff was handling visitor needs </a:t>
            </a:r>
            <a:endParaRPr sz="1600">
              <a:solidFill>
                <a:srgbClr val="666666"/>
              </a:solidFill>
              <a:latin typeface="Nunito SemiBold"/>
              <a:ea typeface="Nunito SemiBold"/>
              <a:cs typeface="Nunito SemiBold"/>
              <a:sym typeface="Nunito SemiBold"/>
            </a:endParaRPr>
          </a:p>
          <a:p>
            <a:pPr marL="228600" marR="0" lvl="0" indent="-215900" algn="l" rtl="0">
              <a:lnSpc>
                <a:spcPct val="140000"/>
              </a:lnSpc>
              <a:spcBef>
                <a:spcPts val="0"/>
              </a:spcBef>
              <a:spcAft>
                <a:spcPts val="0"/>
              </a:spcAft>
              <a:buClr>
                <a:srgbClr val="666666"/>
              </a:buClr>
              <a:buSzPts val="1600"/>
              <a:buFont typeface="Nunito SemiBold"/>
              <a:buChar char="●"/>
            </a:pPr>
            <a:r>
              <a:rPr lang="en" sz="1600">
                <a:solidFill>
                  <a:srgbClr val="666666"/>
                </a:solidFill>
                <a:latin typeface="Nunito SemiBold"/>
                <a:ea typeface="Nunito SemiBold"/>
                <a:cs typeface="Nunito SemiBold"/>
                <a:sym typeface="Nunito SemiBold"/>
              </a:rPr>
              <a:t>Still in development (fluctuating needs/ growing kids)  </a:t>
            </a:r>
            <a:endParaRPr sz="1600" b="0" i="0" u="none" strike="noStrike" cap="none">
              <a:solidFill>
                <a:srgbClr val="666666"/>
              </a:solidFill>
              <a:latin typeface="Nunito SemiBold"/>
              <a:ea typeface="Nunito SemiBold"/>
              <a:cs typeface="Nunito SemiBold"/>
              <a:sym typeface="Nunito SemiBold"/>
            </a:endParaRPr>
          </a:p>
        </p:txBody>
      </p:sp>
      <p:sp>
        <p:nvSpPr>
          <p:cNvPr id="504" name="Google Shape;504;p77"/>
          <p:cNvSpPr txBox="1"/>
          <p:nvPr/>
        </p:nvSpPr>
        <p:spPr>
          <a:xfrm>
            <a:off x="258850" y="1145200"/>
            <a:ext cx="6371100" cy="415500"/>
          </a:xfrm>
          <a:prstGeom prst="rect">
            <a:avLst/>
          </a:prstGeom>
          <a:noFill/>
          <a:ln>
            <a:noFill/>
          </a:ln>
        </p:spPr>
        <p:txBody>
          <a:bodyPr spcFirstLastPara="1" wrap="square" lIns="0" tIns="0" rIns="0" bIns="0" anchor="t" anchorCtr="0">
            <a:spAutoFit/>
          </a:bodyPr>
          <a:lstStyle/>
          <a:p>
            <a:pPr marL="0" lvl="0" indent="0" algn="l" rtl="0">
              <a:lnSpc>
                <a:spcPct val="140006"/>
              </a:lnSpc>
              <a:spcBef>
                <a:spcPts val="0"/>
              </a:spcBef>
              <a:spcAft>
                <a:spcPts val="0"/>
              </a:spcAft>
              <a:buClr>
                <a:schemeClr val="dk1"/>
              </a:buClr>
              <a:buSzPts val="3200"/>
              <a:buFont typeface="Arial"/>
              <a:buNone/>
            </a:pPr>
            <a:r>
              <a:rPr lang="en" sz="2700">
                <a:solidFill>
                  <a:srgbClr val="1E1965"/>
                </a:solidFill>
                <a:latin typeface="Dosis ExtraBold"/>
                <a:ea typeface="Dosis ExtraBold"/>
                <a:cs typeface="Dosis ExtraBold"/>
                <a:sym typeface="Dosis ExtraBold"/>
              </a:rPr>
              <a:t>Neighbor Membership program</a:t>
            </a:r>
            <a:endParaRPr sz="700" b="0" i="0" u="none" strike="noStrike" cap="none">
              <a:solidFill>
                <a:srgbClr val="000000"/>
              </a:solidFill>
              <a:latin typeface="Dosis ExtraBold"/>
              <a:ea typeface="Dosis ExtraBold"/>
              <a:cs typeface="Dosis ExtraBold"/>
              <a:sym typeface="Dosis ExtraBold"/>
            </a:endParaRPr>
          </a:p>
        </p:txBody>
      </p:sp>
      <p:sp>
        <p:nvSpPr>
          <p:cNvPr id="505" name="Google Shape;505;p77"/>
          <p:cNvSpPr txBox="1"/>
          <p:nvPr/>
        </p:nvSpPr>
        <p:spPr>
          <a:xfrm>
            <a:off x="258850" y="1630625"/>
            <a:ext cx="4710300" cy="2925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2100"/>
              <a:buFont typeface="Arial"/>
              <a:buNone/>
            </a:pPr>
            <a:r>
              <a:rPr lang="en" sz="1900">
                <a:solidFill>
                  <a:srgbClr val="CA509D"/>
                </a:solidFill>
                <a:latin typeface="Nunito SemiBold"/>
                <a:ea typeface="Nunito SemiBold"/>
                <a:cs typeface="Nunito SemiBold"/>
                <a:sym typeface="Nunito SemiBold"/>
              </a:rPr>
              <a:t>What to do about unaccompanied children</a:t>
            </a:r>
            <a:endParaRPr sz="5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grpSp>
        <p:nvGrpSpPr>
          <p:cNvPr id="510" name="Google Shape;510;p78"/>
          <p:cNvGrpSpPr/>
          <p:nvPr/>
        </p:nvGrpSpPr>
        <p:grpSpPr>
          <a:xfrm>
            <a:off x="7318713" y="-263865"/>
            <a:ext cx="2193370" cy="2482333"/>
            <a:chOff x="0" y="-673"/>
            <a:chExt cx="5848986" cy="6619554"/>
          </a:xfrm>
        </p:grpSpPr>
        <p:sp>
          <p:nvSpPr>
            <p:cNvPr id="511" name="Google Shape;511;p78"/>
            <p:cNvSpPr/>
            <p:nvPr/>
          </p:nvSpPr>
          <p:spPr>
            <a:xfrm rot="-3540701">
              <a:off x="814751" y="2988352"/>
              <a:ext cx="2373184" cy="2144495"/>
            </a:xfrm>
            <a:custGeom>
              <a:avLst/>
              <a:gdLst/>
              <a:ahLst/>
              <a:cxnLst/>
              <a:rect l="l" t="t" r="r" b="b"/>
              <a:pathLst>
                <a:path w="2372554" h="2143926" extrusionOk="0">
                  <a:moveTo>
                    <a:pt x="0" y="0"/>
                  </a:moveTo>
                  <a:lnTo>
                    <a:pt x="2372554" y="0"/>
                  </a:lnTo>
                  <a:lnTo>
                    <a:pt x="2372554" y="2143926"/>
                  </a:lnTo>
                  <a:lnTo>
                    <a:pt x="0" y="2143926"/>
                  </a:lnTo>
                  <a:lnTo>
                    <a:pt x="0" y="0"/>
                  </a:lnTo>
                  <a:close/>
                </a:path>
              </a:pathLst>
            </a:custGeom>
            <a:blipFill rotWithShape="1">
              <a:blip r:embed="rId3">
                <a:alphaModFix/>
              </a:blip>
              <a:stretch>
                <a:fillRect/>
              </a:stretch>
            </a:blipFill>
            <a:ln>
              <a:noFill/>
            </a:ln>
          </p:spPr>
          <p:txBody>
            <a:bodyPr/>
            <a:lstStyle/>
            <a:p>
              <a:endParaRPr lang="en-US"/>
            </a:p>
          </p:txBody>
        </p:sp>
        <p:sp>
          <p:nvSpPr>
            <p:cNvPr id="512" name="Google Shape;512;p78"/>
            <p:cNvSpPr/>
            <p:nvPr/>
          </p:nvSpPr>
          <p:spPr>
            <a:xfrm rot="-3540701">
              <a:off x="3132253" y="3977339"/>
              <a:ext cx="2373184" cy="2144495"/>
            </a:xfrm>
            <a:custGeom>
              <a:avLst/>
              <a:gdLst/>
              <a:ahLst/>
              <a:cxnLst/>
              <a:rect l="l" t="t" r="r" b="b"/>
              <a:pathLst>
                <a:path w="2372554" h="2143926" extrusionOk="0">
                  <a:moveTo>
                    <a:pt x="0" y="0"/>
                  </a:moveTo>
                  <a:lnTo>
                    <a:pt x="2372554" y="0"/>
                  </a:lnTo>
                  <a:lnTo>
                    <a:pt x="2372554" y="2143926"/>
                  </a:lnTo>
                  <a:lnTo>
                    <a:pt x="0" y="2143926"/>
                  </a:lnTo>
                  <a:lnTo>
                    <a:pt x="0" y="0"/>
                  </a:lnTo>
                  <a:close/>
                </a:path>
              </a:pathLst>
            </a:custGeom>
            <a:blipFill rotWithShape="1">
              <a:blip r:embed="rId4">
                <a:alphaModFix/>
              </a:blip>
              <a:stretch>
                <a:fillRect/>
              </a:stretch>
            </a:blipFill>
            <a:ln>
              <a:noFill/>
            </a:ln>
          </p:spPr>
          <p:txBody>
            <a:bodyPr/>
            <a:lstStyle/>
            <a:p>
              <a:endParaRPr lang="en-US"/>
            </a:p>
          </p:txBody>
        </p:sp>
        <p:sp>
          <p:nvSpPr>
            <p:cNvPr id="513" name="Google Shape;513;p78"/>
            <p:cNvSpPr/>
            <p:nvPr/>
          </p:nvSpPr>
          <p:spPr>
            <a:xfrm rot="-3540701">
              <a:off x="343549" y="496372"/>
              <a:ext cx="2373184" cy="2144495"/>
            </a:xfrm>
            <a:custGeom>
              <a:avLst/>
              <a:gdLst/>
              <a:ahLst/>
              <a:cxnLst/>
              <a:rect l="l" t="t" r="r" b="b"/>
              <a:pathLst>
                <a:path w="2372554" h="2143926" extrusionOk="0">
                  <a:moveTo>
                    <a:pt x="0" y="0"/>
                  </a:moveTo>
                  <a:lnTo>
                    <a:pt x="2372554" y="0"/>
                  </a:lnTo>
                  <a:lnTo>
                    <a:pt x="2372554" y="2143926"/>
                  </a:lnTo>
                  <a:lnTo>
                    <a:pt x="0" y="2143926"/>
                  </a:lnTo>
                  <a:lnTo>
                    <a:pt x="0" y="0"/>
                  </a:lnTo>
                  <a:close/>
                </a:path>
              </a:pathLst>
            </a:custGeom>
            <a:blipFill rotWithShape="1">
              <a:blip r:embed="rId5">
                <a:alphaModFix/>
              </a:blip>
              <a:stretch>
                <a:fillRect/>
              </a:stretch>
            </a:blipFill>
            <a:ln>
              <a:noFill/>
            </a:ln>
          </p:spPr>
          <p:txBody>
            <a:bodyPr/>
            <a:lstStyle/>
            <a:p>
              <a:endParaRPr lang="en-US"/>
            </a:p>
          </p:txBody>
        </p:sp>
        <p:sp>
          <p:nvSpPr>
            <p:cNvPr id="514" name="Google Shape;514;p78"/>
            <p:cNvSpPr/>
            <p:nvPr/>
          </p:nvSpPr>
          <p:spPr>
            <a:xfrm rot="-3540701">
              <a:off x="2724532" y="1367874"/>
              <a:ext cx="2373184" cy="2144495"/>
            </a:xfrm>
            <a:custGeom>
              <a:avLst/>
              <a:gdLst/>
              <a:ahLst/>
              <a:cxnLst/>
              <a:rect l="l" t="t" r="r" b="b"/>
              <a:pathLst>
                <a:path w="2372554" h="2143926" extrusionOk="0">
                  <a:moveTo>
                    <a:pt x="0" y="0"/>
                  </a:moveTo>
                  <a:lnTo>
                    <a:pt x="2372554" y="0"/>
                  </a:lnTo>
                  <a:lnTo>
                    <a:pt x="2372554" y="2143926"/>
                  </a:lnTo>
                  <a:lnTo>
                    <a:pt x="0" y="2143926"/>
                  </a:lnTo>
                  <a:lnTo>
                    <a:pt x="0" y="0"/>
                  </a:lnTo>
                  <a:close/>
                </a:path>
              </a:pathLst>
            </a:custGeom>
            <a:blipFill rotWithShape="1">
              <a:blip r:embed="rId6">
                <a:alphaModFix/>
              </a:blip>
              <a:stretch>
                <a:fillRect/>
              </a:stretch>
            </a:blipFill>
            <a:ln>
              <a:noFill/>
            </a:ln>
          </p:spPr>
          <p:txBody>
            <a:bodyPr/>
            <a:lstStyle/>
            <a:p>
              <a:endParaRPr lang="en-US"/>
            </a:p>
          </p:txBody>
        </p:sp>
      </p:grpSp>
      <p:sp>
        <p:nvSpPr>
          <p:cNvPr id="515" name="Google Shape;515;p78"/>
          <p:cNvSpPr/>
          <p:nvPr/>
        </p:nvSpPr>
        <p:spPr>
          <a:xfrm>
            <a:off x="417478" y="1517616"/>
            <a:ext cx="3206763" cy="3206750"/>
          </a:xfrm>
          <a:custGeom>
            <a:avLst/>
            <a:gdLst/>
            <a:ahLst/>
            <a:cxnLst/>
            <a:rect l="l" t="t" r="r" b="b"/>
            <a:pathLst>
              <a:path w="6350026" h="6350000" extrusionOk="0">
                <a:moveTo>
                  <a:pt x="0" y="0"/>
                </a:moveTo>
                <a:lnTo>
                  <a:pt x="6350026" y="0"/>
                </a:lnTo>
                <a:lnTo>
                  <a:pt x="6350026" y="6350000"/>
                </a:lnTo>
                <a:lnTo>
                  <a:pt x="0" y="6350000"/>
                </a:lnTo>
                <a:close/>
              </a:path>
            </a:pathLst>
          </a:custGeom>
          <a:blipFill rotWithShape="1">
            <a:blip r:embed="rId7">
              <a:alphaModFix/>
            </a:blip>
            <a:stretch>
              <a:fillRect l="-24998" r="-24989"/>
            </a:stretch>
          </a:blipFill>
          <a:ln>
            <a:noFill/>
          </a:ln>
        </p:spPr>
        <p:txBody>
          <a:bodyPr/>
          <a:lstStyle/>
          <a:p>
            <a:endParaRPr lang="en-US"/>
          </a:p>
        </p:txBody>
      </p:sp>
      <p:sp>
        <p:nvSpPr>
          <p:cNvPr id="516" name="Google Shape;516;p78" descr="Two children as stacking blocks inside a water table labeled with a sign that says &quot;Dam the Creek.&quot;"/>
          <p:cNvSpPr/>
          <p:nvPr/>
        </p:nvSpPr>
        <p:spPr>
          <a:xfrm>
            <a:off x="417513" y="1517613"/>
            <a:ext cx="3160603" cy="3252518"/>
          </a:xfrm>
          <a:custGeom>
            <a:avLst/>
            <a:gdLst/>
            <a:ahLst/>
            <a:cxnLst/>
            <a:rect l="l" t="t" r="r" b="b"/>
            <a:pathLst>
              <a:path w="1856448" h="1840180" extrusionOk="0">
                <a:moveTo>
                  <a:pt x="0" y="0"/>
                </a:moveTo>
                <a:lnTo>
                  <a:pt x="1856448" y="0"/>
                </a:lnTo>
                <a:lnTo>
                  <a:pt x="1856448" y="1840180"/>
                </a:lnTo>
                <a:lnTo>
                  <a:pt x="0" y="1840180"/>
                </a:lnTo>
                <a:close/>
              </a:path>
            </a:pathLst>
          </a:custGeom>
          <a:solidFill>
            <a:srgbClr val="000000">
              <a:alpha val="0"/>
            </a:srgbClr>
          </a:solidFill>
          <a:ln w="333375" cap="sq" cmpd="sng">
            <a:solidFill>
              <a:srgbClr val="76BC21"/>
            </a:solidFill>
            <a:prstDash val="solid"/>
            <a:miter lim="8000"/>
            <a:headEnd type="none" w="sm" len="sm"/>
            <a:tailEnd type="none" w="sm" len="sm"/>
          </a:ln>
        </p:spPr>
        <p:txBody>
          <a:bodyPr/>
          <a:lstStyle/>
          <a:p>
            <a:endParaRPr lang="en-US"/>
          </a:p>
        </p:txBody>
      </p:sp>
      <p:sp>
        <p:nvSpPr>
          <p:cNvPr id="517" name="Google Shape;517;p78"/>
          <p:cNvSpPr txBox="1"/>
          <p:nvPr/>
        </p:nvSpPr>
        <p:spPr>
          <a:xfrm>
            <a:off x="4424468" y="1827695"/>
            <a:ext cx="4205400" cy="246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600"/>
              <a:buFont typeface="Arial"/>
              <a:buNone/>
            </a:pPr>
            <a:endParaRPr sz="1600">
              <a:solidFill>
                <a:srgbClr val="666666"/>
              </a:solidFill>
              <a:latin typeface="Nunito SemiBold"/>
              <a:ea typeface="Nunito SemiBold"/>
              <a:cs typeface="Nunito SemiBold"/>
              <a:sym typeface="Nunito SemiBold"/>
            </a:endParaRPr>
          </a:p>
        </p:txBody>
      </p:sp>
      <p:sp>
        <p:nvSpPr>
          <p:cNvPr id="518" name="Google Shape;518;p78"/>
          <p:cNvSpPr txBox="1"/>
          <p:nvPr/>
        </p:nvSpPr>
        <p:spPr>
          <a:xfrm>
            <a:off x="3906775" y="453925"/>
            <a:ext cx="3574800" cy="637200"/>
          </a:xfrm>
          <a:prstGeom prst="rect">
            <a:avLst/>
          </a:prstGeom>
          <a:noFill/>
          <a:ln>
            <a:noFill/>
          </a:ln>
        </p:spPr>
        <p:txBody>
          <a:bodyPr spcFirstLastPara="1" wrap="square" lIns="0" tIns="0" rIns="0" bIns="0" anchor="t" anchorCtr="0">
            <a:noAutofit/>
          </a:bodyPr>
          <a:lstStyle/>
          <a:p>
            <a:pPr marL="0" lvl="0" indent="0" algn="l" rtl="0">
              <a:lnSpc>
                <a:spcPct val="140006"/>
              </a:lnSpc>
              <a:spcBef>
                <a:spcPts val="0"/>
              </a:spcBef>
              <a:spcAft>
                <a:spcPts val="0"/>
              </a:spcAft>
              <a:buClr>
                <a:schemeClr val="dk1"/>
              </a:buClr>
              <a:buSzPts val="3200"/>
              <a:buFont typeface="Arial"/>
              <a:buNone/>
            </a:pPr>
            <a:r>
              <a:rPr lang="en" sz="3200">
                <a:solidFill>
                  <a:srgbClr val="1E1965"/>
                </a:solidFill>
                <a:latin typeface="Dosis ExtraBold"/>
                <a:ea typeface="Dosis ExtraBold"/>
                <a:cs typeface="Dosis ExtraBold"/>
                <a:sym typeface="Dosis ExtraBold"/>
              </a:rPr>
              <a:t>Resiliency in failure</a:t>
            </a:r>
            <a:endParaRPr sz="300" b="0" i="0" u="none" strike="noStrike" cap="none">
              <a:solidFill>
                <a:srgbClr val="000000"/>
              </a:solidFill>
              <a:latin typeface="Dosis ExtraBold"/>
              <a:ea typeface="Dosis ExtraBold"/>
              <a:cs typeface="Dosis ExtraBold"/>
              <a:sym typeface="Dosis ExtraBold"/>
            </a:endParaRPr>
          </a:p>
        </p:txBody>
      </p:sp>
      <p:sp>
        <p:nvSpPr>
          <p:cNvPr id="519" name="Google Shape;519;p78"/>
          <p:cNvSpPr/>
          <p:nvPr/>
        </p:nvSpPr>
        <p:spPr>
          <a:xfrm>
            <a:off x="258847" y="209131"/>
            <a:ext cx="2884592" cy="536980"/>
          </a:xfrm>
          <a:custGeom>
            <a:avLst/>
            <a:gdLst/>
            <a:ahLst/>
            <a:cxnLst/>
            <a:rect l="l" t="t" r="r" b="b"/>
            <a:pathLst>
              <a:path w="5769184" h="1073960" extrusionOk="0">
                <a:moveTo>
                  <a:pt x="0" y="0"/>
                </a:moveTo>
                <a:lnTo>
                  <a:pt x="5769184" y="0"/>
                </a:lnTo>
                <a:lnTo>
                  <a:pt x="5769184" y="1073959"/>
                </a:lnTo>
                <a:lnTo>
                  <a:pt x="0" y="1073959"/>
                </a:lnTo>
                <a:lnTo>
                  <a:pt x="0" y="0"/>
                </a:lnTo>
                <a:close/>
              </a:path>
            </a:pathLst>
          </a:custGeom>
          <a:blipFill rotWithShape="1">
            <a:blip r:embed="rId8">
              <a:alphaModFix/>
            </a:blip>
            <a:stretch>
              <a:fillRect/>
            </a:stretch>
          </a:blipFill>
          <a:ln>
            <a:noFill/>
          </a:ln>
        </p:spPr>
        <p:txBody>
          <a:bodyPr/>
          <a:lstStyle/>
          <a:p>
            <a:endParaRPr lang="en-US"/>
          </a:p>
        </p:txBody>
      </p:sp>
      <p:sp>
        <p:nvSpPr>
          <p:cNvPr id="520" name="Google Shape;520;p78"/>
          <p:cNvSpPr txBox="1"/>
          <p:nvPr/>
        </p:nvSpPr>
        <p:spPr>
          <a:xfrm>
            <a:off x="3906775" y="1517613"/>
            <a:ext cx="4749000" cy="3555600"/>
          </a:xfrm>
          <a:prstGeom prst="rect">
            <a:avLst/>
          </a:prstGeom>
          <a:noFill/>
          <a:ln>
            <a:noFill/>
          </a:ln>
        </p:spPr>
        <p:txBody>
          <a:bodyPr spcFirstLastPara="1" wrap="square" lIns="0" tIns="0" rIns="0" bIns="0" anchor="t" anchorCtr="0">
            <a:spAutoFit/>
          </a:bodyPr>
          <a:lstStyle/>
          <a:p>
            <a:pPr marL="228600" lvl="0" indent="-215900" algn="l" rtl="0">
              <a:lnSpc>
                <a:spcPct val="140000"/>
              </a:lnSpc>
              <a:spcBef>
                <a:spcPts val="0"/>
              </a:spcBef>
              <a:spcAft>
                <a:spcPts val="0"/>
              </a:spcAft>
              <a:buClr>
                <a:srgbClr val="666666"/>
              </a:buClr>
              <a:buSzPts val="1600"/>
              <a:buFont typeface="Nunito SemiBold"/>
              <a:buChar char="●"/>
            </a:pPr>
            <a:r>
              <a:rPr lang="en" sz="1600">
                <a:solidFill>
                  <a:srgbClr val="666666"/>
                </a:solidFill>
                <a:latin typeface="Nunito SemiBold"/>
                <a:ea typeface="Nunito SemiBold"/>
                <a:cs typeface="Nunito SemiBold"/>
                <a:sym typeface="Nunito SemiBold"/>
              </a:rPr>
              <a:t>Field trip aimed at 2nd and 3rd grade</a:t>
            </a:r>
            <a:endParaRPr sz="1600">
              <a:solidFill>
                <a:srgbClr val="666666"/>
              </a:solidFill>
              <a:latin typeface="Nunito SemiBold"/>
              <a:ea typeface="Nunito SemiBold"/>
              <a:cs typeface="Nunito SemiBold"/>
              <a:sym typeface="Nunito SemiBold"/>
            </a:endParaRPr>
          </a:p>
          <a:p>
            <a:pPr marL="228600" lvl="0" indent="-215900" algn="l" rtl="0">
              <a:lnSpc>
                <a:spcPct val="140000"/>
              </a:lnSpc>
              <a:spcBef>
                <a:spcPts val="0"/>
              </a:spcBef>
              <a:spcAft>
                <a:spcPts val="0"/>
              </a:spcAft>
              <a:buClr>
                <a:srgbClr val="666666"/>
              </a:buClr>
              <a:buSzPts val="1600"/>
              <a:buFont typeface="Nunito SemiBold"/>
              <a:buChar char="●"/>
            </a:pPr>
            <a:r>
              <a:rPr lang="en" sz="1600">
                <a:solidFill>
                  <a:srgbClr val="666666"/>
                </a:solidFill>
                <a:latin typeface="Nunito SemiBold"/>
                <a:ea typeface="Nunito SemiBold"/>
                <a:cs typeface="Nunito SemiBold"/>
                <a:sym typeface="Nunito SemiBold"/>
              </a:rPr>
              <a:t>Post shutdown, children were struggling with regulation when it came to failure</a:t>
            </a:r>
            <a:endParaRPr sz="1600">
              <a:solidFill>
                <a:srgbClr val="666666"/>
              </a:solidFill>
              <a:latin typeface="Nunito SemiBold"/>
              <a:ea typeface="Nunito SemiBold"/>
              <a:cs typeface="Nunito SemiBold"/>
              <a:sym typeface="Nunito SemiBold"/>
            </a:endParaRPr>
          </a:p>
          <a:p>
            <a:pPr marL="228600" lvl="0" indent="-215900" algn="l" rtl="0">
              <a:lnSpc>
                <a:spcPct val="140000"/>
              </a:lnSpc>
              <a:spcBef>
                <a:spcPts val="0"/>
              </a:spcBef>
              <a:spcAft>
                <a:spcPts val="0"/>
              </a:spcAft>
              <a:buClr>
                <a:srgbClr val="666666"/>
              </a:buClr>
              <a:buSzPts val="1600"/>
              <a:buFont typeface="Nunito SemiBold"/>
              <a:buChar char="●"/>
            </a:pPr>
            <a:r>
              <a:rPr lang="en" sz="1600">
                <a:solidFill>
                  <a:srgbClr val="666666"/>
                </a:solidFill>
                <a:latin typeface="Nunito SemiBold"/>
                <a:ea typeface="Nunito SemiBold"/>
                <a:cs typeface="Nunito SemiBold"/>
                <a:sym typeface="Nunito SemiBold"/>
              </a:rPr>
              <a:t>Teachers were interested in supporting the engineering design process</a:t>
            </a:r>
            <a:endParaRPr sz="1600">
              <a:solidFill>
                <a:srgbClr val="666666"/>
              </a:solidFill>
              <a:latin typeface="Nunito SemiBold"/>
              <a:ea typeface="Nunito SemiBold"/>
              <a:cs typeface="Nunito SemiBold"/>
              <a:sym typeface="Nunito SemiBold"/>
            </a:endParaRPr>
          </a:p>
          <a:p>
            <a:pPr marL="228600" lvl="0" indent="-215900" algn="l" rtl="0">
              <a:lnSpc>
                <a:spcPct val="140000"/>
              </a:lnSpc>
              <a:spcBef>
                <a:spcPts val="0"/>
              </a:spcBef>
              <a:spcAft>
                <a:spcPts val="0"/>
              </a:spcAft>
              <a:buClr>
                <a:srgbClr val="666666"/>
              </a:buClr>
              <a:buSzPts val="1600"/>
              <a:buFont typeface="Nunito SemiBold"/>
              <a:buChar char="●"/>
            </a:pPr>
            <a:r>
              <a:rPr lang="en" sz="1600">
                <a:solidFill>
                  <a:srgbClr val="666666"/>
                </a:solidFill>
                <a:latin typeface="Nunito SemiBold"/>
                <a:ea typeface="Nunito SemiBold"/>
                <a:cs typeface="Nunito SemiBold"/>
                <a:sym typeface="Nunito SemiBold"/>
              </a:rPr>
              <a:t>Shift to highlighting </a:t>
            </a:r>
            <a:endParaRPr sz="1600">
              <a:solidFill>
                <a:srgbClr val="666666"/>
              </a:solidFill>
              <a:latin typeface="Nunito SemiBold"/>
              <a:ea typeface="Nunito SemiBold"/>
              <a:cs typeface="Nunito SemiBold"/>
              <a:sym typeface="Nunito SemiBold"/>
            </a:endParaRPr>
          </a:p>
          <a:p>
            <a:pPr marL="457200" lvl="1" indent="-215900" algn="l" rtl="0">
              <a:lnSpc>
                <a:spcPct val="140000"/>
              </a:lnSpc>
              <a:spcBef>
                <a:spcPts val="0"/>
              </a:spcBef>
              <a:spcAft>
                <a:spcPts val="0"/>
              </a:spcAft>
              <a:buClr>
                <a:srgbClr val="666666"/>
              </a:buClr>
              <a:buSzPts val="1600"/>
              <a:buFont typeface="Nunito SemiBold"/>
              <a:buChar char="○"/>
            </a:pPr>
            <a:r>
              <a:rPr lang="en" sz="1600">
                <a:solidFill>
                  <a:srgbClr val="666666"/>
                </a:solidFill>
                <a:latin typeface="Nunito SemiBold"/>
                <a:ea typeface="Nunito SemiBold"/>
                <a:cs typeface="Nunito SemiBold"/>
                <a:sym typeface="Nunito SemiBold"/>
              </a:rPr>
              <a:t>collaboration as a problem solving technique</a:t>
            </a:r>
            <a:endParaRPr sz="1600">
              <a:solidFill>
                <a:srgbClr val="666666"/>
              </a:solidFill>
              <a:latin typeface="Nunito SemiBold"/>
              <a:ea typeface="Nunito SemiBold"/>
              <a:cs typeface="Nunito SemiBold"/>
              <a:sym typeface="Nunito SemiBold"/>
            </a:endParaRPr>
          </a:p>
          <a:p>
            <a:pPr marL="457200" lvl="1" indent="-215900" algn="l" rtl="0">
              <a:lnSpc>
                <a:spcPct val="140000"/>
              </a:lnSpc>
              <a:spcBef>
                <a:spcPts val="0"/>
              </a:spcBef>
              <a:spcAft>
                <a:spcPts val="0"/>
              </a:spcAft>
              <a:buClr>
                <a:srgbClr val="666666"/>
              </a:buClr>
              <a:buSzPts val="1600"/>
              <a:buFont typeface="Nunito SemiBold"/>
              <a:buChar char="○"/>
            </a:pPr>
            <a:r>
              <a:rPr lang="en" sz="1600">
                <a:solidFill>
                  <a:srgbClr val="666666"/>
                </a:solidFill>
                <a:latin typeface="Nunito SemiBold"/>
                <a:ea typeface="Nunito SemiBold"/>
                <a:cs typeface="Nunito SemiBold"/>
                <a:sym typeface="Nunito SemiBold"/>
              </a:rPr>
              <a:t>the expectation of failure</a:t>
            </a:r>
            <a:endParaRPr sz="1600">
              <a:solidFill>
                <a:srgbClr val="666666"/>
              </a:solidFill>
              <a:latin typeface="Nunito SemiBold"/>
              <a:ea typeface="Nunito SemiBold"/>
              <a:cs typeface="Nunito SemiBold"/>
              <a:sym typeface="Nunito SemiBold"/>
            </a:endParaRPr>
          </a:p>
          <a:p>
            <a:pPr marL="228600" lvl="0" indent="-215900" algn="l" rtl="0">
              <a:lnSpc>
                <a:spcPct val="140000"/>
              </a:lnSpc>
              <a:spcBef>
                <a:spcPts val="0"/>
              </a:spcBef>
              <a:spcAft>
                <a:spcPts val="0"/>
              </a:spcAft>
              <a:buClr>
                <a:srgbClr val="666666"/>
              </a:buClr>
              <a:buSzPts val="1600"/>
              <a:buFont typeface="Nunito SemiBold"/>
              <a:buChar char="●"/>
            </a:pPr>
            <a:r>
              <a:rPr lang="en" sz="1600">
                <a:solidFill>
                  <a:srgbClr val="666666"/>
                </a:solidFill>
                <a:latin typeface="Nunito SemiBold"/>
                <a:ea typeface="Nunito SemiBold"/>
                <a:cs typeface="Nunito SemiBold"/>
                <a:sym typeface="Nunito SemiBold"/>
              </a:rPr>
              <a:t>Gave chaperones instructions on supporting the test and design portions of the activity</a:t>
            </a:r>
            <a:endParaRPr sz="1600">
              <a:solidFill>
                <a:srgbClr val="666666"/>
              </a:solidFill>
              <a:latin typeface="Nunito SemiBold"/>
              <a:ea typeface="Nunito SemiBold"/>
              <a:cs typeface="Nunito SemiBold"/>
              <a:sym typeface="Nunito SemiBold"/>
            </a:endParaRPr>
          </a:p>
          <a:p>
            <a:pPr marL="0" marR="0" lvl="0" indent="0" algn="l" rtl="0">
              <a:lnSpc>
                <a:spcPct val="140000"/>
              </a:lnSpc>
              <a:spcBef>
                <a:spcPts val="0"/>
              </a:spcBef>
              <a:spcAft>
                <a:spcPts val="0"/>
              </a:spcAft>
              <a:buClr>
                <a:srgbClr val="000000"/>
              </a:buClr>
              <a:buSzPts val="1600"/>
              <a:buFont typeface="Arial"/>
              <a:buNone/>
            </a:pPr>
            <a:endParaRPr sz="700" b="0" i="0" u="none" strike="noStrike" cap="none">
              <a:solidFill>
                <a:srgbClr val="000000"/>
              </a:solidFill>
              <a:latin typeface="Arial"/>
              <a:ea typeface="Arial"/>
              <a:cs typeface="Arial"/>
              <a:sym typeface="Arial"/>
            </a:endParaRPr>
          </a:p>
        </p:txBody>
      </p:sp>
      <p:sp>
        <p:nvSpPr>
          <p:cNvPr id="521" name="Google Shape;521;p78"/>
          <p:cNvSpPr txBox="1"/>
          <p:nvPr/>
        </p:nvSpPr>
        <p:spPr>
          <a:xfrm>
            <a:off x="3906775" y="955625"/>
            <a:ext cx="3574800" cy="3231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2100"/>
              <a:buFont typeface="Arial"/>
              <a:buNone/>
            </a:pPr>
            <a:r>
              <a:rPr lang="en" sz="2100">
                <a:solidFill>
                  <a:srgbClr val="CA509D"/>
                </a:solidFill>
                <a:latin typeface="Nunito SemiBold"/>
                <a:ea typeface="Nunito SemiBold"/>
                <a:cs typeface="Nunito SemiBold"/>
                <a:sym typeface="Nunito SemiBold"/>
              </a:rPr>
              <a:t>An engineering field trip </a:t>
            </a:r>
            <a:endParaRPr sz="7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52" descr="A group of individuals hold hands in a circle, the group is a diverse mix of ages, races, and genders."/>
          <p:cNvPicPr preferRelativeResize="0"/>
          <p:nvPr/>
        </p:nvPicPr>
        <p:blipFill>
          <a:blip r:embed="rId3">
            <a:alphaModFix/>
          </a:blip>
          <a:stretch>
            <a:fillRect/>
          </a:stretch>
        </p:blipFill>
        <p:spPr>
          <a:xfrm>
            <a:off x="5429225" y="2471875"/>
            <a:ext cx="2973900" cy="2292877"/>
          </a:xfrm>
          <a:prstGeom prst="rect">
            <a:avLst/>
          </a:prstGeom>
          <a:noFill/>
          <a:ln>
            <a:noFill/>
          </a:ln>
        </p:spPr>
      </p:pic>
      <p:sp>
        <p:nvSpPr>
          <p:cNvPr id="277" name="Google Shape;277;p52"/>
          <p:cNvSpPr txBox="1">
            <a:spLocks noGrp="1"/>
          </p:cNvSpPr>
          <p:nvPr>
            <p:ph type="title"/>
          </p:nvPr>
        </p:nvSpPr>
        <p:spPr>
          <a:xfrm>
            <a:off x="229825" y="175100"/>
            <a:ext cx="7963800" cy="67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400"/>
              <a:t>Overview </a:t>
            </a:r>
            <a:endParaRPr sz="3400"/>
          </a:p>
        </p:txBody>
      </p:sp>
      <p:sp>
        <p:nvSpPr>
          <p:cNvPr id="278" name="Google Shape;278;p52"/>
          <p:cNvSpPr txBox="1">
            <a:spLocks noGrp="1"/>
          </p:cNvSpPr>
          <p:nvPr>
            <p:ph type="subTitle" idx="4294967295"/>
          </p:nvPr>
        </p:nvSpPr>
        <p:spPr>
          <a:xfrm>
            <a:off x="229825" y="1055025"/>
            <a:ext cx="8914200" cy="631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500">
                <a:latin typeface="Calibri"/>
                <a:ea typeface="Calibri"/>
                <a:cs typeface="Calibri"/>
                <a:sym typeface="Calibri"/>
              </a:rPr>
              <a:t>We’re excited to share the last session of the conference with you! </a:t>
            </a:r>
            <a:endParaRPr sz="2500">
              <a:latin typeface="Calibri"/>
              <a:ea typeface="Calibri"/>
              <a:cs typeface="Calibri"/>
              <a:sym typeface="Calibri"/>
            </a:endParaRPr>
          </a:p>
        </p:txBody>
      </p:sp>
      <p:sp>
        <p:nvSpPr>
          <p:cNvPr id="279" name="Google Shape;279;p52"/>
          <p:cNvSpPr txBox="1">
            <a:spLocks noGrp="1"/>
          </p:cNvSpPr>
          <p:nvPr>
            <p:ph type="body" idx="4294967295"/>
          </p:nvPr>
        </p:nvSpPr>
        <p:spPr>
          <a:xfrm>
            <a:off x="514350" y="1761875"/>
            <a:ext cx="6818100" cy="3069900"/>
          </a:xfrm>
          <a:prstGeom prst="rect">
            <a:avLst/>
          </a:prstGeom>
        </p:spPr>
        <p:txBody>
          <a:bodyPr spcFirstLastPara="1" wrap="square" lIns="91425" tIns="91425" rIns="91425" bIns="91425" anchor="t" anchorCtr="0">
            <a:noAutofit/>
          </a:bodyPr>
          <a:lstStyle/>
          <a:p>
            <a:pPr marL="457200" lvl="0" indent="-368300" algn="l" rtl="0">
              <a:lnSpc>
                <a:spcPct val="156250"/>
              </a:lnSpc>
              <a:spcBef>
                <a:spcPts val="2400"/>
              </a:spcBef>
              <a:spcAft>
                <a:spcPts val="0"/>
              </a:spcAft>
              <a:buSzPts val="2200"/>
              <a:buFont typeface="Calibri"/>
              <a:buChar char="●"/>
            </a:pPr>
            <a:r>
              <a:rPr lang="en" sz="2200">
                <a:latin typeface="Calibri"/>
                <a:ea typeface="Calibri"/>
                <a:cs typeface="Calibri"/>
                <a:sym typeface="Calibri"/>
              </a:rPr>
              <a:t>Intro (~15 min)</a:t>
            </a:r>
            <a:endParaRPr sz="2200">
              <a:latin typeface="Calibri"/>
              <a:ea typeface="Calibri"/>
              <a:cs typeface="Calibri"/>
              <a:sym typeface="Calibri"/>
            </a:endParaRPr>
          </a:p>
          <a:p>
            <a:pPr marL="457200" lvl="0" indent="-368300" algn="l" rtl="0">
              <a:lnSpc>
                <a:spcPct val="156250"/>
              </a:lnSpc>
              <a:spcBef>
                <a:spcPts val="0"/>
              </a:spcBef>
              <a:spcAft>
                <a:spcPts val="0"/>
              </a:spcAft>
              <a:buSzPts val="2200"/>
              <a:buFont typeface="Arial"/>
              <a:buChar char="●"/>
            </a:pPr>
            <a:r>
              <a:rPr lang="en" sz="2200">
                <a:latin typeface="Calibri"/>
                <a:ea typeface="Calibri"/>
                <a:cs typeface="Calibri"/>
                <a:sym typeface="Calibri"/>
              </a:rPr>
              <a:t>Panel (~30 min)</a:t>
            </a:r>
            <a:r>
              <a:rPr lang="en" sz="2200">
                <a:solidFill>
                  <a:srgbClr val="222222"/>
                </a:solidFill>
                <a:latin typeface="Calibri"/>
                <a:ea typeface="Calibri"/>
                <a:cs typeface="Calibri"/>
                <a:sym typeface="Calibri"/>
              </a:rPr>
              <a:t> </a:t>
            </a:r>
            <a:endParaRPr sz="2200">
              <a:solidFill>
                <a:srgbClr val="222222"/>
              </a:solidFill>
              <a:latin typeface="Calibri"/>
              <a:ea typeface="Calibri"/>
              <a:cs typeface="Calibri"/>
              <a:sym typeface="Calibri"/>
            </a:endParaRPr>
          </a:p>
          <a:p>
            <a:pPr marL="457200" lvl="0" indent="-368300" algn="l" rtl="0">
              <a:lnSpc>
                <a:spcPct val="156250"/>
              </a:lnSpc>
              <a:spcBef>
                <a:spcPts val="0"/>
              </a:spcBef>
              <a:spcAft>
                <a:spcPts val="0"/>
              </a:spcAft>
              <a:buSzPts val="2200"/>
              <a:buFont typeface="Calibri"/>
              <a:buChar char="●"/>
            </a:pPr>
            <a:r>
              <a:rPr lang="en" sz="2200">
                <a:latin typeface="Calibri"/>
                <a:ea typeface="Calibri"/>
                <a:cs typeface="Calibri"/>
                <a:sym typeface="Calibri"/>
              </a:rPr>
              <a:t>Small Group Discussions (~20 min)</a:t>
            </a:r>
            <a:endParaRPr sz="2200">
              <a:latin typeface="Calibri"/>
              <a:ea typeface="Calibri"/>
              <a:cs typeface="Calibri"/>
              <a:sym typeface="Calibri"/>
            </a:endParaRPr>
          </a:p>
          <a:p>
            <a:pPr marL="457200" lvl="0" indent="-368300" algn="l" rtl="0">
              <a:lnSpc>
                <a:spcPct val="156250"/>
              </a:lnSpc>
              <a:spcBef>
                <a:spcPts val="0"/>
              </a:spcBef>
              <a:spcAft>
                <a:spcPts val="0"/>
              </a:spcAft>
              <a:buClr>
                <a:srgbClr val="222222"/>
              </a:buClr>
              <a:buSzPts val="2200"/>
              <a:buFont typeface="Calibri"/>
              <a:buChar char="●"/>
            </a:pPr>
            <a:r>
              <a:rPr lang="en" sz="2200">
                <a:solidFill>
                  <a:srgbClr val="222222"/>
                </a:solidFill>
                <a:latin typeface="Calibri"/>
                <a:ea typeface="Calibri"/>
                <a:cs typeface="Calibri"/>
                <a:sym typeface="Calibri"/>
              </a:rPr>
              <a:t>Wrap Up (~10 min)</a:t>
            </a:r>
            <a:endParaRPr sz="2200">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79"/>
          <p:cNvSpPr txBox="1">
            <a:spLocks noGrp="1"/>
          </p:cNvSpPr>
          <p:nvPr>
            <p:ph type="title"/>
          </p:nvPr>
        </p:nvSpPr>
        <p:spPr>
          <a:xfrm>
            <a:off x="36750" y="1750650"/>
            <a:ext cx="9070500" cy="8211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4888"/>
              <a:t>Small Group Discussions</a:t>
            </a:r>
            <a:endParaRPr sz="4888"/>
          </a:p>
          <a:p>
            <a:pPr marL="0" lvl="0" indent="0" algn="ctr" rtl="0">
              <a:spcBef>
                <a:spcPts val="0"/>
              </a:spcBef>
              <a:spcAft>
                <a:spcPts val="0"/>
              </a:spcAft>
              <a:buNone/>
            </a:pPr>
            <a:r>
              <a:rPr lang="en" sz="2650" b="1">
                <a:latin typeface="Calibri"/>
                <a:ea typeface="Calibri"/>
                <a:cs typeface="Calibri"/>
                <a:sym typeface="Calibri"/>
              </a:rPr>
              <a:t>(Prompts on tables to help you get started)</a:t>
            </a:r>
            <a:endParaRPr sz="2650" b="1">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80"/>
          <p:cNvSpPr txBox="1">
            <a:spLocks noGrp="1"/>
          </p:cNvSpPr>
          <p:nvPr>
            <p:ph type="title"/>
          </p:nvPr>
        </p:nvSpPr>
        <p:spPr>
          <a:xfrm>
            <a:off x="229825" y="175100"/>
            <a:ext cx="7963800" cy="67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400"/>
              <a:t>Wrap-up </a:t>
            </a:r>
            <a:endParaRPr sz="3400"/>
          </a:p>
        </p:txBody>
      </p:sp>
      <p:sp>
        <p:nvSpPr>
          <p:cNvPr id="532" name="Google Shape;532;p80"/>
          <p:cNvSpPr txBox="1">
            <a:spLocks noGrp="1"/>
          </p:cNvSpPr>
          <p:nvPr>
            <p:ph type="subTitle" idx="4294967295"/>
          </p:nvPr>
        </p:nvSpPr>
        <p:spPr>
          <a:xfrm>
            <a:off x="229825" y="1055025"/>
            <a:ext cx="8914200" cy="631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500">
                <a:latin typeface="Calibri"/>
                <a:ea typeface="Calibri"/>
                <a:cs typeface="Calibri"/>
                <a:sym typeface="Calibri"/>
              </a:rPr>
              <a:t>Thank you for your participation in today’s discussion! </a:t>
            </a:r>
            <a:endParaRPr sz="2500">
              <a:latin typeface="Calibri"/>
              <a:ea typeface="Calibri"/>
              <a:cs typeface="Calibri"/>
              <a:sym typeface="Calibri"/>
            </a:endParaRPr>
          </a:p>
        </p:txBody>
      </p:sp>
      <p:sp>
        <p:nvSpPr>
          <p:cNvPr id="533" name="Google Shape;533;p80"/>
          <p:cNvSpPr txBox="1">
            <a:spLocks noGrp="1"/>
          </p:cNvSpPr>
          <p:nvPr>
            <p:ph type="body" idx="4294967295"/>
          </p:nvPr>
        </p:nvSpPr>
        <p:spPr>
          <a:xfrm>
            <a:off x="514350" y="1761875"/>
            <a:ext cx="7824600" cy="3069900"/>
          </a:xfrm>
          <a:prstGeom prst="rect">
            <a:avLst/>
          </a:prstGeom>
        </p:spPr>
        <p:txBody>
          <a:bodyPr spcFirstLastPara="1" wrap="square" lIns="91425" tIns="91425" rIns="91425" bIns="91425" anchor="t" anchorCtr="0">
            <a:noAutofit/>
          </a:bodyPr>
          <a:lstStyle/>
          <a:p>
            <a:pPr marL="457200" lvl="0" indent="-368300" algn="l" rtl="0">
              <a:lnSpc>
                <a:spcPct val="156250"/>
              </a:lnSpc>
              <a:spcBef>
                <a:spcPts val="2400"/>
              </a:spcBef>
              <a:spcAft>
                <a:spcPts val="0"/>
              </a:spcAft>
              <a:buClr>
                <a:srgbClr val="222222"/>
              </a:buClr>
              <a:buSzPts val="2200"/>
              <a:buFont typeface="Calibri"/>
              <a:buChar char="●"/>
            </a:pPr>
            <a:r>
              <a:rPr lang="en" sz="2200">
                <a:solidFill>
                  <a:srgbClr val="222222"/>
                </a:solidFill>
                <a:latin typeface="Calibri"/>
                <a:ea typeface="Calibri"/>
                <a:cs typeface="Calibri"/>
                <a:sym typeface="Calibri"/>
              </a:rPr>
              <a:t>Panel Highlights Small Group Conversations</a:t>
            </a:r>
            <a:endParaRPr sz="2200">
              <a:solidFill>
                <a:srgbClr val="222222"/>
              </a:solidFill>
              <a:latin typeface="Calibri"/>
              <a:ea typeface="Calibri"/>
              <a:cs typeface="Calibri"/>
              <a:sym typeface="Calibri"/>
            </a:endParaRPr>
          </a:p>
          <a:p>
            <a:pPr marL="457200" lvl="0" indent="-368300" algn="l" rtl="0">
              <a:lnSpc>
                <a:spcPct val="156250"/>
              </a:lnSpc>
              <a:spcBef>
                <a:spcPts val="0"/>
              </a:spcBef>
              <a:spcAft>
                <a:spcPts val="0"/>
              </a:spcAft>
              <a:buClr>
                <a:srgbClr val="222222"/>
              </a:buClr>
              <a:buSzPts val="2200"/>
              <a:buFont typeface="Calibri"/>
              <a:buChar char="●"/>
            </a:pPr>
            <a:r>
              <a:rPr lang="en" sz="2200">
                <a:solidFill>
                  <a:srgbClr val="222222"/>
                </a:solidFill>
                <a:latin typeface="Calibri"/>
                <a:ea typeface="Calibri"/>
                <a:cs typeface="Calibri"/>
                <a:sym typeface="Calibri"/>
              </a:rPr>
              <a:t>Final Thoughts </a:t>
            </a:r>
            <a:endParaRPr sz="2200">
              <a:solidFill>
                <a:srgbClr val="222222"/>
              </a:solidFill>
              <a:latin typeface="Calibri"/>
              <a:ea typeface="Calibri"/>
              <a:cs typeface="Calibri"/>
              <a:sym typeface="Calibri"/>
            </a:endParaRPr>
          </a:p>
          <a:p>
            <a:pPr marL="457200" lvl="0" indent="-368300" algn="l" rtl="0">
              <a:lnSpc>
                <a:spcPct val="156250"/>
              </a:lnSpc>
              <a:spcBef>
                <a:spcPts val="0"/>
              </a:spcBef>
              <a:spcAft>
                <a:spcPts val="0"/>
              </a:spcAft>
              <a:buClr>
                <a:srgbClr val="222222"/>
              </a:buClr>
              <a:buSzPts val="2200"/>
              <a:buFont typeface="Calibri"/>
              <a:buChar char="●"/>
            </a:pPr>
            <a:r>
              <a:rPr lang="en" sz="2200">
                <a:solidFill>
                  <a:srgbClr val="222222"/>
                </a:solidFill>
                <a:latin typeface="Calibri"/>
                <a:ea typeface="Calibri"/>
                <a:cs typeface="Calibri"/>
                <a:sym typeface="Calibri"/>
              </a:rPr>
              <a:t>Session Resources</a:t>
            </a:r>
            <a:endParaRPr sz="2200">
              <a:solidFill>
                <a:srgbClr val="222222"/>
              </a:solidFill>
              <a:latin typeface="Calibri"/>
              <a:ea typeface="Calibri"/>
              <a:cs typeface="Calibri"/>
              <a:sym typeface="Calibri"/>
            </a:endParaRPr>
          </a:p>
          <a:p>
            <a:pPr marL="457200" lvl="0" indent="457200" algn="l" rtl="0">
              <a:lnSpc>
                <a:spcPct val="156250"/>
              </a:lnSpc>
              <a:spcBef>
                <a:spcPts val="2400"/>
              </a:spcBef>
              <a:spcAft>
                <a:spcPts val="0"/>
              </a:spcAft>
              <a:buNone/>
            </a:pPr>
            <a:r>
              <a:rPr lang="en" sz="1700" b="1" u="sng">
                <a:solidFill>
                  <a:schemeClr val="hlink"/>
                </a:solidFill>
                <a:hlinkClick r:id="rId3"/>
              </a:rPr>
              <a:t>https://bit.ly/4bxsWrb</a:t>
            </a:r>
            <a:r>
              <a:rPr lang="en" sz="1700" b="1"/>
              <a:t>  </a:t>
            </a:r>
            <a:r>
              <a:rPr lang="en" sz="2200">
                <a:solidFill>
                  <a:srgbClr val="222222"/>
                </a:solidFill>
                <a:latin typeface="Calibri"/>
                <a:ea typeface="Calibri"/>
                <a:cs typeface="Calibri"/>
                <a:sym typeface="Calibri"/>
              </a:rPr>
              <a:t> </a:t>
            </a:r>
            <a:endParaRPr sz="2200">
              <a:solidFill>
                <a:srgbClr val="222222"/>
              </a:solidFill>
              <a:latin typeface="Calibri"/>
              <a:ea typeface="Calibri"/>
              <a:cs typeface="Calibri"/>
              <a:sym typeface="Calibri"/>
            </a:endParaRPr>
          </a:p>
          <a:p>
            <a:pPr marL="0" lvl="0" indent="0" algn="l" rtl="0">
              <a:lnSpc>
                <a:spcPct val="156250"/>
              </a:lnSpc>
              <a:spcBef>
                <a:spcPts val="2400"/>
              </a:spcBef>
              <a:spcAft>
                <a:spcPts val="1400"/>
              </a:spcAft>
              <a:buNone/>
            </a:pPr>
            <a:endParaRPr sz="2200">
              <a:latin typeface="Calibri"/>
              <a:ea typeface="Calibri"/>
              <a:cs typeface="Calibri"/>
              <a:sym typeface="Calibri"/>
            </a:endParaRPr>
          </a:p>
        </p:txBody>
      </p:sp>
      <p:pic>
        <p:nvPicPr>
          <p:cNvPr id="534" name="Google Shape;534;p80"/>
          <p:cNvPicPr preferRelativeResize="0"/>
          <p:nvPr/>
        </p:nvPicPr>
        <p:blipFill>
          <a:blip r:embed="rId4">
            <a:alphaModFix/>
          </a:blip>
          <a:stretch>
            <a:fillRect/>
          </a:stretch>
        </p:blipFill>
        <p:spPr>
          <a:xfrm>
            <a:off x="6178625" y="2571750"/>
            <a:ext cx="2474275" cy="2474275"/>
          </a:xfrm>
          <a:prstGeom prst="rect">
            <a:avLst/>
          </a:prstGeom>
          <a:noFill/>
          <a:ln>
            <a:noFill/>
          </a:ln>
        </p:spPr>
      </p:pic>
      <p:pic>
        <p:nvPicPr>
          <p:cNvPr id="535" name="Google Shape;535;p80" descr="Two people are seen from the waist up, talking to each other and gesturing with their hands."/>
          <p:cNvPicPr preferRelativeResize="0"/>
          <p:nvPr/>
        </p:nvPicPr>
        <p:blipFill rotWithShape="1">
          <a:blip r:embed="rId5">
            <a:alphaModFix/>
          </a:blip>
          <a:srcRect l="-1047" t="-12336" r="80663" b="73640"/>
          <a:stretch/>
        </p:blipFill>
        <p:spPr>
          <a:xfrm>
            <a:off x="6060488" y="1437000"/>
            <a:ext cx="2945300" cy="1305500"/>
          </a:xfrm>
          <a:prstGeom prst="rect">
            <a:avLst/>
          </a:prstGeom>
          <a:noFill/>
          <a:ln>
            <a:noFill/>
          </a:ln>
        </p:spPr>
      </p:pic>
      <p:sp>
        <p:nvSpPr>
          <p:cNvPr id="536" name="Google Shape;536;p80"/>
          <p:cNvSpPr/>
          <p:nvPr/>
        </p:nvSpPr>
        <p:spPr>
          <a:xfrm>
            <a:off x="4030625" y="3414775"/>
            <a:ext cx="2148000" cy="1002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Nunito Medium"/>
                <a:ea typeface="Nunito Medium"/>
                <a:cs typeface="Nunito Medium"/>
                <a:sym typeface="Nunito Medium"/>
              </a:rPr>
              <a:t>See Session Handout</a:t>
            </a:r>
            <a:endParaRPr>
              <a:solidFill>
                <a:schemeClr val="dk1"/>
              </a:solidFill>
              <a:latin typeface="Nunito Medium"/>
              <a:ea typeface="Nunito Medium"/>
              <a:cs typeface="Nunito Medium"/>
              <a:sym typeface="Nunito Medium"/>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81"/>
          <p:cNvSpPr txBox="1">
            <a:spLocks noGrp="1"/>
          </p:cNvSpPr>
          <p:nvPr>
            <p:ph type="title"/>
          </p:nvPr>
        </p:nvSpPr>
        <p:spPr>
          <a:xfrm>
            <a:off x="229825" y="175100"/>
            <a:ext cx="7963800" cy="67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400"/>
              <a:t>Resources</a:t>
            </a:r>
            <a:endParaRPr sz="3400"/>
          </a:p>
        </p:txBody>
      </p:sp>
      <p:sp>
        <p:nvSpPr>
          <p:cNvPr id="542" name="Google Shape;542;p81"/>
          <p:cNvSpPr txBox="1">
            <a:spLocks noGrp="1"/>
          </p:cNvSpPr>
          <p:nvPr>
            <p:ph type="body" idx="4294967295"/>
          </p:nvPr>
        </p:nvSpPr>
        <p:spPr>
          <a:xfrm>
            <a:off x="525025" y="1035100"/>
            <a:ext cx="7824600" cy="365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b="1">
                <a:latin typeface="Calibri"/>
                <a:ea typeface="Calibri"/>
                <a:cs typeface="Calibri"/>
                <a:sym typeface="Calibri"/>
              </a:rPr>
              <a:t>Annie Gordon, Sciencenter:</a:t>
            </a:r>
            <a:endParaRPr sz="2200" b="1">
              <a:latin typeface="Calibri"/>
              <a:ea typeface="Calibri"/>
              <a:cs typeface="Calibri"/>
              <a:sym typeface="Calibri"/>
            </a:endParaRPr>
          </a:p>
          <a:p>
            <a:pPr marL="457200" lvl="0" indent="-368300" algn="l" rtl="0">
              <a:spcBef>
                <a:spcPts val="0"/>
              </a:spcBef>
              <a:spcAft>
                <a:spcPts val="0"/>
              </a:spcAft>
              <a:buClr>
                <a:srgbClr val="222222"/>
              </a:buClr>
              <a:buSzPts val="2200"/>
              <a:buFont typeface="Calibri"/>
              <a:buChar char="●"/>
            </a:pPr>
            <a:r>
              <a:rPr lang="en" sz="2200">
                <a:latin typeface="Calibri"/>
                <a:ea typeface="Calibri"/>
                <a:cs typeface="Calibri"/>
                <a:sym typeface="Calibri"/>
              </a:rPr>
              <a:t>Neighbor Membership Application</a:t>
            </a:r>
            <a:endParaRPr sz="2200">
              <a:latin typeface="Calibri"/>
              <a:ea typeface="Calibri"/>
              <a:cs typeface="Calibri"/>
              <a:sym typeface="Calibri"/>
            </a:endParaRPr>
          </a:p>
          <a:p>
            <a:pPr marL="0" lvl="0" indent="0" algn="l" rtl="0">
              <a:spcBef>
                <a:spcPts val="1000"/>
              </a:spcBef>
              <a:spcAft>
                <a:spcPts val="0"/>
              </a:spcAft>
              <a:buNone/>
            </a:pPr>
            <a:r>
              <a:rPr lang="en" sz="2200" b="1">
                <a:latin typeface="Calibri"/>
                <a:ea typeface="Calibri"/>
                <a:cs typeface="Calibri"/>
                <a:sym typeface="Calibri"/>
              </a:rPr>
              <a:t>Bill Pariso</a:t>
            </a:r>
            <a:endParaRPr sz="2200" b="1">
              <a:latin typeface="Calibri"/>
              <a:ea typeface="Calibri"/>
              <a:cs typeface="Calibri"/>
              <a:sym typeface="Calibri"/>
            </a:endParaRPr>
          </a:p>
          <a:p>
            <a:pPr marL="457200" lvl="0" indent="-368300" algn="l" rtl="0">
              <a:spcBef>
                <a:spcPts val="1000"/>
              </a:spcBef>
              <a:spcAft>
                <a:spcPts val="0"/>
              </a:spcAft>
              <a:buClr>
                <a:srgbClr val="222222"/>
              </a:buClr>
              <a:buSzPts val="2200"/>
              <a:buFont typeface="Calibri"/>
              <a:buChar char="●"/>
            </a:pPr>
            <a:r>
              <a:rPr lang="en" sz="2200">
                <a:latin typeface="Calibri"/>
                <a:ea typeface="Calibri"/>
                <a:cs typeface="Calibri"/>
                <a:sym typeface="Calibri"/>
              </a:rPr>
              <a:t>Social Story</a:t>
            </a:r>
            <a:endParaRPr sz="2200">
              <a:latin typeface="Calibri"/>
              <a:ea typeface="Calibri"/>
              <a:cs typeface="Calibri"/>
              <a:sym typeface="Calibri"/>
            </a:endParaRPr>
          </a:p>
          <a:p>
            <a:pPr marL="0" lvl="0" indent="0" algn="l" rtl="0">
              <a:spcBef>
                <a:spcPts val="1000"/>
              </a:spcBef>
              <a:spcAft>
                <a:spcPts val="0"/>
              </a:spcAft>
              <a:buNone/>
            </a:pPr>
            <a:r>
              <a:rPr lang="en" sz="2200" b="1">
                <a:latin typeface="Calibri"/>
                <a:ea typeface="Calibri"/>
                <a:cs typeface="Calibri"/>
                <a:sym typeface="Calibri"/>
              </a:rPr>
              <a:t>Don Riefler</a:t>
            </a:r>
            <a:endParaRPr sz="2200" b="1">
              <a:latin typeface="Calibri"/>
              <a:ea typeface="Calibri"/>
              <a:cs typeface="Calibri"/>
              <a:sym typeface="Calibri"/>
            </a:endParaRPr>
          </a:p>
          <a:p>
            <a:pPr marL="457200" lvl="0" indent="-368300" algn="l" rtl="0">
              <a:spcBef>
                <a:spcPts val="0"/>
              </a:spcBef>
              <a:spcAft>
                <a:spcPts val="0"/>
              </a:spcAft>
              <a:buSzPts val="2200"/>
              <a:buFont typeface="Calibri"/>
              <a:buChar char="●"/>
            </a:pPr>
            <a:r>
              <a:rPr lang="en" sz="2200" b="1">
                <a:latin typeface="Calibri"/>
                <a:ea typeface="Calibri"/>
                <a:cs typeface="Calibri"/>
                <a:sym typeface="Calibri"/>
              </a:rPr>
              <a:t>Coming Soon!</a:t>
            </a:r>
            <a:endParaRPr sz="2200" b="1">
              <a:latin typeface="Calibri"/>
              <a:ea typeface="Calibri"/>
              <a:cs typeface="Calibri"/>
              <a:sym typeface="Calibri"/>
            </a:endParaRPr>
          </a:p>
          <a:p>
            <a:pPr marL="0" lvl="0" indent="0" algn="l" rtl="0">
              <a:spcBef>
                <a:spcPts val="0"/>
              </a:spcBef>
              <a:spcAft>
                <a:spcPts val="0"/>
              </a:spcAft>
              <a:buNone/>
            </a:pPr>
            <a:r>
              <a:rPr lang="en" sz="2200" b="1">
                <a:latin typeface="Calibri"/>
                <a:ea typeface="Calibri"/>
                <a:cs typeface="Calibri"/>
                <a:sym typeface="Calibri"/>
              </a:rPr>
              <a:t>Christina Leavell, ASU: </a:t>
            </a:r>
            <a:endParaRPr sz="2200" b="1">
              <a:latin typeface="Calibri"/>
              <a:ea typeface="Calibri"/>
              <a:cs typeface="Calibri"/>
              <a:sym typeface="Calibri"/>
            </a:endParaRPr>
          </a:p>
          <a:p>
            <a:pPr marL="457200" lvl="0" indent="-368300" algn="l" rtl="0">
              <a:spcBef>
                <a:spcPts val="0"/>
              </a:spcBef>
              <a:spcAft>
                <a:spcPts val="0"/>
              </a:spcAft>
              <a:buClr>
                <a:srgbClr val="222222"/>
              </a:buClr>
              <a:buSzPts val="2200"/>
              <a:buFont typeface="Calibri"/>
              <a:buChar char="●"/>
            </a:pPr>
            <a:r>
              <a:rPr lang="en" sz="2200">
                <a:latin typeface="Calibri"/>
                <a:ea typeface="Calibri"/>
                <a:cs typeface="Calibri"/>
                <a:sym typeface="Calibri"/>
              </a:rPr>
              <a:t>What is learning?</a:t>
            </a:r>
            <a:endParaRPr sz="2200">
              <a:latin typeface="Calibri"/>
              <a:ea typeface="Calibri"/>
              <a:cs typeface="Calibri"/>
              <a:sym typeface="Calibri"/>
            </a:endParaRPr>
          </a:p>
          <a:p>
            <a:pPr marL="457200" lvl="0" indent="-368300" algn="l" rtl="0">
              <a:spcBef>
                <a:spcPts val="0"/>
              </a:spcBef>
              <a:spcAft>
                <a:spcPts val="0"/>
              </a:spcAft>
              <a:buClr>
                <a:srgbClr val="222222"/>
              </a:buClr>
              <a:buSzPts val="2200"/>
              <a:buFont typeface="Calibri"/>
              <a:buChar char="●"/>
            </a:pPr>
            <a:r>
              <a:rPr lang="en" sz="2200">
                <a:latin typeface="Calibri"/>
                <a:ea typeface="Calibri"/>
                <a:cs typeface="Calibri"/>
                <a:sym typeface="Calibri"/>
              </a:rPr>
              <a:t>Improv Exercises</a:t>
            </a:r>
            <a:endParaRPr sz="2200">
              <a:latin typeface="Calibri"/>
              <a:ea typeface="Calibri"/>
              <a:cs typeface="Calibri"/>
              <a:sym typeface="Calibri"/>
            </a:endParaRPr>
          </a:p>
          <a:p>
            <a:pPr marL="0" lvl="0" indent="0" algn="l" rtl="0">
              <a:spcBef>
                <a:spcPts val="1200"/>
              </a:spcBef>
              <a:spcAft>
                <a:spcPts val="0"/>
              </a:spcAft>
              <a:buNone/>
            </a:pPr>
            <a:endParaRPr sz="2200">
              <a:solidFill>
                <a:srgbClr val="222222"/>
              </a:solidFill>
              <a:latin typeface="Calibri"/>
              <a:ea typeface="Calibri"/>
              <a:cs typeface="Calibri"/>
              <a:sym typeface="Calibri"/>
            </a:endParaRPr>
          </a:p>
          <a:p>
            <a:pPr marL="0" lvl="0" indent="0" algn="l" rtl="0">
              <a:lnSpc>
                <a:spcPct val="156250"/>
              </a:lnSpc>
              <a:spcBef>
                <a:spcPts val="2400"/>
              </a:spcBef>
              <a:spcAft>
                <a:spcPts val="1400"/>
              </a:spcAft>
              <a:buNone/>
            </a:pPr>
            <a:endParaRPr sz="2200">
              <a:latin typeface="Calibri"/>
              <a:ea typeface="Calibri"/>
              <a:cs typeface="Calibri"/>
              <a:sym typeface="Calibri"/>
            </a:endParaRPr>
          </a:p>
        </p:txBody>
      </p:sp>
      <p:pic>
        <p:nvPicPr>
          <p:cNvPr id="543" name="Google Shape;543;p81"/>
          <p:cNvPicPr preferRelativeResize="0"/>
          <p:nvPr/>
        </p:nvPicPr>
        <p:blipFill>
          <a:blip r:embed="rId3">
            <a:alphaModFix/>
          </a:blip>
          <a:stretch>
            <a:fillRect/>
          </a:stretch>
        </p:blipFill>
        <p:spPr>
          <a:xfrm>
            <a:off x="6178625" y="2571750"/>
            <a:ext cx="2474275" cy="2474275"/>
          </a:xfrm>
          <a:prstGeom prst="rect">
            <a:avLst/>
          </a:prstGeom>
          <a:noFill/>
          <a:ln>
            <a:noFill/>
          </a:ln>
        </p:spPr>
      </p:pic>
      <p:pic>
        <p:nvPicPr>
          <p:cNvPr id="544" name="Google Shape;544;p81" descr="Two people are seen from the waist up, talking to each other and gesturing with their hands."/>
          <p:cNvPicPr preferRelativeResize="0"/>
          <p:nvPr/>
        </p:nvPicPr>
        <p:blipFill rotWithShape="1">
          <a:blip r:embed="rId4">
            <a:alphaModFix/>
          </a:blip>
          <a:srcRect l="-1047" t="-12336" r="80663" b="73640"/>
          <a:stretch/>
        </p:blipFill>
        <p:spPr>
          <a:xfrm>
            <a:off x="6060488" y="1437000"/>
            <a:ext cx="2945300" cy="1305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82"/>
          <p:cNvSpPr txBox="1">
            <a:spLocks noGrp="1"/>
          </p:cNvSpPr>
          <p:nvPr>
            <p:ph type="title"/>
          </p:nvPr>
        </p:nvSpPr>
        <p:spPr>
          <a:xfrm>
            <a:off x="36750" y="138725"/>
            <a:ext cx="9070500" cy="10779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4888"/>
              <a:t>Thank you!!!</a:t>
            </a:r>
            <a:endParaRPr sz="4888"/>
          </a:p>
          <a:p>
            <a:pPr marL="0" lvl="0" indent="0" algn="ctr" rtl="0">
              <a:spcBef>
                <a:spcPts val="0"/>
              </a:spcBef>
              <a:spcAft>
                <a:spcPts val="0"/>
              </a:spcAft>
              <a:buNone/>
            </a:pPr>
            <a:r>
              <a:rPr lang="en" sz="2650" b="1">
                <a:latin typeface="Calibri"/>
                <a:ea typeface="Calibri"/>
                <a:cs typeface="Calibri"/>
                <a:sym typeface="Calibri"/>
              </a:rPr>
              <a:t>Safe Travels Home</a:t>
            </a:r>
            <a:endParaRPr sz="2650" b="1">
              <a:latin typeface="Calibri"/>
              <a:ea typeface="Calibri"/>
              <a:cs typeface="Calibri"/>
              <a:sym typeface="Calibri"/>
            </a:endParaRPr>
          </a:p>
        </p:txBody>
      </p:sp>
      <p:sp>
        <p:nvSpPr>
          <p:cNvPr id="550" name="Google Shape;550;p82"/>
          <p:cNvSpPr txBox="1">
            <a:spLocks noGrp="1"/>
          </p:cNvSpPr>
          <p:nvPr>
            <p:ph type="subTitle" idx="4294967295"/>
          </p:nvPr>
        </p:nvSpPr>
        <p:spPr>
          <a:xfrm>
            <a:off x="311700" y="3204850"/>
            <a:ext cx="8520600" cy="792600"/>
          </a:xfrm>
          <a:prstGeom prst="rect">
            <a:avLst/>
          </a:prstGeom>
        </p:spPr>
        <p:txBody>
          <a:bodyPr spcFirstLastPara="1" wrap="square" lIns="91425" tIns="91425" rIns="91425" bIns="91425" anchor="t" anchorCtr="0">
            <a:normAutofit fontScale="25000" lnSpcReduction="20000"/>
          </a:bodyPr>
          <a:lstStyle/>
          <a:p>
            <a:pPr marL="0" lvl="0" indent="0" algn="ctr" rtl="0">
              <a:spcBef>
                <a:spcPts val="0"/>
              </a:spcBef>
              <a:spcAft>
                <a:spcPts val="0"/>
              </a:spcAft>
              <a:buNone/>
            </a:pPr>
            <a:r>
              <a:rPr lang="en" sz="7200">
                <a:solidFill>
                  <a:schemeClr val="lt1"/>
                </a:solidFill>
                <a:latin typeface="Calibri"/>
                <a:ea typeface="Calibri"/>
                <a:cs typeface="Calibri"/>
                <a:sym typeface="Calibri"/>
              </a:rPr>
              <a:t>Christina Leavell: </a:t>
            </a:r>
            <a:r>
              <a:rPr lang="en" sz="7200" u="sng">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Christina.Leavell@asu.edu</a:t>
            </a:r>
            <a:r>
              <a:rPr lang="en" sz="7200">
                <a:solidFill>
                  <a:schemeClr val="lt1"/>
                </a:solidFill>
                <a:latin typeface="Calibri"/>
                <a:ea typeface="Calibri"/>
                <a:cs typeface="Calibri"/>
                <a:sym typeface="Calibri"/>
              </a:rPr>
              <a:t>, </a:t>
            </a:r>
            <a:r>
              <a:rPr lang="en" sz="7200" u="sng">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nisenet.org/</a:t>
            </a:r>
            <a:r>
              <a:rPr lang="en" sz="7200">
                <a:solidFill>
                  <a:schemeClr val="lt1"/>
                </a:solidFill>
                <a:latin typeface="Calibri"/>
                <a:ea typeface="Calibri"/>
                <a:cs typeface="Calibri"/>
                <a:sym typeface="Calibri"/>
              </a:rPr>
              <a:t> </a:t>
            </a:r>
            <a:endParaRPr sz="400">
              <a:solidFill>
                <a:schemeClr val="lt1"/>
              </a:solidFill>
              <a:latin typeface="Calibri"/>
              <a:ea typeface="Calibri"/>
              <a:cs typeface="Calibri"/>
              <a:sym typeface="Calibri"/>
            </a:endParaRPr>
          </a:p>
          <a:p>
            <a:pPr marL="0" lvl="0" indent="0" algn="ctr" rtl="0">
              <a:spcBef>
                <a:spcPts val="1200"/>
              </a:spcBef>
              <a:spcAft>
                <a:spcPts val="0"/>
              </a:spcAft>
              <a:buNone/>
            </a:pPr>
            <a:r>
              <a:rPr lang="en" sz="7200">
                <a:solidFill>
                  <a:schemeClr val="lt1"/>
                </a:solidFill>
                <a:latin typeface="Calibri"/>
                <a:ea typeface="Calibri"/>
                <a:cs typeface="Calibri"/>
                <a:sym typeface="Calibri"/>
              </a:rPr>
              <a:t>Don Riefler: </a:t>
            </a:r>
            <a:r>
              <a:rPr lang="en" sz="7200" u="sng">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donaldr@childrensmuseum.org</a:t>
            </a:r>
            <a:r>
              <a:rPr lang="en" sz="7200">
                <a:solidFill>
                  <a:schemeClr val="lt1"/>
                </a:solidFill>
                <a:latin typeface="Calibri"/>
                <a:ea typeface="Calibri"/>
                <a:cs typeface="Calibri"/>
                <a:sym typeface="Calibri"/>
              </a:rPr>
              <a:t>, </a:t>
            </a:r>
            <a:r>
              <a:rPr lang="en" sz="7200" u="sng">
                <a:solidFill>
                  <a:schemeClr val="lt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childrensmuseum.org/</a:t>
            </a:r>
            <a:endParaRPr sz="400">
              <a:solidFill>
                <a:schemeClr val="lt1"/>
              </a:solidFill>
              <a:latin typeface="Calibri"/>
              <a:ea typeface="Calibri"/>
              <a:cs typeface="Calibri"/>
              <a:sym typeface="Calibri"/>
            </a:endParaRPr>
          </a:p>
          <a:p>
            <a:pPr marL="0" lvl="0" indent="0" algn="ctr" rtl="0">
              <a:spcBef>
                <a:spcPts val="1200"/>
              </a:spcBef>
              <a:spcAft>
                <a:spcPts val="0"/>
              </a:spcAft>
              <a:buNone/>
            </a:pPr>
            <a:r>
              <a:rPr lang="en" sz="7200">
                <a:solidFill>
                  <a:schemeClr val="lt1"/>
                </a:solidFill>
                <a:latin typeface="Calibri"/>
                <a:ea typeface="Calibri"/>
                <a:cs typeface="Calibri"/>
                <a:sym typeface="Calibri"/>
              </a:rPr>
              <a:t>Bill Pariso: </a:t>
            </a:r>
            <a:r>
              <a:rPr lang="en" sz="7200" u="sng">
                <a:solidFill>
                  <a:schemeClr val="lt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BPariso@bbcmkids.org</a:t>
            </a:r>
            <a:r>
              <a:rPr lang="en" sz="7200">
                <a:solidFill>
                  <a:schemeClr val="lt1"/>
                </a:solidFill>
                <a:latin typeface="Calibri"/>
                <a:ea typeface="Calibri"/>
                <a:cs typeface="Calibri"/>
                <a:sym typeface="Calibri"/>
              </a:rPr>
              <a:t>, </a:t>
            </a:r>
            <a:r>
              <a:rPr lang="en" sz="7200" u="sng">
                <a:solidFill>
                  <a:schemeClr val="lt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bbcmkids.org/</a:t>
            </a:r>
            <a:endParaRPr sz="7200">
              <a:solidFill>
                <a:schemeClr val="lt1"/>
              </a:solidFill>
              <a:latin typeface="Calibri"/>
              <a:ea typeface="Calibri"/>
              <a:cs typeface="Calibri"/>
              <a:sym typeface="Calibri"/>
            </a:endParaRPr>
          </a:p>
          <a:p>
            <a:pPr marL="0" lvl="0" indent="0" algn="ctr" rtl="0">
              <a:spcBef>
                <a:spcPts val="1200"/>
              </a:spcBef>
              <a:spcAft>
                <a:spcPts val="0"/>
              </a:spcAft>
              <a:buClr>
                <a:schemeClr val="dk1"/>
              </a:buClr>
              <a:buSzPts val="275"/>
              <a:buFont typeface="Arial"/>
              <a:buNone/>
            </a:pPr>
            <a:r>
              <a:rPr lang="en" sz="7200">
                <a:solidFill>
                  <a:schemeClr val="lt1"/>
                </a:solidFill>
                <a:latin typeface="Calibri"/>
                <a:ea typeface="Calibri"/>
                <a:cs typeface="Calibri"/>
                <a:sym typeface="Calibri"/>
              </a:rPr>
              <a:t>Annie Gordon: </a:t>
            </a:r>
            <a:r>
              <a:rPr lang="en" sz="7200" u="sng">
                <a:solidFill>
                  <a:schemeClr val="lt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AGordon@sciencenter.org</a:t>
            </a:r>
            <a:r>
              <a:rPr lang="en" sz="7200">
                <a:solidFill>
                  <a:schemeClr val="lt1"/>
                </a:solidFill>
                <a:latin typeface="Calibri"/>
                <a:ea typeface="Calibri"/>
                <a:cs typeface="Calibri"/>
                <a:sym typeface="Calibri"/>
              </a:rPr>
              <a:t>, </a:t>
            </a:r>
            <a:r>
              <a:rPr lang="en" sz="7200" u="sng">
                <a:solidFill>
                  <a:schemeClr val="lt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sciencenter.org/</a:t>
            </a:r>
            <a:endParaRPr sz="7200">
              <a:solidFill>
                <a:schemeClr val="lt1"/>
              </a:solidFill>
              <a:latin typeface="Calibri"/>
              <a:ea typeface="Calibri"/>
              <a:cs typeface="Calibri"/>
              <a:sym typeface="Calibri"/>
            </a:endParaRPr>
          </a:p>
          <a:p>
            <a:pPr marL="0" lvl="0" indent="0" algn="ctr" rtl="0">
              <a:spcBef>
                <a:spcPts val="1200"/>
              </a:spcBef>
              <a:spcAft>
                <a:spcPts val="0"/>
              </a:spcAft>
              <a:buNone/>
            </a:pPr>
            <a:endParaRPr sz="8200">
              <a:solidFill>
                <a:schemeClr val="lt1"/>
              </a:solidFill>
              <a:latin typeface="Calibri"/>
              <a:ea typeface="Calibri"/>
              <a:cs typeface="Calibri"/>
              <a:sym typeface="Calibri"/>
            </a:endParaRPr>
          </a:p>
          <a:p>
            <a:pPr marL="0" lvl="0" indent="0" algn="ctr" rtl="0">
              <a:spcBef>
                <a:spcPts val="1200"/>
              </a:spcBef>
              <a:spcAft>
                <a:spcPts val="1200"/>
              </a:spcAft>
              <a:buNone/>
            </a:pPr>
            <a:endParaRPr/>
          </a:p>
        </p:txBody>
      </p:sp>
      <p:pic>
        <p:nvPicPr>
          <p:cNvPr id="551" name="Google Shape;551;p82" descr="A group of people shown from the waist up all smile and look in the same direction. The group is a diverse mix of ages, races, and genders."/>
          <p:cNvPicPr preferRelativeResize="0"/>
          <p:nvPr/>
        </p:nvPicPr>
        <p:blipFill>
          <a:blip r:embed="rId11">
            <a:alphaModFix/>
          </a:blip>
          <a:stretch>
            <a:fillRect/>
          </a:stretch>
        </p:blipFill>
        <p:spPr>
          <a:xfrm>
            <a:off x="2392513" y="1377425"/>
            <a:ext cx="4358975" cy="18274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53"/>
          <p:cNvSpPr txBox="1">
            <a:spLocks noGrp="1"/>
          </p:cNvSpPr>
          <p:nvPr>
            <p:ph type="title"/>
          </p:nvPr>
        </p:nvSpPr>
        <p:spPr>
          <a:xfrm>
            <a:off x="398475" y="2161200"/>
            <a:ext cx="8520600" cy="821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Rock, Paper, Scissors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54"/>
          <p:cNvSpPr txBox="1">
            <a:spLocks noGrp="1"/>
          </p:cNvSpPr>
          <p:nvPr>
            <p:ph type="title"/>
          </p:nvPr>
        </p:nvSpPr>
        <p:spPr>
          <a:xfrm>
            <a:off x="229825" y="175100"/>
            <a:ext cx="7963800" cy="67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400"/>
              <a:t>1…2…THROW!</a:t>
            </a:r>
            <a:endParaRPr sz="3400"/>
          </a:p>
        </p:txBody>
      </p:sp>
      <p:sp>
        <p:nvSpPr>
          <p:cNvPr id="290" name="Google Shape;290;p54"/>
          <p:cNvSpPr txBox="1">
            <a:spLocks noGrp="1"/>
          </p:cNvSpPr>
          <p:nvPr>
            <p:ph type="body" idx="4294967295"/>
          </p:nvPr>
        </p:nvSpPr>
        <p:spPr>
          <a:xfrm>
            <a:off x="514350" y="1761875"/>
            <a:ext cx="7824600" cy="3069900"/>
          </a:xfrm>
          <a:prstGeom prst="rect">
            <a:avLst/>
          </a:prstGeom>
        </p:spPr>
        <p:txBody>
          <a:bodyPr spcFirstLastPara="1" wrap="square" lIns="91425" tIns="91425" rIns="91425" bIns="91425" anchor="t" anchorCtr="0">
            <a:noAutofit/>
          </a:bodyPr>
          <a:lstStyle/>
          <a:p>
            <a:pPr marL="457200" lvl="0" indent="-368300" algn="l" rtl="0">
              <a:lnSpc>
                <a:spcPct val="156250"/>
              </a:lnSpc>
              <a:spcBef>
                <a:spcPts val="2400"/>
              </a:spcBef>
              <a:spcAft>
                <a:spcPts val="0"/>
              </a:spcAft>
              <a:buSzPts val="2200"/>
              <a:buFont typeface="Calibri"/>
              <a:buChar char="●"/>
            </a:pPr>
            <a:r>
              <a:rPr lang="en" sz="2200">
                <a:latin typeface="Calibri"/>
                <a:ea typeface="Calibri"/>
                <a:cs typeface="Calibri"/>
                <a:sym typeface="Calibri"/>
              </a:rPr>
              <a:t>Rock Beats Scissors </a:t>
            </a:r>
            <a:endParaRPr sz="2200">
              <a:latin typeface="Calibri"/>
              <a:ea typeface="Calibri"/>
              <a:cs typeface="Calibri"/>
              <a:sym typeface="Calibri"/>
            </a:endParaRPr>
          </a:p>
          <a:p>
            <a:pPr marL="457200" lvl="0" indent="-368300" algn="l" rtl="0">
              <a:lnSpc>
                <a:spcPct val="156250"/>
              </a:lnSpc>
              <a:spcBef>
                <a:spcPts val="0"/>
              </a:spcBef>
              <a:spcAft>
                <a:spcPts val="0"/>
              </a:spcAft>
              <a:buSzPts val="2200"/>
              <a:buFont typeface="Calibri"/>
              <a:buChar char="●"/>
            </a:pPr>
            <a:r>
              <a:rPr lang="en" sz="2200">
                <a:latin typeface="Calibri"/>
                <a:ea typeface="Calibri"/>
                <a:cs typeface="Calibri"/>
                <a:sym typeface="Calibri"/>
              </a:rPr>
              <a:t>Scissors Beats Paper </a:t>
            </a:r>
            <a:endParaRPr sz="2200">
              <a:latin typeface="Calibri"/>
              <a:ea typeface="Calibri"/>
              <a:cs typeface="Calibri"/>
              <a:sym typeface="Calibri"/>
            </a:endParaRPr>
          </a:p>
          <a:p>
            <a:pPr marL="457200" lvl="0" indent="-368300" algn="l" rtl="0">
              <a:lnSpc>
                <a:spcPct val="156250"/>
              </a:lnSpc>
              <a:spcBef>
                <a:spcPts val="0"/>
              </a:spcBef>
              <a:spcAft>
                <a:spcPts val="0"/>
              </a:spcAft>
              <a:buSzPts val="2200"/>
              <a:buFont typeface="Calibri"/>
              <a:buChar char="●"/>
            </a:pPr>
            <a:r>
              <a:rPr lang="en" sz="2200">
                <a:latin typeface="Calibri"/>
                <a:ea typeface="Calibri"/>
                <a:cs typeface="Calibri"/>
                <a:sym typeface="Calibri"/>
              </a:rPr>
              <a:t>Paper Beats Rock</a:t>
            </a:r>
            <a:endParaRPr sz="2200">
              <a:latin typeface="Calibri"/>
              <a:ea typeface="Calibri"/>
              <a:cs typeface="Calibri"/>
              <a:sym typeface="Calibri"/>
            </a:endParaRPr>
          </a:p>
        </p:txBody>
      </p:sp>
      <p:pic>
        <p:nvPicPr>
          <p:cNvPr id="291" name="Google Shape;291;p54" descr="Two female participants stand laughing as they play a game of Rock Paper Scissor. "/>
          <p:cNvPicPr preferRelativeResize="0"/>
          <p:nvPr/>
        </p:nvPicPr>
        <p:blipFill rotWithShape="1">
          <a:blip r:embed="rId3">
            <a:alphaModFix/>
          </a:blip>
          <a:srcRect t="15916" r="16736"/>
          <a:stretch/>
        </p:blipFill>
        <p:spPr>
          <a:xfrm>
            <a:off x="3582200" y="1344525"/>
            <a:ext cx="5181440" cy="34872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55"/>
          <p:cNvSpPr txBox="1">
            <a:spLocks noGrp="1"/>
          </p:cNvSpPr>
          <p:nvPr>
            <p:ph type="title"/>
          </p:nvPr>
        </p:nvSpPr>
        <p:spPr>
          <a:xfrm>
            <a:off x="229825" y="175100"/>
            <a:ext cx="8691300" cy="67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400"/>
              <a:t> Improv Exercises </a:t>
            </a:r>
            <a:endParaRPr sz="3400"/>
          </a:p>
        </p:txBody>
      </p:sp>
      <p:sp>
        <p:nvSpPr>
          <p:cNvPr id="297" name="Google Shape;297;p55"/>
          <p:cNvSpPr txBox="1">
            <a:spLocks noGrp="1"/>
          </p:cNvSpPr>
          <p:nvPr>
            <p:ph type="subTitle" idx="4294967295"/>
          </p:nvPr>
        </p:nvSpPr>
        <p:spPr>
          <a:xfrm>
            <a:off x="229825" y="1055025"/>
            <a:ext cx="8914200" cy="631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500">
                <a:latin typeface="Calibri"/>
                <a:ea typeface="Calibri"/>
                <a:cs typeface="Calibri"/>
                <a:sym typeface="Calibri"/>
              </a:rPr>
              <a:t>Tools to empower staff to facilitate positive learning conversations.</a:t>
            </a:r>
            <a:endParaRPr sz="2500">
              <a:latin typeface="Calibri"/>
              <a:ea typeface="Calibri"/>
              <a:cs typeface="Calibri"/>
              <a:sym typeface="Calibri"/>
            </a:endParaRPr>
          </a:p>
        </p:txBody>
      </p:sp>
      <p:sp>
        <p:nvSpPr>
          <p:cNvPr id="298" name="Google Shape;298;p55"/>
          <p:cNvSpPr txBox="1">
            <a:spLocks noGrp="1"/>
          </p:cNvSpPr>
          <p:nvPr>
            <p:ph type="body" idx="4294967295"/>
          </p:nvPr>
        </p:nvSpPr>
        <p:spPr>
          <a:xfrm>
            <a:off x="514350" y="1761875"/>
            <a:ext cx="7563600" cy="3069900"/>
          </a:xfrm>
          <a:prstGeom prst="rect">
            <a:avLst/>
          </a:prstGeom>
        </p:spPr>
        <p:txBody>
          <a:bodyPr spcFirstLastPara="1" wrap="square" lIns="91425" tIns="91425" rIns="91425" bIns="91425" anchor="t" anchorCtr="0">
            <a:noAutofit/>
          </a:bodyPr>
          <a:lstStyle/>
          <a:p>
            <a:pPr marL="457200" lvl="0" indent="-368300" algn="l" rtl="0">
              <a:lnSpc>
                <a:spcPct val="156250"/>
              </a:lnSpc>
              <a:spcBef>
                <a:spcPts val="2400"/>
              </a:spcBef>
              <a:spcAft>
                <a:spcPts val="0"/>
              </a:spcAft>
              <a:buSzPts val="2200"/>
              <a:buFont typeface="Calibri"/>
              <a:buChar char="●"/>
            </a:pPr>
            <a:r>
              <a:rPr lang="en" sz="2200">
                <a:latin typeface="Calibri"/>
                <a:ea typeface="Calibri"/>
                <a:cs typeface="Calibri"/>
                <a:sym typeface="Calibri"/>
              </a:rPr>
              <a:t>Create a supportive, light-hearted environment for staff to practice and strengthen essential skills.</a:t>
            </a:r>
            <a:endParaRPr sz="2200">
              <a:latin typeface="Calibri"/>
              <a:ea typeface="Calibri"/>
              <a:cs typeface="Calibri"/>
              <a:sym typeface="Calibri"/>
            </a:endParaRPr>
          </a:p>
          <a:p>
            <a:pPr marL="457200" lvl="0" indent="-368300" algn="l" rtl="0">
              <a:lnSpc>
                <a:spcPct val="156250"/>
              </a:lnSpc>
              <a:spcBef>
                <a:spcPts val="0"/>
              </a:spcBef>
              <a:spcAft>
                <a:spcPts val="0"/>
              </a:spcAft>
              <a:buSzPts val="2200"/>
              <a:buFont typeface="Calibri"/>
              <a:buChar char="●"/>
            </a:pPr>
            <a:r>
              <a:rPr lang="en" sz="2200">
                <a:latin typeface="Calibri"/>
                <a:ea typeface="Calibri"/>
                <a:cs typeface="Calibri"/>
                <a:sym typeface="Calibri"/>
              </a:rPr>
              <a:t>Develop a more cohesive team while also building staff confidence to engage more deeply with visitors.</a:t>
            </a:r>
            <a:endParaRPr sz="2200">
              <a:latin typeface="Calibri"/>
              <a:ea typeface="Calibri"/>
              <a:cs typeface="Calibri"/>
              <a:sym typeface="Calibri"/>
            </a:endParaRPr>
          </a:p>
          <a:p>
            <a:pPr marL="457200" lvl="0" indent="-368300" algn="l" rtl="0">
              <a:lnSpc>
                <a:spcPct val="156250"/>
              </a:lnSpc>
              <a:spcBef>
                <a:spcPts val="0"/>
              </a:spcBef>
              <a:spcAft>
                <a:spcPts val="0"/>
              </a:spcAft>
              <a:buSzPts val="2200"/>
              <a:buFont typeface="Calibri"/>
              <a:buChar char="●"/>
            </a:pPr>
            <a:r>
              <a:rPr lang="en" sz="2200">
                <a:latin typeface="Calibri"/>
                <a:ea typeface="Calibri"/>
                <a:cs typeface="Calibri"/>
                <a:sym typeface="Calibri"/>
              </a:rPr>
              <a:t>Various exercises with guides &amp; tips for how to lead. </a:t>
            </a:r>
            <a:endParaRPr sz="1900" b="1">
              <a:latin typeface="Calibri"/>
              <a:ea typeface="Calibri"/>
              <a:cs typeface="Calibri"/>
              <a:sym typeface="Calibri"/>
            </a:endParaRPr>
          </a:p>
        </p:txBody>
      </p:sp>
      <p:pic>
        <p:nvPicPr>
          <p:cNvPr id="299" name="Google Shape;299;p55" descr="A small group gathers in an outdoor space. Young participants are sitting on logs while two adults stand talking to the group. Group is a diverse mix of ages, races, and genders."/>
          <p:cNvPicPr preferRelativeResize="0"/>
          <p:nvPr/>
        </p:nvPicPr>
        <p:blipFill rotWithShape="1">
          <a:blip r:embed="rId3">
            <a:alphaModFix/>
          </a:blip>
          <a:srcRect r="27293"/>
          <a:stretch/>
        </p:blipFill>
        <p:spPr>
          <a:xfrm>
            <a:off x="6933075" y="3586650"/>
            <a:ext cx="2041374" cy="1396776"/>
          </a:xfrm>
          <a:prstGeom prst="rect">
            <a:avLst/>
          </a:prstGeom>
          <a:noFill/>
          <a:ln>
            <a:noFill/>
          </a:ln>
        </p:spPr>
      </p:pic>
      <p:sp>
        <p:nvSpPr>
          <p:cNvPr id="300" name="Google Shape;300;p55"/>
          <p:cNvSpPr txBox="1"/>
          <p:nvPr/>
        </p:nvSpPr>
        <p:spPr>
          <a:xfrm>
            <a:off x="2422825" y="4457200"/>
            <a:ext cx="4305300" cy="330900"/>
          </a:xfrm>
          <a:prstGeom prst="rect">
            <a:avLst/>
          </a:prstGeom>
          <a:noFill/>
          <a:ln>
            <a:noFill/>
          </a:ln>
        </p:spPr>
        <p:txBody>
          <a:bodyPr spcFirstLastPara="1" wrap="square" lIns="91425" tIns="91425" rIns="91425" bIns="91425" anchor="t" anchorCtr="0">
            <a:noAutofit/>
          </a:bodyPr>
          <a:lstStyle/>
          <a:p>
            <a:pPr marL="0" lvl="0" indent="0" algn="l" rtl="0">
              <a:lnSpc>
                <a:spcPct val="156250"/>
              </a:lnSpc>
              <a:spcBef>
                <a:spcPts val="2400"/>
              </a:spcBef>
              <a:spcAft>
                <a:spcPts val="0"/>
              </a:spcAft>
              <a:buNone/>
            </a:pPr>
            <a:r>
              <a:rPr lang="en" sz="2000" b="1" u="sng">
                <a:solidFill>
                  <a:schemeClr val="accent5"/>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nisenet.org/catalog/improv-exercises</a:t>
            </a:r>
            <a:r>
              <a:rPr lang="en" sz="2000" b="1">
                <a:solidFill>
                  <a:schemeClr val="dk1"/>
                </a:solidFill>
                <a:latin typeface="Calibri"/>
                <a:ea typeface="Calibri"/>
                <a:cs typeface="Calibri"/>
                <a:sym typeface="Calibri"/>
              </a:rPr>
              <a:t> </a:t>
            </a:r>
            <a:endParaRPr sz="2000" b="1">
              <a:solidFill>
                <a:schemeClr val="dk1"/>
              </a:solidFill>
              <a:latin typeface="Calibri"/>
              <a:ea typeface="Calibri"/>
              <a:cs typeface="Calibri"/>
              <a:sym typeface="Calibri"/>
            </a:endParaRPr>
          </a:p>
          <a:p>
            <a:pPr marL="0" lvl="0" indent="0" algn="l" rtl="0">
              <a:spcBef>
                <a:spcPts val="1400"/>
              </a:spcBef>
              <a:spcAft>
                <a:spcPts val="0"/>
              </a:spcAft>
              <a:buNone/>
            </a:pPr>
            <a:endParaRPr sz="1800">
              <a:solidFill>
                <a:schemeClr val="dk1"/>
              </a:solidFill>
              <a:latin typeface="Nunito Medium"/>
              <a:ea typeface="Nunito Medium"/>
              <a:cs typeface="Nunito Medium"/>
              <a:sym typeface="Nunito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56"/>
          <p:cNvSpPr txBox="1">
            <a:spLocks noGrp="1"/>
          </p:cNvSpPr>
          <p:nvPr>
            <p:ph type="title"/>
          </p:nvPr>
        </p:nvSpPr>
        <p:spPr>
          <a:xfrm>
            <a:off x="229825" y="175100"/>
            <a:ext cx="8691300" cy="67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400"/>
              <a:t>“What Is Learning” Conversation Starter </a:t>
            </a:r>
            <a:endParaRPr sz="3400"/>
          </a:p>
        </p:txBody>
      </p:sp>
      <p:sp>
        <p:nvSpPr>
          <p:cNvPr id="306" name="Google Shape;306;p56"/>
          <p:cNvSpPr txBox="1">
            <a:spLocks noGrp="1"/>
          </p:cNvSpPr>
          <p:nvPr>
            <p:ph type="subTitle" idx="4294967295"/>
          </p:nvPr>
        </p:nvSpPr>
        <p:spPr>
          <a:xfrm>
            <a:off x="229825" y="1055025"/>
            <a:ext cx="8914200" cy="631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500">
                <a:latin typeface="Calibri"/>
                <a:ea typeface="Calibri"/>
                <a:cs typeface="Calibri"/>
                <a:sym typeface="Calibri"/>
              </a:rPr>
              <a:t>Cards to spark conversations about what learning looks like.</a:t>
            </a:r>
            <a:endParaRPr sz="2500">
              <a:latin typeface="Calibri"/>
              <a:ea typeface="Calibri"/>
              <a:cs typeface="Calibri"/>
              <a:sym typeface="Calibri"/>
            </a:endParaRPr>
          </a:p>
        </p:txBody>
      </p:sp>
      <p:sp>
        <p:nvSpPr>
          <p:cNvPr id="307" name="Google Shape;307;p56"/>
          <p:cNvSpPr txBox="1">
            <a:spLocks noGrp="1"/>
          </p:cNvSpPr>
          <p:nvPr>
            <p:ph type="body" idx="4294967295"/>
          </p:nvPr>
        </p:nvSpPr>
        <p:spPr>
          <a:xfrm>
            <a:off x="514350" y="1761875"/>
            <a:ext cx="5511300" cy="3069900"/>
          </a:xfrm>
          <a:prstGeom prst="rect">
            <a:avLst/>
          </a:prstGeom>
        </p:spPr>
        <p:txBody>
          <a:bodyPr spcFirstLastPara="1" wrap="square" lIns="91425" tIns="91425" rIns="91425" bIns="91425" anchor="t" anchorCtr="0">
            <a:noAutofit/>
          </a:bodyPr>
          <a:lstStyle/>
          <a:p>
            <a:pPr marL="457200" lvl="0" indent="-355600" algn="l" rtl="0">
              <a:lnSpc>
                <a:spcPct val="156250"/>
              </a:lnSpc>
              <a:spcBef>
                <a:spcPts val="2400"/>
              </a:spcBef>
              <a:spcAft>
                <a:spcPts val="0"/>
              </a:spcAft>
              <a:buClr>
                <a:srgbClr val="222222"/>
              </a:buClr>
              <a:buSzPts val="2000"/>
              <a:buFont typeface="Calibri"/>
              <a:buChar char="●"/>
            </a:pPr>
            <a:r>
              <a:rPr lang="en" sz="2000">
                <a:latin typeface="Calibri"/>
                <a:ea typeface="Calibri"/>
                <a:cs typeface="Calibri"/>
                <a:sym typeface="Calibri"/>
              </a:rPr>
              <a:t>Staff articulate their own thoughts on learning</a:t>
            </a:r>
            <a:endParaRPr sz="2000">
              <a:latin typeface="Calibri"/>
              <a:ea typeface="Calibri"/>
              <a:cs typeface="Calibri"/>
              <a:sym typeface="Calibri"/>
            </a:endParaRPr>
          </a:p>
          <a:p>
            <a:pPr marL="457200" lvl="0" indent="-355600" algn="l" rtl="0">
              <a:lnSpc>
                <a:spcPct val="156250"/>
              </a:lnSpc>
              <a:spcBef>
                <a:spcPts val="0"/>
              </a:spcBef>
              <a:spcAft>
                <a:spcPts val="0"/>
              </a:spcAft>
              <a:buClr>
                <a:srgbClr val="222222"/>
              </a:buClr>
              <a:buSzPts val="2000"/>
              <a:buFont typeface="Calibri"/>
              <a:buChar char="●"/>
            </a:pPr>
            <a:r>
              <a:rPr lang="en" sz="2000">
                <a:latin typeface="Calibri"/>
                <a:ea typeface="Calibri"/>
                <a:cs typeface="Calibri"/>
                <a:sym typeface="Calibri"/>
              </a:rPr>
              <a:t>Group conversations inform approaches to engagement and education work</a:t>
            </a:r>
            <a:endParaRPr sz="2000">
              <a:latin typeface="Calibri"/>
              <a:ea typeface="Calibri"/>
              <a:cs typeface="Calibri"/>
              <a:sym typeface="Calibri"/>
            </a:endParaRPr>
          </a:p>
          <a:p>
            <a:pPr marL="457200" lvl="0" indent="-355600" algn="l" rtl="0">
              <a:lnSpc>
                <a:spcPct val="156250"/>
              </a:lnSpc>
              <a:spcBef>
                <a:spcPts val="0"/>
              </a:spcBef>
              <a:spcAft>
                <a:spcPts val="0"/>
              </a:spcAft>
              <a:buClr>
                <a:srgbClr val="222222"/>
              </a:buClr>
              <a:buSzPts val="2000"/>
              <a:buFont typeface="Calibri"/>
              <a:buChar char="●"/>
            </a:pPr>
            <a:r>
              <a:rPr lang="en" sz="2000">
                <a:latin typeface="Calibri"/>
                <a:ea typeface="Calibri"/>
                <a:cs typeface="Calibri"/>
                <a:sym typeface="Calibri"/>
              </a:rPr>
              <a:t>Staff recognize that learning takes many forms and occurs in different settings across a person’s lifetime</a:t>
            </a:r>
            <a:endParaRPr sz="2000">
              <a:latin typeface="Calibri"/>
              <a:ea typeface="Calibri"/>
              <a:cs typeface="Calibri"/>
              <a:sym typeface="Calibri"/>
            </a:endParaRPr>
          </a:p>
        </p:txBody>
      </p:sp>
      <p:sp>
        <p:nvSpPr>
          <p:cNvPr id="308" name="Google Shape;308;p56"/>
          <p:cNvSpPr txBox="1">
            <a:spLocks noGrp="1"/>
          </p:cNvSpPr>
          <p:nvPr>
            <p:ph type="body" idx="4294967295"/>
          </p:nvPr>
        </p:nvSpPr>
        <p:spPr>
          <a:xfrm>
            <a:off x="2736152" y="4484200"/>
            <a:ext cx="3671700" cy="540900"/>
          </a:xfrm>
          <a:prstGeom prst="rect">
            <a:avLst/>
          </a:prstGeom>
        </p:spPr>
        <p:txBody>
          <a:bodyPr spcFirstLastPara="1" wrap="square" lIns="91425" tIns="91425" rIns="91425" bIns="91425" anchor="t" anchorCtr="0">
            <a:noAutofit/>
          </a:bodyPr>
          <a:lstStyle/>
          <a:p>
            <a:pPr marL="0" lvl="0" indent="0" algn="l" rtl="0">
              <a:lnSpc>
                <a:spcPct val="156250"/>
              </a:lnSpc>
              <a:spcBef>
                <a:spcPts val="2400"/>
              </a:spcBef>
              <a:spcAft>
                <a:spcPts val="1400"/>
              </a:spcAft>
              <a:buNone/>
            </a:pPr>
            <a:r>
              <a:rPr lang="en" sz="2200" b="1" u="sng">
                <a:solidFill>
                  <a:schemeClr val="hlink"/>
                </a:solidFill>
                <a:latin typeface="Calibri"/>
                <a:ea typeface="Calibri"/>
                <a:cs typeface="Calibri"/>
                <a:sym typeface="Calibri"/>
                <a:hlinkClick r:id="rId3"/>
              </a:rPr>
              <a:t>nisenet.org/learningcards</a:t>
            </a:r>
            <a:r>
              <a:rPr lang="en" sz="2200" b="1">
                <a:latin typeface="Calibri"/>
                <a:ea typeface="Calibri"/>
                <a:cs typeface="Calibri"/>
                <a:sym typeface="Calibri"/>
              </a:rPr>
              <a:t> </a:t>
            </a:r>
            <a:endParaRPr sz="2200" b="1">
              <a:latin typeface="Calibri"/>
              <a:ea typeface="Calibri"/>
              <a:cs typeface="Calibri"/>
              <a:sym typeface="Calibri"/>
            </a:endParaRPr>
          </a:p>
        </p:txBody>
      </p:sp>
      <p:pic>
        <p:nvPicPr>
          <p:cNvPr id="309" name="Google Shape;309;p56" descr="Scattered cards from the &quot;What is Learning?&quot; card deck appear on a flat surface. They are all mixed up in a pile, each with varied vivid images."/>
          <p:cNvPicPr preferRelativeResize="0"/>
          <p:nvPr/>
        </p:nvPicPr>
        <p:blipFill rotWithShape="1">
          <a:blip r:embed="rId4">
            <a:alphaModFix/>
          </a:blip>
          <a:srcRect l="17117" r="8428" b="15461"/>
          <a:stretch/>
        </p:blipFill>
        <p:spPr>
          <a:xfrm>
            <a:off x="6142250" y="1686825"/>
            <a:ext cx="2463551" cy="28613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57"/>
          <p:cNvSpPr txBox="1">
            <a:spLocks noGrp="1"/>
          </p:cNvSpPr>
          <p:nvPr>
            <p:ph type="ctrTitle"/>
          </p:nvPr>
        </p:nvSpPr>
        <p:spPr>
          <a:xfrm>
            <a:off x="3344332" y="1597819"/>
            <a:ext cx="5113800" cy="11025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lt1"/>
              </a:buClr>
              <a:buSzPct val="100000"/>
              <a:buFont typeface="Calibri"/>
              <a:buNone/>
            </a:pPr>
            <a:r>
              <a:rPr lang="en"/>
              <a:t>Focus on Frontline Staff</a:t>
            </a:r>
            <a:endParaRPr/>
          </a:p>
        </p:txBody>
      </p:sp>
      <p:sp>
        <p:nvSpPr>
          <p:cNvPr id="315" name="Google Shape;315;p57"/>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rmAutofit fontScale="92500"/>
          </a:bodyPr>
          <a:lstStyle/>
          <a:p>
            <a:pPr marL="0" lvl="0" indent="0" algn="ctr" rtl="0">
              <a:spcBef>
                <a:spcPts val="0"/>
              </a:spcBef>
              <a:spcAft>
                <a:spcPts val="0"/>
              </a:spcAft>
              <a:buClr>
                <a:srgbClr val="C5D8F1"/>
              </a:buClr>
              <a:buSzPct val="100000"/>
              <a:buNone/>
            </a:pPr>
            <a:r>
              <a:rPr lang="en"/>
              <a:t>ACM InterActivity 2024</a:t>
            </a:r>
            <a:endParaRPr/>
          </a:p>
          <a:p>
            <a:pPr marL="0" lvl="0" indent="0" algn="ctr" rtl="0">
              <a:spcBef>
                <a:spcPts val="592"/>
              </a:spcBef>
              <a:spcAft>
                <a:spcPts val="0"/>
              </a:spcAft>
              <a:buClr>
                <a:srgbClr val="C5D8F1"/>
              </a:buClr>
              <a:buSzPct val="100000"/>
              <a:buNone/>
            </a:pPr>
            <a:r>
              <a:rPr lang="en"/>
              <a:t>Don Riefler, Science Programs Manager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58"/>
          <p:cNvSpPr txBox="1">
            <a:spLocks noGrp="1"/>
          </p:cNvSpPr>
          <p:nvPr>
            <p:ph type="title"/>
          </p:nvPr>
        </p:nvSpPr>
        <p:spPr>
          <a:xfrm>
            <a:off x="457200" y="136822"/>
            <a:ext cx="8229600" cy="639300"/>
          </a:xfrm>
          <a:prstGeom prst="rect">
            <a:avLst/>
          </a:prstGeom>
          <a:noFill/>
          <a:ln>
            <a:noFill/>
          </a:ln>
        </p:spPr>
        <p:txBody>
          <a:bodyPr spcFirstLastPara="1" wrap="square" lIns="91425" tIns="45700" rIns="91425" bIns="45700" anchor="ctr" anchorCtr="0">
            <a:normAutofit fontScale="90000"/>
          </a:bodyPr>
          <a:lstStyle/>
          <a:p>
            <a:pPr marL="0" lvl="0" indent="0" algn="r" rtl="0">
              <a:spcBef>
                <a:spcPts val="0"/>
              </a:spcBef>
              <a:spcAft>
                <a:spcPts val="0"/>
              </a:spcAft>
              <a:buClr>
                <a:schemeClr val="lt1"/>
              </a:buClr>
              <a:buSzPct val="100000"/>
              <a:buFont typeface="Calibri"/>
              <a:buNone/>
            </a:pPr>
            <a:r>
              <a:rPr lang="en" sz="4000">
                <a:solidFill>
                  <a:schemeClr val="lt1"/>
                </a:solidFill>
              </a:rPr>
              <a:t>Focus on Frontline Staff</a:t>
            </a:r>
            <a:endParaRPr/>
          </a:p>
        </p:txBody>
      </p:sp>
      <p:sp>
        <p:nvSpPr>
          <p:cNvPr id="322" name="Google Shape;322;p58"/>
          <p:cNvSpPr txBox="1">
            <a:spLocks noGrp="1"/>
          </p:cNvSpPr>
          <p:nvPr>
            <p:ph type="body" idx="1"/>
          </p:nvPr>
        </p:nvSpPr>
        <p:spPr>
          <a:xfrm>
            <a:off x="457200" y="1200151"/>
            <a:ext cx="4038600" cy="3394500"/>
          </a:xfrm>
          <a:prstGeom prst="rect">
            <a:avLst/>
          </a:prstGeom>
          <a:noFill/>
          <a:ln>
            <a:noFill/>
          </a:ln>
        </p:spPr>
        <p:txBody>
          <a:bodyPr spcFirstLastPara="1" wrap="square" lIns="91425" tIns="45700" rIns="91425" bIns="45700" anchor="t" anchorCtr="0">
            <a:normAutofit fontScale="77500" lnSpcReduction="10000"/>
          </a:bodyPr>
          <a:lstStyle/>
          <a:p>
            <a:pPr marL="342900" lvl="0" indent="-342900" algn="l" rtl="0">
              <a:spcBef>
                <a:spcPts val="0"/>
              </a:spcBef>
              <a:spcAft>
                <a:spcPts val="0"/>
              </a:spcAft>
              <a:buClr>
                <a:schemeClr val="dk1"/>
              </a:buClr>
              <a:buSzPct val="100000"/>
              <a:buChar char="•"/>
            </a:pPr>
            <a:r>
              <a:rPr lang="en"/>
              <a:t>What are the ways we communicate with teachers and chaperones?</a:t>
            </a:r>
            <a:endParaRPr/>
          </a:p>
          <a:p>
            <a:pPr marL="342900" lvl="0" indent="-342900" algn="l" rtl="0">
              <a:spcBef>
                <a:spcPts val="434"/>
              </a:spcBef>
              <a:spcAft>
                <a:spcPts val="0"/>
              </a:spcAft>
              <a:buClr>
                <a:schemeClr val="dk1"/>
              </a:buClr>
              <a:buSzPct val="100000"/>
              <a:buChar char="•"/>
            </a:pPr>
            <a:r>
              <a:rPr lang="en"/>
              <a:t>How do we provide information to frontline staff and hear their concerns?</a:t>
            </a:r>
            <a:endParaRPr/>
          </a:p>
          <a:p>
            <a:pPr marL="342900" lvl="0" indent="-342900" algn="l" rtl="0">
              <a:spcBef>
                <a:spcPts val="434"/>
              </a:spcBef>
              <a:spcAft>
                <a:spcPts val="0"/>
              </a:spcAft>
              <a:buClr>
                <a:schemeClr val="dk1"/>
              </a:buClr>
              <a:buSzPct val="100000"/>
              <a:buChar char="•"/>
            </a:pPr>
            <a:r>
              <a:rPr lang="en"/>
              <a:t>What is within our control?</a:t>
            </a:r>
            <a:endParaRPr/>
          </a:p>
          <a:p>
            <a:pPr marL="342900" lvl="0" indent="-342900" algn="l" rtl="0">
              <a:spcBef>
                <a:spcPts val="434"/>
              </a:spcBef>
              <a:spcAft>
                <a:spcPts val="0"/>
              </a:spcAft>
              <a:buClr>
                <a:schemeClr val="dk1"/>
              </a:buClr>
              <a:buSzPct val="100000"/>
              <a:buChar char="•"/>
            </a:pPr>
            <a:r>
              <a:rPr lang="en"/>
              <a:t>How can our School Programs dept. be a bridge between schools and frontline staff?</a:t>
            </a:r>
            <a:endParaRPr/>
          </a:p>
        </p:txBody>
      </p:sp>
      <p:pic>
        <p:nvPicPr>
          <p:cNvPr id="323" name="Google Shape;323;p58" descr="A group of people stands inside one of the large open spaces at the Children's Museum of Indianapolis. Two floors can be seen with a large window in the background."/>
          <p:cNvPicPr preferRelativeResize="0">
            <a:picLocks noGrp="1"/>
          </p:cNvPicPr>
          <p:nvPr>
            <p:ph type="body" idx="2"/>
          </p:nvPr>
        </p:nvPicPr>
        <p:blipFill rotWithShape="1">
          <a:blip r:embed="rId3">
            <a:alphaModFix/>
          </a:blip>
          <a:srcRect t="7198" b="9489"/>
          <a:stretch/>
        </p:blipFill>
        <p:spPr>
          <a:xfrm>
            <a:off x="4937430" y="1083448"/>
            <a:ext cx="3749400" cy="34212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23 Templates">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2524</Words>
  <Application>Microsoft Macintosh PowerPoint</Application>
  <PresentationFormat>On-screen Show (16:9)</PresentationFormat>
  <Paragraphs>237</Paragraphs>
  <Slides>33</Slides>
  <Notes>33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33</vt:i4>
      </vt:variant>
    </vt:vector>
  </HeadingPairs>
  <TitlesOfParts>
    <vt:vector size="47" baseType="lpstr">
      <vt:lpstr>Proxima Nova</vt:lpstr>
      <vt:lpstr>Nunito</vt:lpstr>
      <vt:lpstr>Amatic SC</vt:lpstr>
      <vt:lpstr>Raleway</vt:lpstr>
      <vt:lpstr>Century Gothic</vt:lpstr>
      <vt:lpstr>Calibri</vt:lpstr>
      <vt:lpstr>Nunito Medium</vt:lpstr>
      <vt:lpstr>Arial</vt:lpstr>
      <vt:lpstr>Dosis ExtraBold</vt:lpstr>
      <vt:lpstr>Nunito ExtraBold</vt:lpstr>
      <vt:lpstr>Nunito SemiBold</vt:lpstr>
      <vt:lpstr>Simple Light</vt:lpstr>
      <vt:lpstr>2023 Templates</vt:lpstr>
      <vt:lpstr>Office Theme</vt:lpstr>
      <vt:lpstr>PowerPoint Presentation</vt:lpstr>
      <vt:lpstr>PowerPoint Presentation</vt:lpstr>
      <vt:lpstr>Overview </vt:lpstr>
      <vt:lpstr>Rock, Paper, Scissors</vt:lpstr>
      <vt:lpstr>1…2…THROW!</vt:lpstr>
      <vt:lpstr> Improv Exercises </vt:lpstr>
      <vt:lpstr>“What Is Learning” Conversation Starter </vt:lpstr>
      <vt:lpstr>Focus on Frontline Staff</vt:lpstr>
      <vt:lpstr>Focus on Frontline Staff</vt:lpstr>
      <vt:lpstr>Field trip communications</vt:lpstr>
      <vt:lpstr>Hearing staff concerns</vt:lpstr>
      <vt:lpstr>Changes</vt:lpstr>
      <vt:lpstr>Putting ideas into action</vt:lpstr>
      <vt:lpstr>Putting ideas into action</vt:lpstr>
      <vt:lpstr>Putting ideas into action</vt:lpstr>
      <vt:lpstr>Putting ideas into action</vt:lpstr>
      <vt:lpstr>Putting ideas into action</vt:lpstr>
      <vt:lpstr>PowerPoint Presentation</vt:lpstr>
      <vt:lpstr>PowerPoint Presentation</vt:lpstr>
      <vt:lpstr>PowerPoint Presentation</vt:lpstr>
      <vt:lpstr>PowerPoint Presentation</vt:lpstr>
      <vt:lpstr>PowerPoint Presentation</vt:lpstr>
      <vt:lpstr>    </vt:lpstr>
      <vt:lpstr>My Milwaukee</vt:lpstr>
      <vt:lpstr>IT’S MESSY!</vt:lpstr>
      <vt:lpstr>PowerPoint Presentation</vt:lpstr>
      <vt:lpstr>PowerPoint Presentation</vt:lpstr>
      <vt:lpstr>PowerPoint Presentation</vt:lpstr>
      <vt:lpstr>PowerPoint Presentation</vt:lpstr>
      <vt:lpstr>Small Group Discussions (Prompts on tables to help you get started)</vt:lpstr>
      <vt:lpstr>Wrap-up </vt:lpstr>
      <vt:lpstr>Resources</vt:lpstr>
      <vt:lpstr>Thank you!!! Safe Travels Home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Christina Leavell</cp:lastModifiedBy>
  <cp:revision>1</cp:revision>
  <dcterms:modified xsi:type="dcterms:W3CDTF">2024-06-06T17:29:52Z</dcterms:modified>
</cp:coreProperties>
</file>