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8" r:id="rId2"/>
    <p:sldId id="436" r:id="rId3"/>
    <p:sldId id="43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491A6C"/>
    <a:srgbClr val="AADCDB"/>
    <a:srgbClr val="1C978B"/>
    <a:srgbClr val="C1BFBC"/>
    <a:srgbClr val="41B1AA"/>
    <a:srgbClr val="491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63" autoAdjust="0"/>
    <p:restoredTop sz="87398" autoAdjust="0"/>
  </p:normalViewPr>
  <p:slideViewPr>
    <p:cSldViewPr snapToGrid="0" snapToObjects="1">
      <p:cViewPr>
        <p:scale>
          <a:sx n="63" d="100"/>
          <a:sy n="63" d="100"/>
        </p:scale>
        <p:origin x="-1344" y="-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9888A-CD9F-6C42-A775-0533534E99E2}" type="datetimeFigureOut">
              <a:rPr lang="en-US" smtClean="0"/>
              <a:t>6/16/15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2B15C-5DB6-FD42-89BF-FB5CBCBE9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01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F340A-222B-114A-AAB9-F72E64529829}" type="datetimeFigureOut">
              <a:rPr lang="en-US" smtClean="0"/>
              <a:t>6/16/15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3AA90-308D-8648-A94F-9D97AA24D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86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THURSDAY</a:t>
            </a:r>
            <a:r>
              <a:rPr lang="en-US" sz="1200" b="1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LUNCH, 12PM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LARRY</a:t>
            </a:r>
          </a:p>
          <a:p>
            <a:r>
              <a:rPr lang="en-US" dirty="0" smtClean="0"/>
              <a:t>Larry</a:t>
            </a:r>
            <a:r>
              <a:rPr lang="en-US" baseline="0" dirty="0" smtClean="0"/>
              <a:t> makes t</a:t>
            </a:r>
            <a:r>
              <a:rPr lang="en-US" dirty="0" smtClean="0"/>
              <a:t>ransition</a:t>
            </a:r>
            <a:r>
              <a:rPr lang="en-US" baseline="0" dirty="0" smtClean="0"/>
              <a:t> from NISE Net to Building with Biology and introduces David</a:t>
            </a:r>
          </a:p>
          <a:p>
            <a:r>
              <a:rPr lang="en-US" baseline="0" dirty="0" smtClean="0"/>
              <a:t>David describes </a:t>
            </a:r>
            <a:r>
              <a:rPr lang="en-US" baseline="0" dirty="0" err="1" smtClean="0"/>
              <a:t>BwB</a:t>
            </a:r>
            <a:r>
              <a:rPr lang="en-US" baseline="0" dirty="0" smtClean="0"/>
              <a:t> project and introduces Megan</a:t>
            </a:r>
          </a:p>
          <a:p>
            <a:r>
              <a:rPr lang="en-US" baseline="0" dirty="0" smtClean="0"/>
              <a:t>Megan talks about </a:t>
            </a:r>
            <a:r>
              <a:rPr lang="en-US" baseline="0" dirty="0" err="1" smtClean="0"/>
              <a:t>syn</a:t>
            </a:r>
            <a:r>
              <a:rPr lang="en-US" baseline="0" dirty="0" smtClean="0"/>
              <a:t> bio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3AA90-308D-8648-A94F-9D97AA24DE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2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LARRY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3AA90-308D-8648-A94F-9D97AA24DE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2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THURSDAY</a:t>
            </a:r>
            <a:r>
              <a:rPr lang="en-US" sz="1200" b="1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LUNCH, 12PM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LARRY</a:t>
            </a:r>
          </a:p>
          <a:p>
            <a:r>
              <a:rPr lang="en-US" dirty="0" smtClean="0"/>
              <a:t>Larry</a:t>
            </a:r>
            <a:r>
              <a:rPr lang="en-US" baseline="0" dirty="0" smtClean="0"/>
              <a:t> makes t</a:t>
            </a:r>
            <a:r>
              <a:rPr lang="en-US" dirty="0" smtClean="0"/>
              <a:t>ransition</a:t>
            </a:r>
            <a:r>
              <a:rPr lang="en-US" baseline="0" dirty="0" smtClean="0"/>
              <a:t> from NISE Net to Building with Biology and introduces David</a:t>
            </a:r>
          </a:p>
          <a:p>
            <a:r>
              <a:rPr lang="en-US" baseline="0" dirty="0" smtClean="0"/>
              <a:t>David describes </a:t>
            </a:r>
            <a:r>
              <a:rPr lang="en-US" baseline="0" dirty="0" err="1" smtClean="0"/>
              <a:t>BwB</a:t>
            </a:r>
            <a:r>
              <a:rPr lang="en-US" baseline="0" dirty="0" smtClean="0"/>
              <a:t> project and introduces Megan</a:t>
            </a:r>
          </a:p>
          <a:p>
            <a:r>
              <a:rPr lang="en-US" baseline="0" dirty="0" smtClean="0"/>
              <a:t>Megan talks about </a:t>
            </a:r>
            <a:r>
              <a:rPr lang="en-US" baseline="0" dirty="0" err="1" smtClean="0"/>
              <a:t>syn</a:t>
            </a:r>
            <a:r>
              <a:rPr lang="en-US" baseline="0" dirty="0" smtClean="0"/>
              <a:t> bio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3AA90-308D-8648-A94F-9D97AA24DE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2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5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9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7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14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7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936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2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5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9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27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FE058-5F88-A34A-9CFB-A06D6916CD97}" type="datetimeFigureOut">
              <a:rPr lang="en-US" smtClean="0"/>
              <a:t>6/16/15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FD9F0-C64E-3A40-BA97-A2B38F6E5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6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png"/><Relationship Id="rId6" Type="http://schemas.openxmlformats.org/officeDocument/2006/relationships/image" Target="../media/image4.jpeg"/><Relationship Id="rId7" Type="http://schemas.openxmlformats.org/officeDocument/2006/relationships/image" Target="../media/image5.tif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5.tif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ISE_impact_slides_09_18_19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Megan Palmer-6NEWtighter crop.jpe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947" y="3804556"/>
            <a:ext cx="1600200" cy="1828800"/>
          </a:xfrm>
          <a:prstGeom prst="rect">
            <a:avLst/>
          </a:prstGeom>
        </p:spPr>
      </p:pic>
      <p:pic>
        <p:nvPicPr>
          <p:cNvPr id="11" name="Picture 10" descr="DavidSittenfeld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4014" y="3804556"/>
            <a:ext cx="1603248" cy="1834896"/>
          </a:xfrm>
          <a:prstGeom prst="rect">
            <a:avLst/>
          </a:prstGeom>
        </p:spPr>
      </p:pic>
      <p:pic>
        <p:nvPicPr>
          <p:cNvPr id="13" name="Picture 12" descr="BWB_logo_H1_tag_fullcolor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0567" y="197554"/>
            <a:ext cx="1866122" cy="9144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21612" y="5657272"/>
            <a:ext cx="812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600"/>
              </a:spcAft>
            </a:pPr>
            <a:r>
              <a:rPr lang="en-US" sz="2400" dirty="0" smtClean="0"/>
              <a:t>Larry Bell	          David </a:t>
            </a:r>
            <a:r>
              <a:rPr lang="en-US" sz="2400" dirty="0" err="1" smtClean="0"/>
              <a:t>Sittenfeld</a:t>
            </a:r>
            <a:r>
              <a:rPr lang="en-US" sz="2400" dirty="0" smtClean="0"/>
              <a:t>	   </a:t>
            </a:r>
            <a:r>
              <a:rPr lang="en-US" sz="2400" dirty="0"/>
              <a:t> </a:t>
            </a:r>
            <a:r>
              <a:rPr lang="en-US" sz="2400" dirty="0" smtClean="0"/>
              <a:t>     Megan Palmer</a:t>
            </a:r>
            <a:endParaRPr lang="en-US" sz="2400" dirty="0"/>
          </a:p>
        </p:txBody>
      </p:sp>
      <p:pic>
        <p:nvPicPr>
          <p:cNvPr id="2" name="Picture 1" descr="larry.tif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0502" y="3804556"/>
            <a:ext cx="1584183" cy="1828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39889" y="1677690"/>
            <a:ext cx="8686800" cy="1323439"/>
          </a:xfrm>
          <a:prstGeom prst="rect">
            <a:avLst/>
          </a:prstGeom>
          <a:solidFill>
            <a:srgbClr val="49176D"/>
          </a:solidFill>
        </p:spPr>
        <p:txBody>
          <a:bodyPr wrap="square">
            <a:spAutoFit/>
          </a:bodyPr>
          <a:lstStyle/>
          <a:p>
            <a:pPr algn="ctr"/>
            <a:endParaRPr lang="en-US" sz="1000" b="1" spc="15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algn="ctr"/>
            <a:r>
              <a:rPr lang="en-US" sz="6000" b="1" spc="150" dirty="0" smtClean="0">
                <a:solidFill>
                  <a:schemeClr val="bg1"/>
                </a:solidFill>
                <a:latin typeface="Century Gothic"/>
                <a:cs typeface="Century Gothic"/>
              </a:rPr>
              <a:t>Building with Biology</a:t>
            </a:r>
          </a:p>
          <a:p>
            <a:pPr algn="ctr"/>
            <a:endParaRPr lang="en-US" sz="1000" b="1" spc="15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39072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ISE_impact_slides_09_18_19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5778" y="230010"/>
            <a:ext cx="8686800" cy="964367"/>
          </a:xfrm>
          <a:prstGeom prst="rect">
            <a:avLst/>
          </a:prstGeom>
          <a:solidFill>
            <a:srgbClr val="49176D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600"/>
              </a:spcAft>
            </a:pPr>
            <a:r>
              <a:rPr lang="en-US" sz="4000" b="1" spc="150" dirty="0" smtClean="0">
                <a:solidFill>
                  <a:schemeClr val="bg1"/>
                </a:solidFill>
                <a:latin typeface="Century Gothic"/>
                <a:cs typeface="Century Gothic"/>
              </a:rPr>
              <a:t> New </a:t>
            </a:r>
            <a:r>
              <a:rPr lang="en-US" sz="4000" b="1" spc="150" dirty="0">
                <a:solidFill>
                  <a:schemeClr val="bg1"/>
                </a:solidFill>
                <a:latin typeface="Century Gothic"/>
                <a:cs typeface="Century Gothic"/>
              </a:rPr>
              <a:t>o</a:t>
            </a:r>
            <a:r>
              <a:rPr lang="en-US" sz="4000" b="1" spc="150" dirty="0" smtClean="0">
                <a:solidFill>
                  <a:schemeClr val="bg1"/>
                </a:solidFill>
                <a:latin typeface="Century Gothic"/>
                <a:cs typeface="Century Gothic"/>
              </a:rPr>
              <a:t>pportunities</a:t>
            </a:r>
            <a:endParaRPr lang="en-US" sz="4000" b="1" spc="15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pic>
        <p:nvPicPr>
          <p:cNvPr id="2" name="Picture 1" descr="BWB_logo_H1_tag_fullcolor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999" y="2019441"/>
            <a:ext cx="7605889" cy="372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6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ADC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gan Palmer-6NEWtighter crop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947" y="3804556"/>
            <a:ext cx="1600200" cy="1828800"/>
          </a:xfrm>
          <a:prstGeom prst="rect">
            <a:avLst/>
          </a:prstGeom>
        </p:spPr>
      </p:pic>
      <p:pic>
        <p:nvPicPr>
          <p:cNvPr id="11" name="Picture 10" descr="DavidSittenfeld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4014" y="3804556"/>
            <a:ext cx="1603248" cy="1834896"/>
          </a:xfrm>
          <a:prstGeom prst="rect">
            <a:avLst/>
          </a:prstGeom>
        </p:spPr>
      </p:pic>
      <p:pic>
        <p:nvPicPr>
          <p:cNvPr id="13" name="Picture 12" descr="BWB_logo_H1_tag_fullcolor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0567" y="197554"/>
            <a:ext cx="1866122" cy="9144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21612" y="5657272"/>
            <a:ext cx="8122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600"/>
              </a:spcAft>
            </a:pPr>
            <a:r>
              <a:rPr lang="en-US" sz="2400" dirty="0" smtClean="0"/>
              <a:t>Larry Bell	          David </a:t>
            </a:r>
            <a:r>
              <a:rPr lang="en-US" sz="2400" dirty="0" err="1" smtClean="0"/>
              <a:t>Sittenfeld</a:t>
            </a:r>
            <a:r>
              <a:rPr lang="en-US" sz="2400" dirty="0" smtClean="0"/>
              <a:t>	   </a:t>
            </a:r>
            <a:r>
              <a:rPr lang="en-US" sz="2400" dirty="0"/>
              <a:t> </a:t>
            </a:r>
            <a:r>
              <a:rPr lang="en-US" sz="2400" dirty="0" smtClean="0"/>
              <a:t>     Megan Palmer</a:t>
            </a:r>
            <a:endParaRPr lang="en-US" sz="2400" dirty="0"/>
          </a:p>
        </p:txBody>
      </p:sp>
      <p:pic>
        <p:nvPicPr>
          <p:cNvPr id="2" name="Picture 1" descr="larry.tif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0502" y="3832778"/>
            <a:ext cx="1584183" cy="1828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39889" y="1677690"/>
            <a:ext cx="8686800" cy="1323439"/>
          </a:xfrm>
          <a:prstGeom prst="rect">
            <a:avLst/>
          </a:prstGeom>
          <a:solidFill>
            <a:srgbClr val="1C978B"/>
          </a:solidFill>
        </p:spPr>
        <p:txBody>
          <a:bodyPr wrap="square">
            <a:spAutoFit/>
          </a:bodyPr>
          <a:lstStyle/>
          <a:p>
            <a:pPr algn="ctr"/>
            <a:endParaRPr lang="en-US" sz="1000" b="1" spc="150" dirty="0" smtClean="0">
              <a:solidFill>
                <a:schemeClr val="bg1"/>
              </a:solidFill>
              <a:latin typeface="Century Gothic"/>
              <a:cs typeface="Century Gothic"/>
            </a:endParaRPr>
          </a:p>
          <a:p>
            <a:pPr algn="ctr"/>
            <a:r>
              <a:rPr lang="en-US" sz="6000" b="1" spc="150" dirty="0" smtClean="0">
                <a:solidFill>
                  <a:schemeClr val="bg1"/>
                </a:solidFill>
                <a:latin typeface="Century Gothic"/>
                <a:cs typeface="Century Gothic"/>
              </a:rPr>
              <a:t>Building with Biology</a:t>
            </a:r>
          </a:p>
          <a:p>
            <a:pPr algn="ctr"/>
            <a:endParaRPr lang="en-US" sz="1000" b="1" spc="15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457200" cmpd="sng">
            <a:solidFill>
              <a:schemeClr val="bg1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36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2760</TotalTime>
  <Words>77</Words>
  <Application>Microsoft Macintosh PowerPoint</Application>
  <PresentationFormat>On-screen Show (4:3)</PresentationFormat>
  <Paragraphs>23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Manager/>
  <Company>EMGD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subject/>
  <dc:creator>Emily Maletz</dc:creator>
  <cp:keywords/>
  <dc:description/>
  <cp:lastModifiedBy>Catherine McCarthy</cp:lastModifiedBy>
  <cp:revision>224</cp:revision>
  <cp:lastPrinted>2015-06-01T22:36:38Z</cp:lastPrinted>
  <dcterms:created xsi:type="dcterms:W3CDTF">2015-04-13T01:15:55Z</dcterms:created>
  <dcterms:modified xsi:type="dcterms:W3CDTF">2015-06-16T22:26:10Z</dcterms:modified>
  <cp:category/>
</cp:coreProperties>
</file>