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694" r:id="rId2"/>
    <p:sldMasterId id="2147483706" r:id="rId3"/>
    <p:sldMasterId id="2147483713" r:id="rId4"/>
    <p:sldMasterId id="2147483725" r:id="rId5"/>
  </p:sldMasterIdLst>
  <p:notesMasterIdLst>
    <p:notesMasterId r:id="rId105"/>
  </p:notesMasterIdLst>
  <p:sldIdLst>
    <p:sldId id="715" r:id="rId6"/>
    <p:sldId id="716" r:id="rId7"/>
    <p:sldId id="717" r:id="rId8"/>
    <p:sldId id="724" r:id="rId9"/>
    <p:sldId id="714" r:id="rId10"/>
    <p:sldId id="704" r:id="rId11"/>
    <p:sldId id="701" r:id="rId12"/>
    <p:sldId id="664" r:id="rId13"/>
    <p:sldId id="702" r:id="rId14"/>
    <p:sldId id="673" r:id="rId15"/>
    <p:sldId id="674" r:id="rId16"/>
    <p:sldId id="675" r:id="rId17"/>
    <p:sldId id="676" r:id="rId18"/>
    <p:sldId id="712" r:id="rId19"/>
    <p:sldId id="713" r:id="rId20"/>
    <p:sldId id="394" r:id="rId21"/>
    <p:sldId id="395" r:id="rId22"/>
    <p:sldId id="396" r:id="rId23"/>
    <p:sldId id="397" r:id="rId24"/>
    <p:sldId id="748" r:id="rId25"/>
    <p:sldId id="399" r:id="rId26"/>
    <p:sldId id="400" r:id="rId27"/>
    <p:sldId id="749" r:id="rId28"/>
    <p:sldId id="401" r:id="rId29"/>
    <p:sldId id="641" r:id="rId30"/>
    <p:sldId id="645" r:id="rId31"/>
    <p:sldId id="720" r:id="rId32"/>
    <p:sldId id="363" r:id="rId33"/>
    <p:sldId id="337" r:id="rId34"/>
    <p:sldId id="336"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60" r:id="rId48"/>
    <p:sldId id="361" r:id="rId49"/>
    <p:sldId id="362" r:id="rId50"/>
    <p:sldId id="289" r:id="rId51"/>
    <p:sldId id="327" r:id="rId52"/>
    <p:sldId id="340" r:id="rId53"/>
    <p:sldId id="339" r:id="rId54"/>
    <p:sldId id="325" r:id="rId55"/>
    <p:sldId id="326" r:id="rId56"/>
    <p:sldId id="328" r:id="rId57"/>
    <p:sldId id="330" r:id="rId58"/>
    <p:sldId id="331" r:id="rId59"/>
    <p:sldId id="341" r:id="rId60"/>
    <p:sldId id="342" r:id="rId61"/>
    <p:sldId id="335" r:id="rId62"/>
    <p:sldId id="346" r:id="rId63"/>
    <p:sldId id="334" r:id="rId64"/>
    <p:sldId id="332" r:id="rId65"/>
    <p:sldId id="721" r:id="rId66"/>
    <p:sldId id="740" r:id="rId67"/>
    <p:sldId id="741" r:id="rId68"/>
    <p:sldId id="742" r:id="rId69"/>
    <p:sldId id="743" r:id="rId70"/>
    <p:sldId id="256" r:id="rId71"/>
    <p:sldId id="744" r:id="rId72"/>
    <p:sldId id="745" r:id="rId73"/>
    <p:sldId id="746" r:id="rId74"/>
    <p:sldId id="747" r:id="rId75"/>
    <p:sldId id="719" r:id="rId76"/>
    <p:sldId id="258" r:id="rId77"/>
    <p:sldId id="733" r:id="rId78"/>
    <p:sldId id="734" r:id="rId79"/>
    <p:sldId id="735" r:id="rId80"/>
    <p:sldId id="736" r:id="rId81"/>
    <p:sldId id="737" r:id="rId82"/>
    <p:sldId id="738" r:id="rId83"/>
    <p:sldId id="739" r:id="rId84"/>
    <p:sldId id="267" r:id="rId85"/>
    <p:sldId id="268" r:id="rId86"/>
    <p:sldId id="269" r:id="rId87"/>
    <p:sldId id="270" r:id="rId88"/>
    <p:sldId id="728" r:id="rId89"/>
    <p:sldId id="259" r:id="rId90"/>
    <p:sldId id="260" r:id="rId91"/>
    <p:sldId id="261" r:id="rId92"/>
    <p:sldId id="262" r:id="rId93"/>
    <p:sldId id="263" r:id="rId94"/>
    <p:sldId id="264" r:id="rId95"/>
    <p:sldId id="265" r:id="rId96"/>
    <p:sldId id="266" r:id="rId97"/>
    <p:sldId id="726" r:id="rId98"/>
    <p:sldId id="694" r:id="rId99"/>
    <p:sldId id="730" r:id="rId100"/>
    <p:sldId id="732" r:id="rId101"/>
    <p:sldId id="727" r:id="rId102"/>
    <p:sldId id="729" r:id="rId103"/>
    <p:sldId id="731" r:id="rId10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8B"/>
    <a:srgbClr val="CFE4E0"/>
    <a:srgbClr val="6661AB"/>
    <a:srgbClr val="0D686C"/>
    <a:srgbClr val="EEB41E"/>
    <a:srgbClr val="FFFFFF"/>
    <a:srgbClr val="E3F2EF"/>
    <a:srgbClr val="D3EAE5"/>
    <a:srgbClr val="800080"/>
    <a:srgbClr val="5C5C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6E4A938-D1C3-4592-8C55-291578F1BC3D}">
  <a:tblStyle styleId="{C6E4A938-D1C3-4592-8C55-291578F1BC3D}"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171"/>
    <p:restoredTop sz="58776" autoAdjust="0"/>
  </p:normalViewPr>
  <p:slideViewPr>
    <p:cSldViewPr snapToGrid="0" snapToObjects="1">
      <p:cViewPr varScale="1">
        <p:scale>
          <a:sx n="61" d="100"/>
          <a:sy n="61" d="100"/>
        </p:scale>
        <p:origin x="2056" y="184"/>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07" Type="http://schemas.openxmlformats.org/officeDocument/2006/relationships/viewProps" Target="viewProps.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theme" Target="theme/theme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tableStyles" Target="tableStyle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s>
</file>

<file path=ppt/charts/_rels/chart1.xml.rels><?xml version="1.0" encoding="UTF-8" standalone="yes"?>
<Relationships xmlns="http://schemas.openxmlformats.org/package/2006/relationships"><Relationship Id="rId3" Type="http://schemas.openxmlformats.org/officeDocument/2006/relationships/oleObject" Target="file:////zeus\Home\kberry\CHEMATTITUDES\Phase%203%20(2018-2019)%20-%20Chemistry%20Events%20&amp;%20Evaluation\Kit%20Summary%20Report\2019%20Kit%20Report_Chemistry%20report%20data%203-7-1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zeus\Home\kberry\CHEMATTITUDES\Phase%203%20(2018-2019)%20-%20Chemistry%20Events%20&amp;%20Evaluation\Kit%20Summary%20Report\2019%20Kit%20Report_Chemistry%20report%20data%203-7-1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zeus\Home\kberry\CHEMATTITUDES\Phase%203%20(2018-2019)%20-%20Chemistry%20Events%20&amp;%20Evaluation\Kit%20Summary%20Report\2019%20Kit%20Report_Chemistry%20report%20data%203-7-1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zeus\Home\kberry\CHEMATTITUDES\Phase%203%20(2018-2019)%20-%20Chemistry%20Events%20&amp;%20Evaluation\Kit%20Summary%20Report\2019%20Kit%20Report_Chemistry%20report%20data%203-7-19.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zeus\Home\kberry\CHEMATTITUDES\Phase%203%20(2018-2019)%20-%20Chemistry%20Events%20&amp;%20Evaluation\Kit%20Summary%20Report\2019%20Kit%20Report_Chemistry%20report%20data%203-7-19.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dirty="0">
                <a:solidFill>
                  <a:sysClr val="windowText" lastClr="000000"/>
                </a:solidFill>
              </a:rPr>
              <a:t>Chemistry</a:t>
            </a:r>
            <a:r>
              <a:rPr lang="en-US" sz="1400" b="1" baseline="0" dirty="0">
                <a:solidFill>
                  <a:sysClr val="windowText" lastClr="000000"/>
                </a:solidFill>
              </a:rPr>
              <a:t> organization</a:t>
            </a:r>
            <a:endParaRPr lang="en-US" sz="1400" b="1" dirty="0">
              <a:solidFill>
                <a:sysClr val="windowText" lastClr="000000"/>
              </a:solidFill>
            </a:endParaRPr>
          </a:p>
        </c:rich>
      </c:tx>
      <c:layout>
        <c:manualLayout>
          <c:xMode val="edge"/>
          <c:yMode val="edge"/>
          <c:x val="2.87578934484084E-2"/>
          <c:y val="4.142128224562419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rgbClr val="6661A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'3-7-19with ONLY COMPLETE'!$BE$255:$BE$259</c:f>
              <c:strCache>
                <c:ptCount val="5"/>
                <c:pt idx="0">
                  <c:v>ACS Local Section</c:v>
                </c:pt>
                <c:pt idx="1">
                  <c:v>College / university dept or outreach</c:v>
                </c:pt>
                <c:pt idx="2">
                  <c:v>ACS Student Chapter</c:v>
                </c:pt>
                <c:pt idx="3">
                  <c:v>Other chemistry education or outreach program</c:v>
                </c:pt>
                <c:pt idx="4">
                  <c:v>High school chemistry club</c:v>
                </c:pt>
              </c:strCache>
            </c:strRef>
          </c:cat>
          <c:val>
            <c:numRef>
              <c:f>'3-7-19with ONLY COMPLETE'!$BD$255:$BD$259</c:f>
              <c:numCache>
                <c:formatCode>0%</c:formatCode>
                <c:ptCount val="5"/>
                <c:pt idx="0">
                  <c:v>0.122448979591837</c:v>
                </c:pt>
                <c:pt idx="1">
                  <c:v>9.3877551020408095E-2</c:v>
                </c:pt>
                <c:pt idx="2">
                  <c:v>8.1632653061224497E-2</c:v>
                </c:pt>
                <c:pt idx="3">
                  <c:v>6.1224489795918401E-2</c:v>
                </c:pt>
                <c:pt idx="4">
                  <c:v>4.0816326530612301E-3</c:v>
                </c:pt>
              </c:numCache>
            </c:numRef>
          </c:val>
          <c:extLst>
            <c:ext xmlns:c16="http://schemas.microsoft.com/office/drawing/2014/chart" uri="{C3380CC4-5D6E-409C-BE32-E72D297353CC}">
              <c16:uniqueId val="{00000000-7EF0-4AF6-9357-9AFAF75D4AFF}"/>
            </c:ext>
          </c:extLst>
        </c:ser>
        <c:dLbls>
          <c:dLblPos val="outEnd"/>
          <c:showLegendKey val="0"/>
          <c:showVal val="1"/>
          <c:showCatName val="0"/>
          <c:showSerName val="0"/>
          <c:showPercent val="0"/>
          <c:showBubbleSize val="0"/>
        </c:dLbls>
        <c:gapWidth val="182"/>
        <c:axId val="75781024"/>
        <c:axId val="76423952"/>
      </c:barChart>
      <c:catAx>
        <c:axId val="757810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423952"/>
        <c:crosses val="autoZero"/>
        <c:auto val="1"/>
        <c:lblAlgn val="ctr"/>
        <c:lblOffset val="100"/>
        <c:noMultiLvlLbl val="0"/>
      </c:catAx>
      <c:valAx>
        <c:axId val="76423952"/>
        <c:scaling>
          <c:orientation val="minMax"/>
          <c:max val="0.2"/>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7810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solidFill>
                  <a:sysClr val="windowText" lastClr="000000"/>
                </a:solidFill>
              </a:rPr>
              <a:t>Organization</a:t>
            </a:r>
            <a:r>
              <a:rPr lang="en-US" sz="1600" b="1" baseline="0" dirty="0">
                <a:solidFill>
                  <a:sysClr val="windowText" lastClr="000000"/>
                </a:solidFill>
              </a:rPr>
              <a:t> type</a:t>
            </a:r>
            <a:endParaRPr lang="en-US" sz="1600" b="1" dirty="0">
              <a:solidFill>
                <a:sysClr val="windowText" lastClr="000000"/>
              </a:solidFill>
            </a:endParaRPr>
          </a:p>
          <a:p>
            <a:pPr>
              <a:defRPr/>
            </a:pPr>
            <a:r>
              <a:rPr lang="en-US" sz="1200" dirty="0"/>
              <a:t>(n=245)</a:t>
            </a:r>
          </a:p>
        </c:rich>
      </c:tx>
      <c:layout>
        <c:manualLayout>
          <c:xMode val="edge"/>
          <c:yMode val="edge"/>
          <c:x val="3.5256225515190497E-2"/>
          <c:y val="3.962702750490140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rgbClr val="6661A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'3-7-19with ONLY COMPLETE'!$AN$255:$AN$258</c:f>
              <c:strCache>
                <c:ptCount val="4"/>
                <c:pt idx="0">
                  <c:v>Museum / science center / informal science education organization</c:v>
                </c:pt>
                <c:pt idx="1">
                  <c:v>College / university</c:v>
                </c:pt>
                <c:pt idx="2">
                  <c:v>Professional chemistry / chemistry outreach program</c:v>
                </c:pt>
                <c:pt idx="3">
                  <c:v>Other</c:v>
                </c:pt>
              </c:strCache>
            </c:strRef>
          </c:cat>
          <c:val>
            <c:numRef>
              <c:f>'3-7-19with ONLY COMPLETE'!$AM$255:$AM$258</c:f>
              <c:numCache>
                <c:formatCode>0%</c:formatCode>
                <c:ptCount val="4"/>
                <c:pt idx="0">
                  <c:v>0.76734693877550997</c:v>
                </c:pt>
                <c:pt idx="1">
                  <c:v>0.17142857142857101</c:v>
                </c:pt>
                <c:pt idx="2">
                  <c:v>0.106122448979592</c:v>
                </c:pt>
                <c:pt idx="3">
                  <c:v>6.9387755102040802E-2</c:v>
                </c:pt>
              </c:numCache>
            </c:numRef>
          </c:val>
          <c:extLst>
            <c:ext xmlns:c16="http://schemas.microsoft.com/office/drawing/2014/chart" uri="{C3380CC4-5D6E-409C-BE32-E72D297353CC}">
              <c16:uniqueId val="{00000000-1218-49F6-BB47-38007759D678}"/>
            </c:ext>
          </c:extLst>
        </c:ser>
        <c:dLbls>
          <c:dLblPos val="outEnd"/>
          <c:showLegendKey val="0"/>
          <c:showVal val="1"/>
          <c:showCatName val="0"/>
          <c:showSerName val="0"/>
          <c:showPercent val="0"/>
          <c:showBubbleSize val="0"/>
        </c:dLbls>
        <c:gapWidth val="182"/>
        <c:axId val="-44130240"/>
        <c:axId val="-44128464"/>
      </c:barChart>
      <c:catAx>
        <c:axId val="-44130240"/>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128464"/>
        <c:crosses val="autoZero"/>
        <c:auto val="0"/>
        <c:lblAlgn val="ctr"/>
        <c:lblOffset val="50"/>
        <c:noMultiLvlLbl val="0"/>
      </c:catAx>
      <c:valAx>
        <c:axId val="-44128464"/>
        <c:scaling>
          <c:orientation val="minMax"/>
          <c:max val="1"/>
          <c:min val="0"/>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130240"/>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solidFill>
                  <a:sysClr val="windowText" lastClr="000000"/>
                </a:solidFill>
              </a:rPr>
              <a:t>Museum type</a:t>
            </a:r>
          </a:p>
        </c:rich>
      </c:tx>
      <c:layout>
        <c:manualLayout>
          <c:xMode val="edge"/>
          <c:yMode val="edge"/>
          <c:x val="3.1912537373794798E-2"/>
          <c:y val="4.211013880022070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rgbClr val="6661A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'3-7-19with ONLY COMPLETE'!$AT$255:$AT$264</c:f>
              <c:strCache>
                <c:ptCount val="10"/>
                <c:pt idx="0">
                  <c:v>Science or technology museum / science center</c:v>
                </c:pt>
                <c:pt idx="1">
                  <c:v>Children's museum</c:v>
                </c:pt>
                <c:pt idx="2">
                  <c:v>Planetarium</c:v>
                </c:pt>
                <c:pt idx="3">
                  <c:v>Natural history museum</c:v>
                </c:pt>
                <c:pt idx="4">
                  <c:v>N/A</c:v>
                </c:pt>
                <c:pt idx="5">
                  <c:v>Art or history museum</c:v>
                </c:pt>
                <c:pt idx="6">
                  <c:v>Emerging or developing</c:v>
                </c:pt>
                <c:pt idx="7">
                  <c:v>Observatory</c:v>
                </c:pt>
                <c:pt idx="8">
                  <c:v>Other</c:v>
                </c:pt>
                <c:pt idx="9">
                  <c:v>NASA visitor center</c:v>
                </c:pt>
              </c:strCache>
            </c:strRef>
          </c:cat>
          <c:val>
            <c:numRef>
              <c:f>'3-7-19with ONLY COMPLETE'!$AS$255:$AS$264</c:f>
              <c:numCache>
                <c:formatCode>0%</c:formatCode>
                <c:ptCount val="10"/>
                <c:pt idx="0">
                  <c:v>0.51020408163265296</c:v>
                </c:pt>
                <c:pt idx="1">
                  <c:v>0.48979591836734698</c:v>
                </c:pt>
                <c:pt idx="2">
                  <c:v>0.183673469387755</c:v>
                </c:pt>
                <c:pt idx="3">
                  <c:v>0.13877551020408199</c:v>
                </c:pt>
                <c:pt idx="4">
                  <c:v>0.122448979591837</c:v>
                </c:pt>
                <c:pt idx="5">
                  <c:v>7.3469387755102103E-2</c:v>
                </c:pt>
                <c:pt idx="6">
                  <c:v>6.1224489795918401E-2</c:v>
                </c:pt>
                <c:pt idx="7">
                  <c:v>4.4897959183673501E-2</c:v>
                </c:pt>
                <c:pt idx="8">
                  <c:v>4.4897959183673501E-2</c:v>
                </c:pt>
                <c:pt idx="9">
                  <c:v>2.4489795918367301E-2</c:v>
                </c:pt>
              </c:numCache>
            </c:numRef>
          </c:val>
          <c:extLst>
            <c:ext xmlns:c16="http://schemas.microsoft.com/office/drawing/2014/chart" uri="{C3380CC4-5D6E-409C-BE32-E72D297353CC}">
              <c16:uniqueId val="{00000000-0B3D-45E9-8EC6-5C614E6FF519}"/>
            </c:ext>
          </c:extLst>
        </c:ser>
        <c:dLbls>
          <c:showLegendKey val="0"/>
          <c:showVal val="0"/>
          <c:showCatName val="0"/>
          <c:showSerName val="0"/>
          <c:showPercent val="0"/>
          <c:showBubbleSize val="0"/>
        </c:dLbls>
        <c:gapWidth val="182"/>
        <c:axId val="34193312"/>
        <c:axId val="34189888"/>
      </c:barChart>
      <c:catAx>
        <c:axId val="341933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89888"/>
        <c:crosses val="autoZero"/>
        <c:auto val="1"/>
        <c:lblAlgn val="ctr"/>
        <c:lblOffset val="100"/>
        <c:noMultiLvlLbl val="0"/>
      </c:catAx>
      <c:valAx>
        <c:axId val="34189888"/>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933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solidFill>
                  <a:schemeClr val="tx1"/>
                </a:solidFill>
              </a:rPr>
              <a:t>Event location</a:t>
            </a:r>
          </a:p>
        </c:rich>
      </c:tx>
      <c:layout>
        <c:manualLayout>
          <c:xMode val="edge"/>
          <c:yMode val="edge"/>
          <c:x val="2.6919497733260401E-2"/>
          <c:y val="5.334648373163280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rgbClr val="6661A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'3-7-19with ONLY COMPLETE'!$BP$255:$BP$258</c:f>
              <c:strCache>
                <c:ptCount val="4"/>
                <c:pt idx="0">
                  <c:v>Museum or science center</c:v>
                </c:pt>
                <c:pt idx="1">
                  <c:v>Other</c:v>
                </c:pt>
                <c:pt idx="2">
                  <c:v>University or college</c:v>
                </c:pt>
                <c:pt idx="3">
                  <c:v>Planetarium</c:v>
                </c:pt>
              </c:strCache>
            </c:strRef>
          </c:cat>
          <c:val>
            <c:numRef>
              <c:f>'3-7-19with ONLY COMPLETE'!$BO$255:$BO$258</c:f>
              <c:numCache>
                <c:formatCode>0%</c:formatCode>
                <c:ptCount val="4"/>
                <c:pt idx="0">
                  <c:v>0.79591836734693899</c:v>
                </c:pt>
                <c:pt idx="1">
                  <c:v>0.28163265306122398</c:v>
                </c:pt>
                <c:pt idx="2">
                  <c:v>0.15102040816326501</c:v>
                </c:pt>
                <c:pt idx="3">
                  <c:v>4.4897959183673501E-2</c:v>
                </c:pt>
              </c:numCache>
            </c:numRef>
          </c:val>
          <c:extLst>
            <c:ext xmlns:c16="http://schemas.microsoft.com/office/drawing/2014/chart" uri="{C3380CC4-5D6E-409C-BE32-E72D297353CC}">
              <c16:uniqueId val="{00000000-4380-47B8-A1B9-42AC7C974B30}"/>
            </c:ext>
          </c:extLst>
        </c:ser>
        <c:dLbls>
          <c:dLblPos val="outEnd"/>
          <c:showLegendKey val="0"/>
          <c:showVal val="1"/>
          <c:showCatName val="0"/>
          <c:showSerName val="0"/>
          <c:showPercent val="0"/>
          <c:showBubbleSize val="0"/>
        </c:dLbls>
        <c:gapWidth val="182"/>
        <c:axId val="-44273536"/>
        <c:axId val="-44287040"/>
      </c:barChart>
      <c:catAx>
        <c:axId val="-442735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287040"/>
        <c:crosses val="autoZero"/>
        <c:auto val="1"/>
        <c:lblAlgn val="ctr"/>
        <c:lblOffset val="100"/>
        <c:noMultiLvlLbl val="0"/>
      </c:catAx>
      <c:valAx>
        <c:axId val="-44287040"/>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273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solidFill>
                  <a:sysClr val="windowText" lastClr="000000"/>
                </a:solidFill>
              </a:rPr>
              <a:t>Event audiences </a:t>
            </a:r>
          </a:p>
        </c:rich>
      </c:tx>
      <c:layout>
        <c:manualLayout>
          <c:xMode val="edge"/>
          <c:yMode val="edge"/>
          <c:x val="2.7897168547223801E-2"/>
          <c:y val="4.188704154461819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rgbClr val="6661A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'3-7-19with ONLY COMPLETE'!$BW$256:$BW$267</c:f>
              <c:strCache>
                <c:ptCount val="12"/>
                <c:pt idx="0">
                  <c:v>Girls</c:v>
                </c:pt>
                <c:pt idx="1">
                  <c:v>Low-income</c:v>
                </c:pt>
                <c:pt idx="2">
                  <c:v>Racial and ethnic minorities / communities of color</c:v>
                </c:pt>
                <c:pt idx="3">
                  <c:v>Rural</c:v>
                </c:pt>
                <c:pt idx="4">
                  <c:v>Spanish-speaking audiences</c:v>
                </c:pt>
                <c:pt idx="5">
                  <c:v>Disabled / differently abled</c:v>
                </c:pt>
                <c:pt idx="6">
                  <c:v>At-risk youth</c:v>
                </c:pt>
                <c:pt idx="7">
                  <c:v>Inner city</c:v>
                </c:pt>
                <c:pt idx="8">
                  <c:v>Other non-native English speakers</c:v>
                </c:pt>
                <c:pt idx="9">
                  <c:v>American Indian / Alaska Native</c:v>
                </c:pt>
                <c:pt idx="10">
                  <c:v>Other underserved audiences</c:v>
                </c:pt>
                <c:pt idx="11">
                  <c:v>N/A</c:v>
                </c:pt>
              </c:strCache>
            </c:strRef>
          </c:cat>
          <c:val>
            <c:numRef>
              <c:f>'3-7-19with ONLY COMPLETE'!$BV$256:$BV$267</c:f>
              <c:numCache>
                <c:formatCode>0%</c:formatCode>
                <c:ptCount val="12"/>
                <c:pt idx="0">
                  <c:v>0.88571428571428601</c:v>
                </c:pt>
                <c:pt idx="1">
                  <c:v>0.86938775510204103</c:v>
                </c:pt>
                <c:pt idx="2">
                  <c:v>0.83673469387755095</c:v>
                </c:pt>
                <c:pt idx="3">
                  <c:v>0.51020408163265296</c:v>
                </c:pt>
                <c:pt idx="4">
                  <c:v>0.49795918367346897</c:v>
                </c:pt>
                <c:pt idx="5">
                  <c:v>0.38775510204081598</c:v>
                </c:pt>
                <c:pt idx="6">
                  <c:v>0.38775510204081598</c:v>
                </c:pt>
                <c:pt idx="7">
                  <c:v>0.36734693877551</c:v>
                </c:pt>
                <c:pt idx="8">
                  <c:v>0.33061224489795898</c:v>
                </c:pt>
                <c:pt idx="9">
                  <c:v>0.16326530612244899</c:v>
                </c:pt>
                <c:pt idx="10">
                  <c:v>6.9387755102040802E-2</c:v>
                </c:pt>
                <c:pt idx="11">
                  <c:v>1.2244897959183701E-2</c:v>
                </c:pt>
              </c:numCache>
            </c:numRef>
          </c:val>
          <c:extLst>
            <c:ext xmlns:c16="http://schemas.microsoft.com/office/drawing/2014/chart" uri="{C3380CC4-5D6E-409C-BE32-E72D297353CC}">
              <c16:uniqueId val="{00000000-8944-4D48-9F63-57FE988A6380}"/>
            </c:ext>
          </c:extLst>
        </c:ser>
        <c:dLbls>
          <c:dLblPos val="outEnd"/>
          <c:showLegendKey val="0"/>
          <c:showVal val="1"/>
          <c:showCatName val="0"/>
          <c:showSerName val="0"/>
          <c:showPercent val="0"/>
          <c:showBubbleSize val="0"/>
        </c:dLbls>
        <c:gapWidth val="182"/>
        <c:axId val="-44367408"/>
        <c:axId val="-44386768"/>
      </c:barChart>
      <c:catAx>
        <c:axId val="-443674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386768"/>
        <c:crosses val="autoZero"/>
        <c:auto val="1"/>
        <c:lblAlgn val="ctr"/>
        <c:lblOffset val="100"/>
        <c:noMultiLvlLbl val="0"/>
      </c:catAx>
      <c:valAx>
        <c:axId val="-44386768"/>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3674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150.emf"/><Relationship Id="rId1" Type="http://schemas.openxmlformats.org/officeDocument/2006/relationships/image" Target="../media/image149.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image" Target="../media/image151.emf"/><Relationship Id="rId1" Type="http://schemas.openxmlformats.org/officeDocument/2006/relationships/image" Target="../media/image149.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image" Target="../media/image151.emf"/><Relationship Id="rId1" Type="http://schemas.openxmlformats.org/officeDocument/2006/relationships/image" Target="../media/image149.emf"/><Relationship Id="rId4" Type="http://schemas.openxmlformats.org/officeDocument/2006/relationships/image" Target="../media/image15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8083061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Bringing chemistry into your museum is a great way to get visitors involved with hands-on science – it can be inspiring, fun, and messy allowing children and adults to actively participate together in the scientific process.  But chemistry can also bring up lots of issues about safety, anxieties, negative feelings about chemicals, concerns about materials preparation storage and disposal, and the need for training and expertise.  </a:t>
            </a:r>
          </a:p>
          <a:p>
            <a:endParaRPr lang="en-US" dirty="0"/>
          </a:p>
        </p:txBody>
      </p:sp>
    </p:spTree>
    <p:extLst>
      <p:ext uri="{BB962C8B-B14F-4D97-AF65-F5344CB8AC3E}">
        <p14:creationId xmlns:p14="http://schemas.microsoft.com/office/powerpoint/2010/main" val="2667809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Explore Science</a:t>
            </a:r>
            <a:r>
              <a:rPr lang="en-US" b="1" baseline="0" dirty="0"/>
              <a:t>: Let’s Do Chemistry Event Planning and Promotion Guide</a:t>
            </a:r>
          </a:p>
          <a:p>
            <a:r>
              <a:rPr lang="en-US" baseline="0" dirty="0"/>
              <a:t>http://nisenet.org/catalog/explore-science-lets-do-chemistry-event-planning-and-promotion-guide</a:t>
            </a:r>
            <a:endParaRPr lang="en-US" dirty="0"/>
          </a:p>
        </p:txBody>
      </p:sp>
    </p:spTree>
    <p:extLst>
      <p:ext uri="{BB962C8B-B14F-4D97-AF65-F5344CB8AC3E}">
        <p14:creationId xmlns:p14="http://schemas.microsoft.com/office/powerpoint/2010/main" val="3421427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t>Explore Science: Let’s Do Chemistry Safety</a:t>
            </a:r>
            <a:r>
              <a:rPr lang="en-US" sz="1100" b="1" baseline="0" dirty="0"/>
              <a:t> Guide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t>http://nisenet.org/catalog/explore-science-lets-do-chemistry-safety-guide</a:t>
            </a:r>
          </a:p>
          <a:p>
            <a:endParaRPr lang="en-US" dirty="0"/>
          </a:p>
        </p:txBody>
      </p:sp>
    </p:spTree>
    <p:extLst>
      <p:ext uri="{BB962C8B-B14F-4D97-AF65-F5344CB8AC3E}">
        <p14:creationId xmlns:p14="http://schemas.microsoft.com/office/powerpoint/2010/main" val="1173937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Let’s Do Chemistry:</a:t>
            </a:r>
            <a:r>
              <a:rPr lang="en-US" b="1" baseline="0" dirty="0"/>
              <a:t> A Framework and Strategies to Encourage Positive Attitudes Toward Learning Chemistry in Museums and Informal Settings Guide</a:t>
            </a:r>
          </a:p>
          <a:p>
            <a:r>
              <a:rPr lang="en-US" dirty="0"/>
              <a:t>http://nisenet.org/catalog/explore-science-lets-do-chemistry-professional-development-and-training-materials-framework</a:t>
            </a:r>
          </a:p>
        </p:txBody>
      </p:sp>
    </p:spTree>
    <p:extLst>
      <p:ext uri="{BB962C8B-B14F-4D97-AF65-F5344CB8AC3E}">
        <p14:creationId xmlns:p14="http://schemas.microsoft.com/office/powerpoint/2010/main" val="544869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Explore Science: Let’s</a:t>
            </a:r>
            <a:r>
              <a:rPr lang="en-US" b="1" baseline="0" dirty="0"/>
              <a:t> Do Chemistry Training videos</a:t>
            </a:r>
          </a:p>
          <a:p>
            <a:r>
              <a:rPr lang="en-US" dirty="0"/>
              <a:t>https://vimeopro.com/nisenet/explore-science-lets-do-chemistry-training-films</a:t>
            </a:r>
          </a:p>
        </p:txBody>
      </p:sp>
    </p:spTree>
    <p:extLst>
      <p:ext uri="{BB962C8B-B14F-4D97-AF65-F5344CB8AC3E}">
        <p14:creationId xmlns:p14="http://schemas.microsoft.com/office/powerpoint/2010/main" val="4143966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6847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Last year, 250 Explore Science: Let’s Do Chemistry physical kits were developed and distributed to NISE Network partners such as museums, universities, ACS sections and chapters, and chemists all across the country to host a hands-on chemistry public event between October and December. Partners were encouraged to collaborate with their local museum or ACS section/chapter to host these activities during National Chemistry Week, which ran from October 21</a:t>
            </a:r>
            <a:r>
              <a:rPr lang="en-US" baseline="30000" dirty="0"/>
              <a:t>st</a:t>
            </a:r>
            <a:r>
              <a:rPr lang="en-US" baseline="0" dirty="0"/>
              <a:t>-27</a:t>
            </a:r>
            <a:r>
              <a:rPr lang="en-US" baseline="30000" dirty="0"/>
              <a:t>th</a:t>
            </a:r>
            <a:r>
              <a:rPr lang="en-US" baseline="0" dirty="0"/>
              <a:t>. </a:t>
            </a:r>
          </a:p>
          <a:p>
            <a:endParaRPr lang="en-US" baseline="0" dirty="0"/>
          </a:p>
          <a:p>
            <a:r>
              <a:rPr lang="en-US" baseline="0" dirty="0"/>
              <a:t>List: </a:t>
            </a:r>
          </a:p>
          <a:p>
            <a:r>
              <a:rPr lang="en-US" dirty="0"/>
              <a:t>http://</a:t>
            </a:r>
            <a:r>
              <a:rPr lang="en-US" dirty="0" err="1"/>
              <a:t>www.nisenet.org</a:t>
            </a:r>
            <a:r>
              <a:rPr lang="en-US" dirty="0"/>
              <a:t>/explore-science-lets-do-chemistry-kit-recipients</a:t>
            </a:r>
          </a:p>
          <a:p>
            <a:endParaRPr lang="en-US" dirty="0"/>
          </a:p>
          <a:p>
            <a:endParaRPr lang="en-US" dirty="0"/>
          </a:p>
        </p:txBody>
      </p:sp>
    </p:spTree>
    <p:extLst>
      <p:ext uri="{BB962C8B-B14F-4D97-AF65-F5344CB8AC3E}">
        <p14:creationId xmlns:p14="http://schemas.microsoft.com/office/powerpoint/2010/main" val="550139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44 ACS groups and 206 NISE Net members were awarded a</a:t>
            </a:r>
            <a:r>
              <a:rPr lang="en-US" baseline="0" dirty="0"/>
              <a:t> physical kit </a:t>
            </a:r>
            <a:r>
              <a:rPr lang="en-US" dirty="0"/>
              <a:t>that provided training resources and activities for hosting hands-on Let’s Do</a:t>
            </a:r>
            <a:r>
              <a:rPr lang="en-US" baseline="0" dirty="0"/>
              <a:t> C</a:t>
            </a:r>
            <a:r>
              <a:rPr lang="en-US" dirty="0"/>
              <a:t>hemistry events,</a:t>
            </a:r>
            <a:r>
              <a:rPr lang="en-US" baseline="0" dirty="0"/>
              <a:t> which are all unique in location, format, and the audiences they reach.</a:t>
            </a:r>
            <a:r>
              <a:rPr lang="en-US" dirty="0"/>
              <a:t> Here are just a few partner</a:t>
            </a:r>
            <a:r>
              <a:rPr lang="en-US" baseline="0" dirty="0"/>
              <a:t> event examples.</a:t>
            </a:r>
            <a:endParaRPr lang="en-US" dirty="0"/>
          </a:p>
        </p:txBody>
      </p:sp>
    </p:spTree>
    <p:extLst>
      <p:ext uri="{BB962C8B-B14F-4D97-AF65-F5344CB8AC3E}">
        <p14:creationId xmlns:p14="http://schemas.microsoft.com/office/powerpoint/2010/main" val="3138754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F1AAF-BE3B-9742-8B0F-432288D33ABE}"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73384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68006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1972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Presenters will share their experiences about their implementation of safe, fun, successful hands-on chemistry programs. Presenters will focus on a variety of programs including National Chemistry Week events both inside and outside museums, International Year of the Periodic Table, Explore Science: Let's Do Chemistry events, as well as ongoing hands-on programming and demonstrations.</a:t>
            </a:r>
          </a:p>
          <a:p>
            <a:r>
              <a:rPr lang="en-US" sz="1100" kern="1200" dirty="0">
                <a:solidFill>
                  <a:schemeClr val="tx1"/>
                </a:solidFill>
                <a:effectLst/>
                <a:latin typeface="+mn-lt"/>
                <a:ea typeface="+mn-ea"/>
                <a:cs typeface="+mn-cs"/>
              </a:rPr>
              <a:t> </a:t>
            </a:r>
          </a:p>
          <a:p>
            <a:pPr lvl="0"/>
            <a:r>
              <a:rPr lang="en-US" sz="1100" kern="1200" dirty="0">
                <a:solidFill>
                  <a:schemeClr val="tx1"/>
                </a:solidFill>
                <a:effectLst/>
                <a:latin typeface="+mn-lt"/>
                <a:ea typeface="+mn-ea"/>
                <a:cs typeface="+mn-cs"/>
              </a:rPr>
              <a:t>You will learn about why they might want to engage visitors in chemistry</a:t>
            </a:r>
          </a:p>
          <a:p>
            <a:pPr lvl="0"/>
            <a:r>
              <a:rPr lang="en-US" sz="1100" kern="1200" dirty="0">
                <a:solidFill>
                  <a:schemeClr val="tx1"/>
                </a:solidFill>
                <a:effectLst/>
                <a:latin typeface="+mn-lt"/>
                <a:ea typeface="+mn-ea"/>
                <a:cs typeface="+mn-cs"/>
              </a:rPr>
              <a:t>Collaboration opportunities with local chemists and chemistry students </a:t>
            </a:r>
          </a:p>
          <a:p>
            <a:pPr lvl="0"/>
            <a:r>
              <a:rPr lang="en-US" sz="1100" kern="1200" dirty="0">
                <a:solidFill>
                  <a:schemeClr val="tx1"/>
                </a:solidFill>
                <a:effectLst/>
                <a:latin typeface="+mn-lt"/>
                <a:ea typeface="+mn-ea"/>
                <a:cs typeface="+mn-cs"/>
              </a:rPr>
              <a:t>Practical strategies to design activities and events so that they can have a fun safe successful event</a:t>
            </a:r>
          </a:p>
          <a:p>
            <a:pPr lvl="0"/>
            <a:r>
              <a:rPr lang="en-US" sz="1100" kern="1200" dirty="0">
                <a:solidFill>
                  <a:schemeClr val="tx1"/>
                </a:solidFill>
                <a:effectLst/>
                <a:latin typeface="+mn-lt"/>
                <a:ea typeface="+mn-ea"/>
                <a:cs typeface="+mn-cs"/>
              </a:rPr>
              <a:t>Approaches and tips for overcoming barriers to chemistry events and programming</a:t>
            </a:r>
          </a:p>
          <a:p>
            <a:r>
              <a:rPr lang="en-US" sz="1100" b="1"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137317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Let’s Do Chemistry events were not confined</a:t>
            </a:r>
            <a:r>
              <a:rPr lang="en-US" baseline="0" dirty="0"/>
              <a:t> to just within museum walls, partners hosted their public outreach events at many different locations and in many creative ways. </a:t>
            </a:r>
            <a:endParaRPr lang="en-US" dirty="0"/>
          </a:p>
        </p:txBody>
      </p:sp>
    </p:spTree>
    <p:extLst>
      <p:ext uri="{BB962C8B-B14F-4D97-AF65-F5344CB8AC3E}">
        <p14:creationId xmlns:p14="http://schemas.microsoft.com/office/powerpoint/2010/main" val="347991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7711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31574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28757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dirty="0"/>
              <a:t>NCW thank</a:t>
            </a:r>
            <a:r>
              <a:rPr lang="en-US" sz="1100" b="0" baseline="0" dirty="0"/>
              <a:t> you blog post by David Horwitz, ACS: </a:t>
            </a:r>
            <a:r>
              <a:rPr lang="en-US" sz="1100" b="0" dirty="0"/>
              <a:t>http://nisenet.org/blog/post/thanks-participating-national-chemistry-week-2018</a:t>
            </a:r>
            <a:endParaRPr lang="en-US" dirty="0"/>
          </a:p>
        </p:txBody>
      </p:sp>
    </p:spTree>
    <p:extLst>
      <p:ext uri="{BB962C8B-B14F-4D97-AF65-F5344CB8AC3E}">
        <p14:creationId xmlns:p14="http://schemas.microsoft.com/office/powerpoint/2010/main" val="3543427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3216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88735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1538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B5AB8241-9BA5-5A46-B1D8-1CFB7F33862C}" type="slidenum">
              <a:rPr kumimoji="0" lang="en-GB"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28</a:t>
            </a:fld>
            <a:endParaRPr kumimoji="0" lang="en-GB"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338945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endParaRPr lang="en-GB" alt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B5AB8241-9BA5-5A46-B1D8-1CFB7F33862C}" type="slidenum">
              <a:rPr kumimoji="0" lang="en-GB"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29</a:t>
            </a:fld>
            <a:endParaRPr kumimoji="0" lang="en-GB"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48210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12077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B5AB8241-9BA5-5A46-B1D8-1CFB7F33862C}" type="slidenum">
              <a:rPr kumimoji="0" lang="en-GB"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30</a:t>
            </a:fld>
            <a:endParaRPr kumimoji="0" lang="en-GB" sz="13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356755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ACS local sections, student chapters, technical divisions, businesses, schools, and science enthusiasts </a:t>
            </a:r>
            <a:endParaRPr lang="en-US" sz="1200" kern="1200" dirty="0">
              <a:solidFill>
                <a:schemeClr val="tx1"/>
              </a:solidFill>
              <a:effectLst/>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B5AB8241-9BA5-5A46-B1D8-1CFB7F33862C}" type="slidenum">
              <a:rPr kumimoji="0" lang="en-GB"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31</a:t>
            </a:fld>
            <a:endParaRPr kumimoji="0" lang="en-GB" sz="13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82512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B5AB8241-9BA5-5A46-B1D8-1CFB7F33862C}" type="slidenum">
              <a:rPr kumimoji="0" lang="en-GB"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32</a:t>
            </a:fld>
            <a:endParaRPr kumimoji="0" lang="en-GB" sz="13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76745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B5AB8241-9BA5-5A46-B1D8-1CFB7F33862C}" type="slidenum">
              <a:rPr kumimoji="0" lang="en-GB"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33</a:t>
            </a:fld>
            <a:endParaRPr kumimoji="0" lang="en-GB" sz="13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03260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B5AB8241-9BA5-5A46-B1D8-1CFB7F33862C}" type="slidenum">
              <a:rPr kumimoji="0" lang="en-GB"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34</a:t>
            </a:fld>
            <a:endParaRPr kumimoji="0" lang="en-GB" sz="13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829150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spcBef>
                <a:spcPts val="0"/>
              </a:spcBef>
              <a:spcAft>
                <a:spcPts val="0"/>
              </a:spcAft>
              <a:buNone/>
            </a:pPr>
            <a:r>
              <a:rPr lang="en-US" dirty="0"/>
              <a:t>Your biggest resource is your ACS local section NCW Coordinator</a:t>
            </a:r>
          </a:p>
          <a:p>
            <a:pPr marL="0" indent="0">
              <a:spcBef>
                <a:spcPts val="0"/>
              </a:spcBef>
              <a:spcAft>
                <a:spcPts val="0"/>
              </a:spcAft>
              <a:buNone/>
            </a:pPr>
            <a:r>
              <a:rPr lang="en-US" dirty="0"/>
              <a:t>If you would like a personal introduction, contact outreach@acs.org</a:t>
            </a:r>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2EC63FC8-021C-4A75-8CF9-3650DEC12252}" type="slidenum">
              <a:rPr kumimoji="0" lang="en-GB" alt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37</a:t>
            </a:fld>
            <a:endParaRPr kumimoji="0" lang="en-GB" alt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578563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spcBef>
                <a:spcPts val="0"/>
              </a:spcBef>
              <a:spcAft>
                <a:spcPts val="0"/>
              </a:spcAft>
              <a:buNone/>
            </a:pPr>
            <a:r>
              <a:rPr lang="en-US" dirty="0"/>
              <a:t>Science Safety Guidelines</a:t>
            </a:r>
          </a:p>
          <a:p>
            <a:pPr marL="0" indent="0">
              <a:spcBef>
                <a:spcPts val="0"/>
              </a:spcBef>
              <a:spcAft>
                <a:spcPts val="0"/>
              </a:spcAft>
              <a:buNone/>
            </a:pPr>
            <a:r>
              <a:rPr lang="en-US" dirty="0"/>
              <a:t>Articles and activities (categorized by grade level)</a:t>
            </a:r>
          </a:p>
          <a:p>
            <a:pPr marL="0" indent="0">
              <a:spcBef>
                <a:spcPts val="0"/>
              </a:spcBef>
              <a:spcAft>
                <a:spcPts val="0"/>
              </a:spcAft>
              <a:buNone/>
            </a:pPr>
            <a:r>
              <a:rPr lang="en-US" dirty="0"/>
              <a:t>Webinars</a:t>
            </a:r>
          </a:p>
          <a:p>
            <a:pPr marL="0" indent="0">
              <a:spcBef>
                <a:spcPts val="0"/>
              </a:spcBef>
              <a:spcAft>
                <a:spcPts val="0"/>
              </a:spcAft>
              <a:buNone/>
            </a:pPr>
            <a:r>
              <a:rPr lang="en-US" dirty="0"/>
              <a:t>Videos</a:t>
            </a:r>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2EC63FC8-021C-4A75-8CF9-3650DEC12252}" type="slidenum">
              <a:rPr kumimoji="0" lang="en-GB" alt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38</a:t>
            </a:fld>
            <a:endParaRPr kumimoji="0" lang="en-GB" alt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704166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spcBef>
                <a:spcPts val="0"/>
              </a:spcBef>
              <a:spcAft>
                <a:spcPts val="0"/>
              </a:spcAft>
              <a:buNone/>
            </a:pPr>
            <a:r>
              <a:rPr lang="en-US" dirty="0"/>
              <a:t>Available</a:t>
            </a:r>
            <a:r>
              <a:rPr lang="en-US" baseline="0" dirty="0"/>
              <a:t> for download in </a:t>
            </a:r>
            <a:r>
              <a:rPr lang="en-US" dirty="0"/>
              <a:t>English and Spanish</a:t>
            </a:r>
          </a:p>
          <a:p>
            <a:pPr marL="0" indent="0">
              <a:spcBef>
                <a:spcPts val="0"/>
              </a:spcBef>
              <a:spcAft>
                <a:spcPts val="0"/>
              </a:spcAft>
              <a:buNone/>
            </a:pPr>
            <a:r>
              <a:rPr lang="en-US" dirty="0"/>
              <a:t>Past editions available</a:t>
            </a:r>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2EC63FC8-021C-4A75-8CF9-3650DEC12252}" type="slidenum">
              <a:rPr kumimoji="0" lang="en-GB" alt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39</a:t>
            </a:fld>
            <a:endParaRPr kumimoji="0" lang="en-GB" alt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940452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spcBef>
                <a:spcPts val="0"/>
              </a:spcBef>
              <a:spcAft>
                <a:spcPts val="0"/>
              </a:spcAft>
              <a:buNone/>
            </a:pPr>
            <a:r>
              <a:rPr lang="en-US" dirty="0"/>
              <a:t>Work with your ACS local section to host a contest</a:t>
            </a:r>
          </a:p>
          <a:p>
            <a:pPr marL="0" indent="0">
              <a:spcBef>
                <a:spcPts val="0"/>
              </a:spcBef>
              <a:spcAft>
                <a:spcPts val="0"/>
              </a:spcAft>
              <a:buNone/>
            </a:pPr>
            <a:r>
              <a:rPr lang="en-US" dirty="0"/>
              <a:t>National prizes - $300 for first-place and $150 for second-place winners</a:t>
            </a:r>
          </a:p>
          <a:p>
            <a:pPr marL="0" indent="0">
              <a:spcBef>
                <a:spcPts val="0"/>
              </a:spcBef>
              <a:spcAft>
                <a:spcPts val="0"/>
              </a:spcAft>
              <a:buNone/>
            </a:pPr>
            <a:r>
              <a:rPr lang="en-US" dirty="0"/>
              <a:t>Suggestion - use table at your NCW event for writing and illustrating poems</a:t>
            </a:r>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2EC63FC8-021C-4A75-8CF9-3650DEC12252}" type="slidenum">
              <a:rPr kumimoji="0" lang="en-GB" alt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40</a:t>
            </a:fld>
            <a:endParaRPr kumimoji="0" lang="en-GB" alt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090694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spcBef>
                <a:spcPts val="0"/>
              </a:spcBef>
              <a:spcAft>
                <a:spcPts val="0"/>
              </a:spcAft>
              <a:buNone/>
            </a:pPr>
            <a:r>
              <a:rPr lang="en-US" dirty="0"/>
              <a:t>Resources may be purchased,</a:t>
            </a:r>
            <a:r>
              <a:rPr lang="en-US" baseline="0" dirty="0"/>
              <a:t> but many are given to local sections for free or at discounted prices. We encourage you to reach out to your local section for s</a:t>
            </a:r>
            <a:r>
              <a:rPr lang="en-US" dirty="0"/>
              <a:t>tickers, tattoos, pencils, or bags for events.</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2EC63FC8-021C-4A75-8CF9-3650DEC12252}" type="slidenum">
              <a:rPr kumimoji="0" lang="en-GB" alt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41</a:t>
            </a:fld>
            <a:endParaRPr kumimoji="0" lang="en-GB" alt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97033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33796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B5AB8241-9BA5-5A46-B1D8-1CFB7F33862C}" type="slidenum">
              <a:rPr kumimoji="0" lang="en-GB"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43</a:t>
            </a:fld>
            <a:endParaRPr kumimoji="0" lang="en-GB" sz="13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85013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you’re planning to host a hands-on chemistry event for National Chemistry Week, make sure to advertise your event through the main NCW Facebook page, which has over 8,000 followers. First, create a Facebook event with all of your event’s info. Use the social media images from the NCW Design Toolkit for your event header. Then, visit the NCW “Plan an Event” web page and submit the URL of your Facebook event. Your event will be added to the NCW Facebook page and will be available on the main NCW website and the “Find an Event” web page.</a:t>
            </a:r>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2EC63FC8-021C-4A75-8CF9-3650DEC12252}" type="slidenum">
              <a:rPr kumimoji="0" lang="en-GB" alt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44</a:t>
            </a:fld>
            <a:endParaRPr kumimoji="0" lang="en-GB" alt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574440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2EC63FC8-021C-4A75-8CF9-3650DEC12252}" type="slidenum">
              <a:rPr kumimoji="0" lang="en-GB" alt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45</a:t>
            </a:fld>
            <a:endParaRPr kumimoji="0" lang="en-GB" alt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820277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B5AB8241-9BA5-5A46-B1D8-1CFB7F33862C}" type="slidenum">
              <a:rPr kumimoji="0" lang="en-GB"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46</a:t>
            </a:fld>
            <a:endParaRPr kumimoji="0" lang="en-GB"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445424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endParaRPr lang="en-GB" alt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B5AB8241-9BA5-5A46-B1D8-1CFB7F33862C}" type="slidenum">
              <a:rPr kumimoji="0" lang="en-GB"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47</a:t>
            </a:fld>
            <a:endParaRPr kumimoji="0" lang="en-GB"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52759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endParaRPr lang="en-GB"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While not the first organization of the elements, Mendeleev’s successfully predicted the existence and some properties of gallium, germanium, scandium, and technetium</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All spaces in the current periodic table are now filled by four newly named elements – </a:t>
            </a:r>
            <a:r>
              <a:rPr lang="en-US" altLang="en-US" dirty="0" err="1"/>
              <a:t>muscovium</a:t>
            </a:r>
            <a:r>
              <a:rPr lang="en-US" altLang="en-US" dirty="0"/>
              <a:t>, </a:t>
            </a:r>
            <a:r>
              <a:rPr lang="en-US" altLang="en-US" dirty="0" err="1"/>
              <a:t>nihonium</a:t>
            </a:r>
            <a:r>
              <a:rPr lang="en-US" altLang="en-US" dirty="0"/>
              <a:t>, </a:t>
            </a:r>
            <a:r>
              <a:rPr lang="en-US" altLang="en-US" dirty="0" err="1"/>
              <a:t>tennesine</a:t>
            </a:r>
            <a:r>
              <a:rPr lang="en-US" altLang="en-US" dirty="0"/>
              <a:t>, and </a:t>
            </a:r>
            <a:r>
              <a:rPr lang="en-US" altLang="en-US" dirty="0" err="1"/>
              <a:t>oganesson</a:t>
            </a: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Chemical &amp; Engineering News</a:t>
            </a:r>
          </a:p>
          <a:p>
            <a:endParaRPr lang="en-US" dirty="0"/>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B5AB8241-9BA5-5A46-B1D8-1CFB7F33862C}" type="slidenum">
              <a:rPr kumimoji="0" lang="en-GB"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48</a:t>
            </a:fld>
            <a:endParaRPr kumimoji="0" lang="en-GB"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064865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endParaRPr lang="en-GB" alt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B5AB8241-9BA5-5A46-B1D8-1CFB7F33862C}" type="slidenum">
              <a:rPr kumimoji="0" lang="en-GB"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49</a:t>
            </a:fld>
            <a:endParaRPr kumimoji="0" lang="en-GB"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066536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endParaRPr lang="en-GB" alt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B5AB8241-9BA5-5A46-B1D8-1CFB7F33862C}" type="slidenum">
              <a:rPr kumimoji="0" lang="en-GB"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50</a:t>
            </a:fld>
            <a:endParaRPr kumimoji="0" lang="en-GB"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766992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endParaRPr lang="en-GB" alt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B5AB8241-9BA5-5A46-B1D8-1CFB7F33862C}" type="slidenum">
              <a:rPr kumimoji="0" lang="en-GB"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51</a:t>
            </a:fld>
            <a:endParaRPr kumimoji="0" lang="en-GB"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327297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endParaRPr lang="en-GB" alt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B5AB8241-9BA5-5A46-B1D8-1CFB7F33862C}" type="slidenum">
              <a:rPr kumimoji="0" lang="en-GB"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52</a:t>
            </a:fld>
            <a:endParaRPr kumimoji="0" lang="en-GB"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77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i="0" baseline="0" dirty="0"/>
              <a:t>This project came out of a need that we saw in the National Academies of Science report about Effective Chemistry Communication </a:t>
            </a:r>
          </a:p>
          <a:p>
            <a:pPr marL="0" indent="0">
              <a:buFont typeface="Arial" panose="020B0604020202020204" pitchFamily="34" charset="0"/>
              <a:buNone/>
            </a:pPr>
            <a:r>
              <a:rPr lang="en-US" i="0" baseline="0" dirty="0"/>
              <a:t>In looking at this report and other literature about public perceptions of chemistry, the project team came to feel that it would be useful to create educational products that focus on changing the public’s attitudes towards chemistry</a:t>
            </a:r>
          </a:p>
          <a:p>
            <a:pPr marL="0" lvl="0" indent="0">
              <a:buFont typeface="Arial" panose="020B0604020202020204" pitchFamily="34" charset="0"/>
              <a:buNone/>
            </a:pPr>
            <a:r>
              <a:rPr lang="en-US" i="0" baseline="0" dirty="0"/>
              <a:t>More particularly, our goals were to create hands-on activities that increase people’s</a:t>
            </a:r>
          </a:p>
          <a:p>
            <a:pPr marL="171450" lvl="0" indent="-171450">
              <a:buFont typeface="Arial" panose="020B0604020202020204" pitchFamily="34" charset="0"/>
              <a:buChar char="•"/>
            </a:pPr>
            <a:r>
              <a:rPr lang="en-US" i="0" baseline="0" dirty="0"/>
              <a:t>Interest in chemistry</a:t>
            </a:r>
          </a:p>
          <a:p>
            <a:pPr marL="171450" lvl="0" indent="-171450">
              <a:buFont typeface="Arial" panose="020B0604020202020204" pitchFamily="34" charset="0"/>
              <a:buChar char="•"/>
            </a:pPr>
            <a:r>
              <a:rPr lang="en-US" i="0" baseline="0" dirty="0"/>
              <a:t>Understanding of the relevance of chemistry to their lives, and</a:t>
            </a:r>
          </a:p>
          <a:p>
            <a:pPr marL="171450" lvl="0" indent="-171450">
              <a:buFont typeface="Arial" panose="020B0604020202020204" pitchFamily="34" charset="0"/>
              <a:buChar char="•"/>
            </a:pPr>
            <a:r>
              <a:rPr lang="en-US" i="0" baseline="0" dirty="0"/>
              <a:t>Feelings of self-efficacy towards chemistry</a:t>
            </a:r>
          </a:p>
        </p:txBody>
      </p:sp>
    </p:spTree>
    <p:extLst>
      <p:ext uri="{BB962C8B-B14F-4D97-AF65-F5344CB8AC3E}">
        <p14:creationId xmlns:p14="http://schemas.microsoft.com/office/powerpoint/2010/main" val="74742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endParaRPr lang="en-GB" alt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B5AB8241-9BA5-5A46-B1D8-1CFB7F33862C}" type="slidenum">
              <a:rPr kumimoji="0" lang="en-GB"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53</a:t>
            </a:fld>
            <a:endParaRPr kumimoji="0" lang="en-GB"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74423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endParaRPr lang="en-GB" alt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B5AB8241-9BA5-5A46-B1D8-1CFB7F33862C}" type="slidenum">
              <a:rPr kumimoji="0" lang="en-GB"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54</a:t>
            </a:fld>
            <a:endParaRPr kumimoji="0" lang="en-GB"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847307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endParaRPr lang="en-GB" alt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B5AB8241-9BA5-5A46-B1D8-1CFB7F33862C}" type="slidenum">
              <a:rPr kumimoji="0" lang="en-GB"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55</a:t>
            </a:fld>
            <a:endParaRPr kumimoji="0" lang="en-GB"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004679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endParaRPr lang="en-GB" alt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B5AB8241-9BA5-5A46-B1D8-1CFB7F33862C}" type="slidenum">
              <a:rPr kumimoji="0" lang="en-GB"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57</a:t>
            </a:fld>
            <a:endParaRPr kumimoji="0" lang="en-GB"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245719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endParaRPr lang="en-GB" alt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B5AB8241-9BA5-5A46-B1D8-1CFB7F33862C}" type="slidenum">
              <a:rPr kumimoji="0" lang="en-GB"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58</a:t>
            </a:fld>
            <a:endParaRPr kumimoji="0" lang="en-GB"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932222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endParaRPr lang="en-GB" alt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B5AB8241-9BA5-5A46-B1D8-1CFB7F33862C}" type="slidenum">
              <a:rPr kumimoji="0" lang="en-GB"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59</a:t>
            </a:fld>
            <a:endParaRPr kumimoji="0" lang="en-GB"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776246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B5AB8241-9BA5-5A46-B1D8-1CFB7F33862C}" type="slidenum">
              <a:rPr kumimoji="0" lang="en-GB"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60</a:t>
            </a:fld>
            <a:endParaRPr kumimoji="0" lang="en-GB"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567706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68359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F5AABE5-F997-7340-B819-58EBCDE0B0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9A07F256-16C0-D047-825A-A46769C03B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Quick facts to orient: square footage of exhibit space; 3,000+ members, over 100,000 on-site guests each year, reaching 1.5 million people annually through traveling exhibits &amp; outreach programs, staff of 32, strong volunteer program</a:t>
            </a:r>
          </a:p>
          <a:p>
            <a:pPr>
              <a:spcBef>
                <a:spcPct val="0"/>
              </a:spcBef>
            </a:pPr>
            <a:r>
              <a:rPr lang="en-US" altLang="en-US"/>
              <a:t>Location notes: Ithaca, NY - Finger lakes is a popular tourist region; we also share our community with two universities (Ithaca College &amp; IC)</a:t>
            </a:r>
          </a:p>
          <a:p>
            <a:pPr>
              <a:spcBef>
                <a:spcPct val="0"/>
              </a:spcBef>
            </a:pPr>
            <a:endParaRPr lang="en-US" altLang="en-US"/>
          </a:p>
          <a:p>
            <a:pPr>
              <a:spcBef>
                <a:spcPct val="0"/>
              </a:spcBef>
            </a:pPr>
            <a:r>
              <a:rPr lang="en-US" altLang="en-US"/>
              <a:t>The Sciencenter relies on volunteers &amp; community partnerships for depth, breadth, and reach of programming…and we do chemistry!</a:t>
            </a:r>
          </a:p>
          <a:p>
            <a:pPr>
              <a:spcBef>
                <a:spcPct val="0"/>
              </a:spcBef>
            </a:pPr>
            <a:endParaRPr lang="en-US" altLang="en-US"/>
          </a:p>
          <a:p>
            <a:pPr>
              <a:spcBef>
                <a:spcPct val="0"/>
              </a:spcBef>
            </a:pPr>
            <a:r>
              <a:rPr lang="en-US" altLang="en-US"/>
              <a:t>Today I’m going to tell you about two efforts to engage the public in chemistry: the first in our museum, and the second in surrounding rural areas serving audiences that may not make it to the museum proper</a:t>
            </a:r>
          </a:p>
          <a:p>
            <a:pPr>
              <a:spcBef>
                <a:spcPct val="0"/>
              </a:spcBef>
            </a:pPr>
            <a:endParaRPr lang="en-US" altLang="en-US"/>
          </a:p>
        </p:txBody>
      </p:sp>
      <p:sp>
        <p:nvSpPr>
          <p:cNvPr id="4100" name="Slide Number Placeholder 3">
            <a:extLst>
              <a:ext uri="{FF2B5EF4-FFF2-40B4-BE49-F238E27FC236}">
                <a16:creationId xmlns:a16="http://schemas.microsoft.com/office/drawing/2014/main" id="{9B0D4FCD-70A9-7140-9E08-2258C98E0B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242E57-E46A-7446-B7E3-32D5E681E8F8}"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873684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8F493B5C-ED9B-FA47-A679-8CA1F40C06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059E2571-7B20-4C47-8A25-5C8EA330E1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Chemsations! Is a demo show that brings local high school students to the Sciencenter to present chemistry concepts to a public audience</a:t>
            </a:r>
          </a:p>
          <a:p>
            <a:pPr>
              <a:spcBef>
                <a:spcPct val="0"/>
              </a:spcBef>
            </a:pPr>
            <a:r>
              <a:rPr lang="en-US" altLang="en-US"/>
              <a:t>Students are recommended by their science teacher</a:t>
            </a:r>
          </a:p>
          <a:p>
            <a:pPr>
              <a:spcBef>
                <a:spcPct val="0"/>
              </a:spcBef>
            </a:pPr>
            <a:r>
              <a:rPr lang="en-US" altLang="en-US"/>
              <a:t>They are assisted by a graduate student volunteer who oversees the program</a:t>
            </a:r>
          </a:p>
          <a:p>
            <a:pPr>
              <a:spcBef>
                <a:spcPct val="0"/>
              </a:spcBef>
            </a:pPr>
            <a:endParaRPr lang="en-US" altLang="en-US"/>
          </a:p>
          <a:p>
            <a:pPr>
              <a:spcBef>
                <a:spcPct val="0"/>
              </a:spcBef>
            </a:pPr>
            <a:r>
              <a:rPr lang="en-US" altLang="en-US"/>
              <a:t>Promotes leadership, sense of ownership, communication skills</a:t>
            </a:r>
          </a:p>
        </p:txBody>
      </p:sp>
      <p:sp>
        <p:nvSpPr>
          <p:cNvPr id="7172" name="Slide Number Placeholder 3">
            <a:extLst>
              <a:ext uri="{FF2B5EF4-FFF2-40B4-BE49-F238E27FC236}">
                <a16:creationId xmlns:a16="http://schemas.microsoft.com/office/drawing/2014/main" id="{FF11E35A-EF70-BB4C-9D9A-9895064DD4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4A75F1-654A-F141-8F0F-5DFDF085432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24885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66810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7B24C73B-A07F-F34C-BEC7-32B3974094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BD91FD3A-0C76-934D-BD04-3F950CAA62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Scripted, self-running; built-in partnership with IHS</a:t>
            </a:r>
          </a:p>
        </p:txBody>
      </p:sp>
      <p:sp>
        <p:nvSpPr>
          <p:cNvPr id="9220" name="Slide Number Placeholder 3">
            <a:extLst>
              <a:ext uri="{FF2B5EF4-FFF2-40B4-BE49-F238E27FC236}">
                <a16:creationId xmlns:a16="http://schemas.microsoft.com/office/drawing/2014/main" id="{E98741CA-B74B-F240-AC45-E285CC9C01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184F2C-A65E-B743-AB4D-019C0CE4FD85}"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407722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A60AFFC3-C273-7341-A500-1C8D0FE63B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BC037C47-2C36-AB4C-B543-89EF941EBC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Locating chemistry programming as a key part of our strategic framework – in this case, bringing science activities to rural audiences</a:t>
            </a:r>
          </a:p>
          <a:p>
            <a:pPr>
              <a:spcBef>
                <a:spcPct val="0"/>
              </a:spcBef>
            </a:pPr>
            <a:endParaRPr lang="en-US" altLang="en-US"/>
          </a:p>
          <a:p>
            <a:pPr>
              <a:spcBef>
                <a:spcPct val="0"/>
              </a:spcBef>
            </a:pPr>
            <a:r>
              <a:rPr lang="en-US" altLang="en-US"/>
              <a:t>The Let’s Do Chemistry! Kit is perfect for this – it really feels like *doing science,* something special (goggle, indicators, test tubes and all!) while still be relevant and hands-on</a:t>
            </a:r>
          </a:p>
        </p:txBody>
      </p:sp>
      <p:sp>
        <p:nvSpPr>
          <p:cNvPr id="11268" name="Slide Number Placeholder 3">
            <a:extLst>
              <a:ext uri="{FF2B5EF4-FFF2-40B4-BE49-F238E27FC236}">
                <a16:creationId xmlns:a16="http://schemas.microsoft.com/office/drawing/2014/main" id="{ECD3DDB9-1C76-2E4E-97C6-CE67F287442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6FCB9C-2E49-3440-A20C-C98C146D7E80}"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258474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E3F7A172-464D-FA41-AC9D-E8FAB462BB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09B38CA9-0ACA-4C4E-A6FA-04A41327E1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We have other programs that serve additional surrounding counties</a:t>
            </a:r>
          </a:p>
        </p:txBody>
      </p:sp>
      <p:sp>
        <p:nvSpPr>
          <p:cNvPr id="13316" name="Slide Number Placeholder 3">
            <a:extLst>
              <a:ext uri="{FF2B5EF4-FFF2-40B4-BE49-F238E27FC236}">
                <a16:creationId xmlns:a16="http://schemas.microsoft.com/office/drawing/2014/main" id="{1541E742-45B3-F445-94AE-1CB9CC9B0C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C71906-B61A-F24B-A23E-12DCE3662852}"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788782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4AEAD9FB-DC0F-4E46-A7CB-884445E0A9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D3F2434F-F86E-564F-B505-C76D1E4B4E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Family Science Nights bring volunteers (mostly groups of students from 2 local universities: Cornell and IC) to rural elementary schools</a:t>
            </a:r>
          </a:p>
          <a:p>
            <a:pPr>
              <a:spcBef>
                <a:spcPct val="0"/>
              </a:spcBef>
            </a:pPr>
            <a:r>
              <a:rPr lang="en-US" altLang="en-US"/>
              <a:t>Enfield is actually within the Ithaca City District, but most volunteers reflect that…it feels like a different world.</a:t>
            </a:r>
          </a:p>
          <a:p>
            <a:pPr>
              <a:spcBef>
                <a:spcPct val="0"/>
              </a:spcBef>
            </a:pPr>
            <a:endParaRPr lang="en-US" altLang="en-US"/>
          </a:p>
          <a:p>
            <a:pPr>
              <a:spcBef>
                <a:spcPct val="0"/>
              </a:spcBef>
            </a:pPr>
            <a:r>
              <a:rPr lang="en-US" altLang="en-US"/>
              <a:t>Events from 6:30-7:30 </a:t>
            </a:r>
            <a:r>
              <a:rPr lang="en-US" altLang="en-US" i="1"/>
              <a:t>at the schools</a:t>
            </a:r>
            <a:r>
              <a:rPr lang="en-US" altLang="en-US"/>
              <a:t>; school-age children, their adults, younger and sometimes older siblings; coordinate with PTA and/or principal</a:t>
            </a:r>
          </a:p>
          <a:p>
            <a:pPr>
              <a:spcBef>
                <a:spcPct val="0"/>
              </a:spcBef>
            </a:pPr>
            <a:r>
              <a:rPr lang="en-US" altLang="en-US"/>
              <a:t>Volunteers trained in activities and facilitation at the beginning of the semester</a:t>
            </a:r>
          </a:p>
        </p:txBody>
      </p:sp>
      <p:sp>
        <p:nvSpPr>
          <p:cNvPr id="15364" name="Slide Number Placeholder 3">
            <a:extLst>
              <a:ext uri="{FF2B5EF4-FFF2-40B4-BE49-F238E27FC236}">
                <a16:creationId xmlns:a16="http://schemas.microsoft.com/office/drawing/2014/main" id="{97BD5F5F-D76B-F24C-B282-E2B70B3572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B04828-E074-BB4B-95B1-88E950EF482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449799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1E22DD7F-CEEA-5E4D-9407-84BA28CBC2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469C5E55-2680-4A4C-920A-6BFC2B6D41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Family Science Nights bring volunteers (mostly groups of students from 2 local universities: Cornell and IC) to rural elementary schools</a:t>
            </a:r>
          </a:p>
          <a:p>
            <a:pPr>
              <a:spcBef>
                <a:spcPct val="0"/>
              </a:spcBef>
            </a:pPr>
            <a:endParaRPr lang="en-US" altLang="en-US"/>
          </a:p>
          <a:p>
            <a:pPr>
              <a:spcBef>
                <a:spcPct val="0"/>
              </a:spcBef>
            </a:pPr>
            <a:r>
              <a:rPr lang="en-US" altLang="en-US"/>
              <a:t>Events from 6:30-7:30 </a:t>
            </a:r>
            <a:r>
              <a:rPr lang="en-US" altLang="en-US" i="1"/>
              <a:t>at the schools</a:t>
            </a:r>
            <a:r>
              <a:rPr lang="en-US" altLang="en-US"/>
              <a:t>; school-age children, their adults, younger and sometimes older siblings; coordinate with PTA and/or principal</a:t>
            </a:r>
          </a:p>
          <a:p>
            <a:pPr>
              <a:spcBef>
                <a:spcPct val="0"/>
              </a:spcBef>
            </a:pPr>
            <a:r>
              <a:rPr lang="en-US" altLang="en-US"/>
              <a:t>Volunteers trained in activities and facilitation at the beginning of the semester</a:t>
            </a:r>
          </a:p>
        </p:txBody>
      </p:sp>
      <p:sp>
        <p:nvSpPr>
          <p:cNvPr id="17412" name="Slide Number Placeholder 3">
            <a:extLst>
              <a:ext uri="{FF2B5EF4-FFF2-40B4-BE49-F238E27FC236}">
                <a16:creationId xmlns:a16="http://schemas.microsoft.com/office/drawing/2014/main" id="{CA1705CC-8280-5344-94E0-BE72D34ECB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8AEE66-E83B-4340-BA09-82203936C09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631430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910542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82644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906135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595686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2" name="Shape 14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9958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33935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2" name="Shape 14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73720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2" name="Shape 14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002933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2" name="Shape 14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948580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2" name="Shape 14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692458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2" name="Shape 14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2909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8117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368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cSld name="Call out plus image">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218900" y="228975"/>
            <a:ext cx="1860300" cy="2339100"/>
          </a:xfrm>
          <a:prstGeom prst="rect">
            <a:avLst/>
          </a:prstGeom>
        </p:spPr>
        <p:txBody>
          <a:bodyPr lIns="91425" tIns="91425" rIns="91425" bIns="91425" anchor="t" anchorCtr="0"/>
          <a:lstStyle>
            <a:lvl1pPr lvl="0">
              <a:spcBef>
                <a:spcPts val="0"/>
              </a:spcBef>
              <a:buNone/>
              <a:defRPr sz="1800"/>
            </a:lvl1pPr>
            <a:lvl2pPr lvl="1">
              <a:spcBef>
                <a:spcPts val="0"/>
              </a:spcBef>
              <a:buNone/>
              <a:defRPr sz="1800"/>
            </a:lvl2pPr>
            <a:lvl3pPr lvl="2">
              <a:spcBef>
                <a:spcPts val="0"/>
              </a:spcBef>
              <a:buNone/>
              <a:defRPr sz="1800"/>
            </a:lvl3pPr>
            <a:lvl4pPr lvl="3">
              <a:spcBef>
                <a:spcPts val="0"/>
              </a:spcBef>
              <a:buNone/>
              <a:defRPr sz="1800"/>
            </a:lvl4pPr>
            <a:lvl5pPr lvl="4">
              <a:spcBef>
                <a:spcPts val="0"/>
              </a:spcBef>
              <a:buNone/>
              <a:defRPr sz="1800"/>
            </a:lvl5pPr>
            <a:lvl6pPr lvl="5">
              <a:spcBef>
                <a:spcPts val="0"/>
              </a:spcBef>
              <a:buNone/>
              <a:defRPr sz="1800"/>
            </a:lvl6pPr>
            <a:lvl7pPr lvl="6">
              <a:spcBef>
                <a:spcPts val="0"/>
              </a:spcBef>
              <a:buNone/>
              <a:defRPr sz="1800"/>
            </a:lvl7pPr>
            <a:lvl8pPr lvl="7">
              <a:spcBef>
                <a:spcPts val="0"/>
              </a:spcBef>
              <a:buNone/>
              <a:defRPr sz="1800"/>
            </a:lvl8pPr>
            <a:lvl9pPr lvl="8">
              <a:spcBef>
                <a:spcPts val="0"/>
              </a:spcBef>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cSld name="Chapter break agenda">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464100" y="2045225"/>
            <a:ext cx="2787599" cy="57269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FFFFFF"/>
              </a:buClr>
              <a:buFont typeface="Arial"/>
              <a:buNone/>
              <a:defRPr sz="4800" b="1" i="0" u="none" strike="noStrike" cap="none">
                <a:solidFill>
                  <a:srgbClr val="FFFFFF"/>
                </a:solidFill>
                <a:latin typeface="Arial"/>
                <a:ea typeface="Arial"/>
                <a:cs typeface="Arial"/>
                <a:sym typeface="Arial"/>
              </a:defRPr>
            </a:lvl1pPr>
            <a:lvl2pPr lvl="1" indent="0" algn="r" rtl="0">
              <a:spcBef>
                <a:spcPts val="0"/>
              </a:spcBef>
              <a:buClr>
                <a:srgbClr val="FFFFFF"/>
              </a:buClr>
              <a:buFont typeface="Arial"/>
              <a:buNone/>
              <a:defRPr sz="4800" b="1">
                <a:solidFill>
                  <a:srgbClr val="FFFFFF"/>
                </a:solidFill>
              </a:defRPr>
            </a:lvl2pPr>
            <a:lvl3pPr lvl="2" indent="0" algn="r" rtl="0">
              <a:spcBef>
                <a:spcPts val="0"/>
              </a:spcBef>
              <a:buClr>
                <a:srgbClr val="FFFFFF"/>
              </a:buClr>
              <a:buFont typeface="Arial"/>
              <a:buNone/>
              <a:defRPr sz="4800" b="1">
                <a:solidFill>
                  <a:srgbClr val="FFFFFF"/>
                </a:solidFill>
              </a:defRPr>
            </a:lvl3pPr>
            <a:lvl4pPr lvl="3" indent="0" algn="r" rtl="0">
              <a:spcBef>
                <a:spcPts val="0"/>
              </a:spcBef>
              <a:buClr>
                <a:srgbClr val="FFFFFF"/>
              </a:buClr>
              <a:buFont typeface="Arial"/>
              <a:buNone/>
              <a:defRPr sz="4800" b="1">
                <a:solidFill>
                  <a:srgbClr val="FFFFFF"/>
                </a:solidFill>
              </a:defRPr>
            </a:lvl4pPr>
            <a:lvl5pPr lvl="4" indent="0" algn="r" rtl="0">
              <a:spcBef>
                <a:spcPts val="0"/>
              </a:spcBef>
              <a:buClr>
                <a:srgbClr val="FFFFFF"/>
              </a:buClr>
              <a:buFont typeface="Arial"/>
              <a:buNone/>
              <a:defRPr sz="4800" b="1">
                <a:solidFill>
                  <a:srgbClr val="FFFFFF"/>
                </a:solidFill>
              </a:defRPr>
            </a:lvl5pPr>
            <a:lvl6pPr lvl="5" indent="0" algn="r" rtl="0">
              <a:spcBef>
                <a:spcPts val="0"/>
              </a:spcBef>
              <a:buClr>
                <a:srgbClr val="FFFFFF"/>
              </a:buClr>
              <a:buFont typeface="Arial"/>
              <a:buNone/>
              <a:defRPr sz="4800" b="1">
                <a:solidFill>
                  <a:srgbClr val="FFFFFF"/>
                </a:solidFill>
              </a:defRPr>
            </a:lvl6pPr>
            <a:lvl7pPr lvl="6" indent="0" algn="r" rtl="0">
              <a:spcBef>
                <a:spcPts val="0"/>
              </a:spcBef>
              <a:buClr>
                <a:srgbClr val="FFFFFF"/>
              </a:buClr>
              <a:buFont typeface="Arial"/>
              <a:buNone/>
              <a:defRPr sz="4800" b="1">
                <a:solidFill>
                  <a:srgbClr val="FFFFFF"/>
                </a:solidFill>
              </a:defRPr>
            </a:lvl7pPr>
            <a:lvl8pPr lvl="7" indent="0" algn="r" rtl="0">
              <a:spcBef>
                <a:spcPts val="0"/>
              </a:spcBef>
              <a:buClr>
                <a:srgbClr val="FFFFFF"/>
              </a:buClr>
              <a:buFont typeface="Arial"/>
              <a:buNone/>
              <a:defRPr sz="4800" b="1">
                <a:solidFill>
                  <a:srgbClr val="FFFFFF"/>
                </a:solidFill>
              </a:defRPr>
            </a:lvl8pPr>
            <a:lvl9pPr lvl="8" indent="0" algn="r" rtl="0">
              <a:spcBef>
                <a:spcPts val="0"/>
              </a:spcBef>
              <a:buClr>
                <a:srgbClr val="FFFFFF"/>
              </a:buClr>
              <a:buFont typeface="Arial"/>
              <a:buNone/>
              <a:defRPr sz="4800" b="1">
                <a:solidFill>
                  <a:srgbClr val="FFFFFF"/>
                </a:solidFill>
              </a:defRPr>
            </a:lvl9pPr>
          </a:lstStyle>
          <a:p>
            <a:endParaRPr/>
          </a:p>
        </p:txBody>
      </p:sp>
      <p:sp>
        <p:nvSpPr>
          <p:cNvPr id="80" name="Shape 80"/>
          <p:cNvSpPr txBox="1"/>
          <p:nvPr/>
        </p:nvSpPr>
        <p:spPr>
          <a:xfrm>
            <a:off x="3664989" y="371597"/>
            <a:ext cx="1057200" cy="3531599"/>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chemeClr val="accent1"/>
              </a:buClr>
              <a:buSzPct val="25000"/>
              <a:buFont typeface="Arial"/>
              <a:buNone/>
            </a:pPr>
            <a:r>
              <a:rPr lang="en" sz="22500" b="0" i="0" u="none" strike="noStrike" cap="none">
                <a:solidFill>
                  <a:schemeClr val="accent1"/>
                </a:solidFill>
                <a:latin typeface="Arial"/>
                <a:ea typeface="Arial"/>
                <a:cs typeface="Arial"/>
                <a:sym typeface="Arial"/>
              </a:rPr>
              <a:t>{</a:t>
            </a:r>
          </a:p>
        </p:txBody>
      </p:sp>
      <p:sp>
        <p:nvSpPr>
          <p:cNvPr id="81" name="Shape 81"/>
          <p:cNvSpPr txBox="1">
            <a:spLocks noGrp="1"/>
          </p:cNvSpPr>
          <p:nvPr>
            <p:ph type="subTitle" idx="1"/>
          </p:nvPr>
        </p:nvSpPr>
        <p:spPr>
          <a:xfrm>
            <a:off x="4925925" y="1039900"/>
            <a:ext cx="3589499" cy="2755800"/>
          </a:xfrm>
          <a:prstGeom prst="rect">
            <a:avLst/>
          </a:prstGeom>
          <a:noFill/>
          <a:ln>
            <a:noFill/>
          </a:ln>
        </p:spPr>
        <p:txBody>
          <a:bodyPr lIns="91425" tIns="91425" rIns="91425" bIns="91425" anchor="ctr" anchorCtr="0"/>
          <a:lstStyle>
            <a:lvl1pPr marL="457200" marR="0" lvl="0" indent="-228600" algn="l" rtl="0">
              <a:lnSpc>
                <a:spcPct val="115000"/>
              </a:lnSpc>
              <a:spcBef>
                <a:spcPts val="0"/>
              </a:spcBef>
              <a:spcAft>
                <a:spcPts val="1600"/>
              </a:spcAft>
              <a:buClr>
                <a:srgbClr val="000000"/>
              </a:buClr>
              <a:buFont typeface="Arial"/>
              <a:buNone/>
              <a:defRPr sz="1800" b="1" i="0"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rgbClr val="000000"/>
              </a:buClr>
              <a:buFont typeface="Arial"/>
              <a:buNone/>
              <a:defRPr sz="1400" b="1" i="0" u="none" strike="noStrike" cap="none">
                <a:solidFill>
                  <a:srgbClr val="FFFFFF"/>
                </a:solidFill>
                <a:latin typeface="Arial"/>
                <a:ea typeface="Arial"/>
                <a:cs typeface="Arial"/>
                <a:sym typeface="Arial"/>
              </a:defRPr>
            </a:lvl2pPr>
            <a:lvl3pPr marL="914400" marR="0" lvl="2" indent="0" algn="l" rtl="0">
              <a:lnSpc>
                <a:spcPct val="115000"/>
              </a:lnSpc>
              <a:spcBef>
                <a:spcPts val="0"/>
              </a:spcBef>
              <a:spcAft>
                <a:spcPts val="1600"/>
              </a:spcAft>
              <a:buClr>
                <a:srgbClr val="000000"/>
              </a:buClr>
              <a:buFont typeface="Arial"/>
              <a:buNone/>
              <a:defRPr sz="1400" b="1" i="0" u="none" strike="noStrike" cap="none">
                <a:solidFill>
                  <a:srgbClr val="FFFFFF"/>
                </a:solidFill>
                <a:latin typeface="Arial"/>
                <a:ea typeface="Arial"/>
                <a:cs typeface="Arial"/>
                <a:sym typeface="Arial"/>
              </a:defRPr>
            </a:lvl3pPr>
            <a:lvl4pPr marL="1371600" marR="0" lvl="3" indent="0" algn="l" rtl="0">
              <a:lnSpc>
                <a:spcPct val="115000"/>
              </a:lnSpc>
              <a:spcBef>
                <a:spcPts val="0"/>
              </a:spcBef>
              <a:spcAft>
                <a:spcPts val="1600"/>
              </a:spcAft>
              <a:buClr>
                <a:srgbClr val="000000"/>
              </a:buClr>
              <a:buFont typeface="Arial"/>
              <a:buNone/>
              <a:defRPr sz="1400" b="1" i="0" u="none" strike="noStrike" cap="none">
                <a:solidFill>
                  <a:srgbClr val="FFFFFF"/>
                </a:solidFill>
                <a:latin typeface="Arial"/>
                <a:ea typeface="Arial"/>
                <a:cs typeface="Arial"/>
                <a:sym typeface="Arial"/>
              </a:defRPr>
            </a:lvl4pPr>
            <a:lvl5pPr marL="1828800" marR="0" lvl="4" indent="0" algn="l" rtl="0">
              <a:lnSpc>
                <a:spcPct val="115000"/>
              </a:lnSpc>
              <a:spcBef>
                <a:spcPts val="0"/>
              </a:spcBef>
              <a:spcAft>
                <a:spcPts val="1600"/>
              </a:spcAft>
              <a:buClr>
                <a:srgbClr val="000000"/>
              </a:buClr>
              <a:buFont typeface="Arial"/>
              <a:buNone/>
              <a:defRPr sz="1400" b="1" i="0" u="none" strike="noStrike" cap="none">
                <a:solidFill>
                  <a:srgbClr val="FFFFFF"/>
                </a:solidFill>
                <a:latin typeface="Arial"/>
                <a:ea typeface="Arial"/>
                <a:cs typeface="Arial"/>
                <a:sym typeface="Arial"/>
              </a:defRPr>
            </a:lvl5pPr>
            <a:lvl6pPr marL="2286000" marR="0" lvl="5" indent="0" algn="l" rtl="0">
              <a:lnSpc>
                <a:spcPct val="115000"/>
              </a:lnSpc>
              <a:spcBef>
                <a:spcPts val="0"/>
              </a:spcBef>
              <a:spcAft>
                <a:spcPts val="1600"/>
              </a:spcAft>
              <a:buClr>
                <a:srgbClr val="000000"/>
              </a:buClr>
              <a:buFont typeface="Arial"/>
              <a:buNone/>
              <a:defRPr sz="1400" b="1" i="0" u="none" strike="noStrike" cap="none">
                <a:solidFill>
                  <a:srgbClr val="FFFFFF"/>
                </a:solidFill>
                <a:latin typeface="Arial"/>
                <a:ea typeface="Arial"/>
                <a:cs typeface="Arial"/>
                <a:sym typeface="Arial"/>
              </a:defRPr>
            </a:lvl6pPr>
            <a:lvl7pPr marL="2743200" marR="0" lvl="6" indent="0" algn="l" rtl="0">
              <a:lnSpc>
                <a:spcPct val="115000"/>
              </a:lnSpc>
              <a:spcBef>
                <a:spcPts val="0"/>
              </a:spcBef>
              <a:spcAft>
                <a:spcPts val="1600"/>
              </a:spcAft>
              <a:buClr>
                <a:srgbClr val="000000"/>
              </a:buClr>
              <a:buFont typeface="Arial"/>
              <a:buNone/>
              <a:defRPr sz="1400" b="1" i="0" u="none" strike="noStrike" cap="none">
                <a:solidFill>
                  <a:srgbClr val="FFFFFF"/>
                </a:solidFill>
                <a:latin typeface="Arial"/>
                <a:ea typeface="Arial"/>
                <a:cs typeface="Arial"/>
                <a:sym typeface="Arial"/>
              </a:defRPr>
            </a:lvl7pPr>
            <a:lvl8pPr marL="3200400" marR="0" lvl="7" indent="0" algn="l" rtl="0">
              <a:lnSpc>
                <a:spcPct val="115000"/>
              </a:lnSpc>
              <a:spcBef>
                <a:spcPts val="0"/>
              </a:spcBef>
              <a:spcAft>
                <a:spcPts val="1600"/>
              </a:spcAft>
              <a:buClr>
                <a:srgbClr val="000000"/>
              </a:buClr>
              <a:buFont typeface="Arial"/>
              <a:buNone/>
              <a:defRPr sz="1400" b="1" i="0" u="none" strike="noStrike" cap="none">
                <a:solidFill>
                  <a:srgbClr val="FFFFFF"/>
                </a:solidFill>
                <a:latin typeface="Arial"/>
                <a:ea typeface="Arial"/>
                <a:cs typeface="Arial"/>
                <a:sym typeface="Arial"/>
              </a:defRPr>
            </a:lvl8pPr>
            <a:lvl9pPr marL="3657600" marR="0" lvl="8" indent="0" algn="l" rtl="0">
              <a:lnSpc>
                <a:spcPct val="115000"/>
              </a:lnSpc>
              <a:spcBef>
                <a:spcPts val="0"/>
              </a:spcBef>
              <a:spcAft>
                <a:spcPts val="1600"/>
              </a:spcAft>
              <a:buClr>
                <a:srgbClr val="000000"/>
              </a:buClr>
              <a:buFont typeface="Arial"/>
              <a:buNone/>
              <a:defRPr sz="1400" b="1" i="0" u="none" strike="noStrike" cap="none">
                <a:solidFill>
                  <a:srgbClr val="FFFFFF"/>
                </a:solidFill>
                <a:latin typeface="Arial"/>
                <a:ea typeface="Arial"/>
                <a:cs typeface="Arial"/>
                <a:sym typeface="Arial"/>
              </a:defRPr>
            </a:lvl9pPr>
          </a:lstStyle>
          <a:p>
            <a:endParaRPr/>
          </a:p>
        </p:txBody>
      </p:sp>
    </p:spTree>
    <p:extLst>
      <p:ext uri="{BB962C8B-B14F-4D97-AF65-F5344CB8AC3E}">
        <p14:creationId xmlns:p14="http://schemas.microsoft.com/office/powerpoint/2010/main" val="1336912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cSld name="Headline with text 1">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800" b="1">
                <a:solidFill>
                  <a:schemeClr val="dk1"/>
                </a:solidFill>
              </a:defRPr>
            </a:lvl2pPr>
            <a:lvl3pPr lvl="2" indent="0" rtl="0">
              <a:spcBef>
                <a:spcPts val="0"/>
              </a:spcBef>
              <a:buClr>
                <a:schemeClr val="dk1"/>
              </a:buClr>
              <a:buFont typeface="Arial"/>
              <a:buNone/>
              <a:defRPr sz="2800" b="1">
                <a:solidFill>
                  <a:schemeClr val="dk1"/>
                </a:solidFill>
              </a:defRPr>
            </a:lvl3pPr>
            <a:lvl4pPr lvl="3" indent="0" rtl="0">
              <a:spcBef>
                <a:spcPts val="0"/>
              </a:spcBef>
              <a:buClr>
                <a:schemeClr val="dk1"/>
              </a:buClr>
              <a:buFont typeface="Arial"/>
              <a:buNone/>
              <a:defRPr sz="2800" b="1">
                <a:solidFill>
                  <a:schemeClr val="dk1"/>
                </a:solidFill>
              </a:defRPr>
            </a:lvl4pPr>
            <a:lvl5pPr lvl="4" indent="0" rtl="0">
              <a:spcBef>
                <a:spcPts val="0"/>
              </a:spcBef>
              <a:buClr>
                <a:schemeClr val="dk1"/>
              </a:buClr>
              <a:buFont typeface="Arial"/>
              <a:buNone/>
              <a:defRPr sz="2800" b="1">
                <a:solidFill>
                  <a:schemeClr val="dk1"/>
                </a:solidFill>
              </a:defRPr>
            </a:lvl5pPr>
            <a:lvl6pPr lvl="5" indent="0" rtl="0">
              <a:spcBef>
                <a:spcPts val="0"/>
              </a:spcBef>
              <a:buClr>
                <a:schemeClr val="dk1"/>
              </a:buClr>
              <a:buFont typeface="Arial"/>
              <a:buNone/>
              <a:defRPr sz="2800" b="1">
                <a:solidFill>
                  <a:schemeClr val="dk1"/>
                </a:solidFill>
              </a:defRPr>
            </a:lvl6pPr>
            <a:lvl7pPr lvl="6" indent="0" rtl="0">
              <a:spcBef>
                <a:spcPts val="0"/>
              </a:spcBef>
              <a:buClr>
                <a:schemeClr val="dk1"/>
              </a:buClr>
              <a:buFont typeface="Arial"/>
              <a:buNone/>
              <a:defRPr sz="2800" b="1">
                <a:solidFill>
                  <a:schemeClr val="dk1"/>
                </a:solidFill>
              </a:defRPr>
            </a:lvl7pPr>
            <a:lvl8pPr lvl="7" indent="0" rtl="0">
              <a:spcBef>
                <a:spcPts val="0"/>
              </a:spcBef>
              <a:buClr>
                <a:schemeClr val="dk1"/>
              </a:buClr>
              <a:buFont typeface="Arial"/>
              <a:buNone/>
              <a:defRPr sz="2800" b="1">
                <a:solidFill>
                  <a:schemeClr val="dk1"/>
                </a:solidFill>
              </a:defRPr>
            </a:lvl8pPr>
            <a:lvl9pPr lvl="8" indent="0" rtl="0">
              <a:spcBef>
                <a:spcPts val="0"/>
              </a:spcBef>
              <a:buClr>
                <a:schemeClr val="dk1"/>
              </a:buClr>
              <a:buFont typeface="Arial"/>
              <a:buNone/>
              <a:defRPr sz="2800" b="1">
                <a:solidFill>
                  <a:schemeClr val="dk1"/>
                </a:solidFill>
              </a:defRPr>
            </a:lvl9pPr>
          </a:lstStyle>
          <a:p>
            <a:endParaRPr/>
          </a:p>
        </p:txBody>
      </p:sp>
      <p:sp>
        <p:nvSpPr>
          <p:cNvPr id="95" name="Shape 95"/>
          <p:cNvSpPr txBox="1">
            <a:spLocks noGrp="1"/>
          </p:cNvSpPr>
          <p:nvPr>
            <p:ph type="body" idx="1"/>
          </p:nvPr>
        </p:nvSpPr>
        <p:spPr>
          <a:xfrm>
            <a:off x="311697" y="1204825"/>
            <a:ext cx="7820400" cy="32015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781668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Custom Layout 2">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3600" b="1">
                <a:solidFill>
                  <a:schemeClr val="dk1"/>
                </a:solidFill>
              </a:defRPr>
            </a:lvl2pPr>
            <a:lvl3pPr lvl="2" indent="0">
              <a:spcBef>
                <a:spcPts val="0"/>
              </a:spcBef>
              <a:buClr>
                <a:schemeClr val="dk1"/>
              </a:buClr>
              <a:buFont typeface="Arial"/>
              <a:buNone/>
              <a:defRPr sz="3600" b="1">
                <a:solidFill>
                  <a:schemeClr val="dk1"/>
                </a:solidFill>
              </a:defRPr>
            </a:lvl3pPr>
            <a:lvl4pPr lvl="3" indent="0">
              <a:spcBef>
                <a:spcPts val="0"/>
              </a:spcBef>
              <a:buClr>
                <a:schemeClr val="dk1"/>
              </a:buClr>
              <a:buFont typeface="Arial"/>
              <a:buNone/>
              <a:defRPr sz="3600" b="1">
                <a:solidFill>
                  <a:schemeClr val="dk1"/>
                </a:solidFill>
              </a:defRPr>
            </a:lvl4pPr>
            <a:lvl5pPr lvl="4" indent="0">
              <a:spcBef>
                <a:spcPts val="0"/>
              </a:spcBef>
              <a:buClr>
                <a:schemeClr val="dk1"/>
              </a:buClr>
              <a:buFont typeface="Arial"/>
              <a:buNone/>
              <a:defRPr sz="3600" b="1">
                <a:solidFill>
                  <a:schemeClr val="dk1"/>
                </a:solidFill>
              </a:defRPr>
            </a:lvl5pPr>
            <a:lvl6pPr lvl="5" indent="0">
              <a:spcBef>
                <a:spcPts val="0"/>
              </a:spcBef>
              <a:buClr>
                <a:schemeClr val="dk1"/>
              </a:buClr>
              <a:buFont typeface="Arial"/>
              <a:buNone/>
              <a:defRPr sz="3600" b="1">
                <a:solidFill>
                  <a:schemeClr val="dk1"/>
                </a:solidFill>
              </a:defRPr>
            </a:lvl6pPr>
            <a:lvl7pPr lvl="6" indent="0">
              <a:spcBef>
                <a:spcPts val="0"/>
              </a:spcBef>
              <a:buClr>
                <a:schemeClr val="dk1"/>
              </a:buClr>
              <a:buFont typeface="Arial"/>
              <a:buNone/>
              <a:defRPr sz="3600" b="1">
                <a:solidFill>
                  <a:schemeClr val="dk1"/>
                </a:solidFill>
              </a:defRPr>
            </a:lvl7pPr>
            <a:lvl8pPr lvl="7" indent="0">
              <a:spcBef>
                <a:spcPts val="0"/>
              </a:spcBef>
              <a:buClr>
                <a:schemeClr val="dk1"/>
              </a:buClr>
              <a:buFont typeface="Arial"/>
              <a:buNone/>
              <a:defRPr sz="3600" b="1">
                <a:solidFill>
                  <a:schemeClr val="dk1"/>
                </a:solidFill>
              </a:defRPr>
            </a:lvl8pPr>
            <a:lvl9pPr lvl="8" indent="0">
              <a:spcBef>
                <a:spcPts val="0"/>
              </a:spcBef>
              <a:buClr>
                <a:schemeClr val="dk1"/>
              </a:buClr>
              <a:buFont typeface="Arial"/>
              <a:buNone/>
              <a:defRPr sz="3600" b="1">
                <a:solidFill>
                  <a:schemeClr val="dk1"/>
                </a:solidFill>
              </a:defRPr>
            </a:lvl9pPr>
          </a:lstStyle>
          <a:p>
            <a:endParaRPr/>
          </a:p>
        </p:txBody>
      </p:sp>
      <p:sp>
        <p:nvSpPr>
          <p:cNvPr id="103" name="Shape 103"/>
          <p:cNvSpPr/>
          <p:nvPr/>
        </p:nvSpPr>
        <p:spPr>
          <a:xfrm>
            <a:off x="-19225" y="1760200"/>
            <a:ext cx="9163199" cy="3438599"/>
          </a:xfrm>
          <a:prstGeom prst="rect">
            <a:avLst/>
          </a:prstGeom>
          <a:solidFill>
            <a:schemeClr val="accent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53931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Headline with text">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b="1">
                <a:solidFill>
                  <a:schemeClr val="dk1"/>
                </a:solidFill>
              </a:defRPr>
            </a:lvl2pPr>
            <a:lvl3pPr lvl="2" indent="0">
              <a:spcBef>
                <a:spcPts val="0"/>
              </a:spcBef>
              <a:buClr>
                <a:schemeClr val="dk1"/>
              </a:buClr>
              <a:buFont typeface="Arial"/>
              <a:buNone/>
              <a:defRPr sz="2800" b="1">
                <a:solidFill>
                  <a:schemeClr val="dk1"/>
                </a:solidFill>
              </a:defRPr>
            </a:lvl3pPr>
            <a:lvl4pPr lvl="3" indent="0">
              <a:spcBef>
                <a:spcPts val="0"/>
              </a:spcBef>
              <a:buClr>
                <a:schemeClr val="dk1"/>
              </a:buClr>
              <a:buFont typeface="Arial"/>
              <a:buNone/>
              <a:defRPr sz="2800" b="1">
                <a:solidFill>
                  <a:schemeClr val="dk1"/>
                </a:solidFill>
              </a:defRPr>
            </a:lvl4pPr>
            <a:lvl5pPr lvl="4" indent="0">
              <a:spcBef>
                <a:spcPts val="0"/>
              </a:spcBef>
              <a:buClr>
                <a:schemeClr val="dk1"/>
              </a:buClr>
              <a:buFont typeface="Arial"/>
              <a:buNone/>
              <a:defRPr sz="2800" b="1">
                <a:solidFill>
                  <a:schemeClr val="dk1"/>
                </a:solidFill>
              </a:defRPr>
            </a:lvl5pPr>
            <a:lvl6pPr lvl="5" indent="0">
              <a:spcBef>
                <a:spcPts val="0"/>
              </a:spcBef>
              <a:buClr>
                <a:schemeClr val="dk1"/>
              </a:buClr>
              <a:buFont typeface="Arial"/>
              <a:buNone/>
              <a:defRPr sz="2800" b="1">
                <a:solidFill>
                  <a:schemeClr val="dk1"/>
                </a:solidFill>
              </a:defRPr>
            </a:lvl6pPr>
            <a:lvl7pPr lvl="6" indent="0">
              <a:spcBef>
                <a:spcPts val="0"/>
              </a:spcBef>
              <a:buClr>
                <a:schemeClr val="dk1"/>
              </a:buClr>
              <a:buFont typeface="Arial"/>
              <a:buNone/>
              <a:defRPr sz="2800" b="1">
                <a:solidFill>
                  <a:schemeClr val="dk1"/>
                </a:solidFill>
              </a:defRPr>
            </a:lvl7pPr>
            <a:lvl8pPr lvl="7" indent="0">
              <a:spcBef>
                <a:spcPts val="0"/>
              </a:spcBef>
              <a:buClr>
                <a:schemeClr val="dk1"/>
              </a:buClr>
              <a:buFont typeface="Arial"/>
              <a:buNone/>
              <a:defRPr sz="2800" b="1">
                <a:solidFill>
                  <a:schemeClr val="dk1"/>
                </a:solidFill>
              </a:defRPr>
            </a:lvl8pPr>
            <a:lvl9pPr lvl="8" indent="0">
              <a:spcBef>
                <a:spcPts val="0"/>
              </a:spcBef>
              <a:buClr>
                <a:schemeClr val="dk1"/>
              </a:buClr>
              <a:buFont typeface="Arial"/>
              <a:buNone/>
              <a:defRPr sz="2800" b="1">
                <a:solidFill>
                  <a:schemeClr val="dk1"/>
                </a:solidFill>
              </a:defRPr>
            </a:lvl9pPr>
          </a:lstStyle>
          <a:p>
            <a:endParaRPr/>
          </a:p>
        </p:txBody>
      </p:sp>
      <p:sp>
        <p:nvSpPr>
          <p:cNvPr id="106" name="Shape 106"/>
          <p:cNvSpPr txBox="1">
            <a:spLocks noGrp="1"/>
          </p:cNvSpPr>
          <p:nvPr>
            <p:ph type="body" idx="1"/>
          </p:nvPr>
        </p:nvSpPr>
        <p:spPr>
          <a:xfrm>
            <a:off x="100575" y="1204825"/>
            <a:ext cx="8031600" cy="32015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4117291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35BF0C-F465-3C43-9A5D-951800465C5A}" type="datetimeFigureOut">
              <a:rPr lang="en-US" smtClean="0"/>
              <a:t>9/18/19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50846-8E10-E94F-9B40-7BC25F60DC91}" type="slidenum">
              <a:rPr lang="en-US" smtClean="0"/>
              <a:t>‹#›</a:t>
            </a:fld>
            <a:endParaRPr lang="en-US"/>
          </a:p>
        </p:txBody>
      </p:sp>
    </p:spTree>
    <p:extLst>
      <p:ext uri="{BB962C8B-B14F-4D97-AF65-F5344CB8AC3E}">
        <p14:creationId xmlns:p14="http://schemas.microsoft.com/office/powerpoint/2010/main" val="1707315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3DC45EA-19BB-CA46-8DFF-6C3FEA903B97}" type="datetimeFigureOut">
              <a:rPr lang="en-US" smtClean="0">
                <a:solidFill>
                  <a:prstClr val="black">
                    <a:tint val="75000"/>
                  </a:prstClr>
                </a:solidFill>
              </a:rPr>
              <a:pPr/>
              <a:t>9/18/19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67B0CD-4AF4-3140-A20A-B6F3E4C75D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98122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DC45EA-19BB-CA46-8DFF-6C3FEA903B97}" type="datetimeFigureOut">
              <a:rPr lang="en-US" smtClean="0">
                <a:solidFill>
                  <a:prstClr val="black">
                    <a:tint val="75000"/>
                  </a:prstClr>
                </a:solidFill>
              </a:rPr>
              <a:pPr/>
              <a:t>9/18/19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67B0CD-4AF4-3140-A20A-B6F3E4C75D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5562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DC45EA-19BB-CA46-8DFF-6C3FEA903B97}" type="datetimeFigureOut">
              <a:rPr lang="en-US" smtClean="0">
                <a:solidFill>
                  <a:prstClr val="black">
                    <a:tint val="75000"/>
                  </a:prstClr>
                </a:solidFill>
              </a:rPr>
              <a:pPr/>
              <a:t>9/18/19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67B0CD-4AF4-3140-A20A-B6F3E4C75D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555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DC45EA-19BB-CA46-8DFF-6C3FEA903B97}" type="datetimeFigureOut">
              <a:rPr lang="en-US" smtClean="0">
                <a:solidFill>
                  <a:prstClr val="black">
                    <a:tint val="75000"/>
                  </a:prstClr>
                </a:solidFill>
              </a:rPr>
              <a:pPr/>
              <a:t>9/18/19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067B0CD-4AF4-3140-A20A-B6F3E4C75D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00306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DC45EA-19BB-CA46-8DFF-6C3FEA903B97}" type="datetimeFigureOut">
              <a:rPr lang="en-US" smtClean="0">
                <a:solidFill>
                  <a:prstClr val="black">
                    <a:tint val="75000"/>
                  </a:prstClr>
                </a:solidFill>
              </a:rPr>
              <a:pPr/>
              <a:t>9/18/19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067B0CD-4AF4-3140-A20A-B6F3E4C75D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6965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cSld name="Cover Intro Option 2">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311700" y="1283225"/>
            <a:ext cx="8520600" cy="572700"/>
          </a:xfrm>
          <a:prstGeom prst="rect">
            <a:avLst/>
          </a:prstGeom>
          <a:noFill/>
          <a:ln>
            <a:noFill/>
          </a:ln>
        </p:spPr>
        <p:txBody>
          <a:bodyPr lIns="91425" tIns="91425" rIns="91425" bIns="91425" anchor="t" anchorCtr="0"/>
          <a:lstStyle>
            <a:lvl1pPr marL="0" marR="0" lvl="0" indent="0" rtl="0">
              <a:lnSpc>
                <a:spcPct val="100000"/>
              </a:lnSpc>
              <a:spcBef>
                <a:spcPts val="0"/>
              </a:spcBef>
              <a:spcAft>
                <a:spcPts val="0"/>
              </a:spcAft>
              <a:buClr>
                <a:schemeClr val="dk1"/>
              </a:buClr>
              <a:buFont typeface="Arial"/>
              <a:buNone/>
              <a:defRPr sz="7200" b="1"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800" b="1">
                <a:solidFill>
                  <a:schemeClr val="dk1"/>
                </a:solidFill>
              </a:defRPr>
            </a:lvl2pPr>
            <a:lvl3pPr lvl="2" indent="0" rtl="0">
              <a:spcBef>
                <a:spcPts val="0"/>
              </a:spcBef>
              <a:buClr>
                <a:schemeClr val="dk1"/>
              </a:buClr>
              <a:buFont typeface="Arial"/>
              <a:buNone/>
              <a:defRPr sz="2800" b="1">
                <a:solidFill>
                  <a:schemeClr val="dk1"/>
                </a:solidFill>
              </a:defRPr>
            </a:lvl3pPr>
            <a:lvl4pPr lvl="3" indent="0" rtl="0">
              <a:spcBef>
                <a:spcPts val="0"/>
              </a:spcBef>
              <a:buClr>
                <a:schemeClr val="dk1"/>
              </a:buClr>
              <a:buFont typeface="Arial"/>
              <a:buNone/>
              <a:defRPr sz="2800" b="1">
                <a:solidFill>
                  <a:schemeClr val="dk1"/>
                </a:solidFill>
              </a:defRPr>
            </a:lvl4pPr>
            <a:lvl5pPr lvl="4" indent="0" rtl="0">
              <a:spcBef>
                <a:spcPts val="0"/>
              </a:spcBef>
              <a:buClr>
                <a:schemeClr val="dk1"/>
              </a:buClr>
              <a:buFont typeface="Arial"/>
              <a:buNone/>
              <a:defRPr sz="2800" b="1">
                <a:solidFill>
                  <a:schemeClr val="dk1"/>
                </a:solidFill>
              </a:defRPr>
            </a:lvl5pPr>
            <a:lvl6pPr lvl="5" indent="0" rtl="0">
              <a:spcBef>
                <a:spcPts val="0"/>
              </a:spcBef>
              <a:buClr>
                <a:schemeClr val="dk1"/>
              </a:buClr>
              <a:buFont typeface="Arial"/>
              <a:buNone/>
              <a:defRPr sz="2800" b="1">
                <a:solidFill>
                  <a:schemeClr val="dk1"/>
                </a:solidFill>
              </a:defRPr>
            </a:lvl6pPr>
            <a:lvl7pPr lvl="6" indent="0" rtl="0">
              <a:spcBef>
                <a:spcPts val="0"/>
              </a:spcBef>
              <a:buClr>
                <a:schemeClr val="dk1"/>
              </a:buClr>
              <a:buFont typeface="Arial"/>
              <a:buNone/>
              <a:defRPr sz="2800" b="1">
                <a:solidFill>
                  <a:schemeClr val="dk1"/>
                </a:solidFill>
              </a:defRPr>
            </a:lvl7pPr>
            <a:lvl8pPr lvl="7" indent="0" rtl="0">
              <a:spcBef>
                <a:spcPts val="0"/>
              </a:spcBef>
              <a:buClr>
                <a:schemeClr val="dk1"/>
              </a:buClr>
              <a:buFont typeface="Arial"/>
              <a:buNone/>
              <a:defRPr sz="2800" b="1">
                <a:solidFill>
                  <a:schemeClr val="dk1"/>
                </a:solidFill>
              </a:defRPr>
            </a:lvl8pPr>
            <a:lvl9pPr lvl="8" indent="0" rtl="0">
              <a:spcBef>
                <a:spcPts val="0"/>
              </a:spcBef>
              <a:buClr>
                <a:schemeClr val="dk1"/>
              </a:buClr>
              <a:buFont typeface="Arial"/>
              <a:buNone/>
              <a:defRPr sz="2800" b="1">
                <a:solidFill>
                  <a:schemeClr val="dk1"/>
                </a:solidFill>
              </a:defRPr>
            </a:lvl9pPr>
          </a:lstStyle>
          <a:p>
            <a:endParaRPr/>
          </a:p>
        </p:txBody>
      </p:sp>
      <p:sp>
        <p:nvSpPr>
          <p:cNvPr id="39" name="Shape 39"/>
          <p:cNvSpPr txBox="1">
            <a:spLocks noGrp="1"/>
          </p:cNvSpPr>
          <p:nvPr>
            <p:ph type="subTitle" idx="1"/>
          </p:nvPr>
        </p:nvSpPr>
        <p:spPr>
          <a:xfrm>
            <a:off x="436825" y="1005325"/>
            <a:ext cx="7508700" cy="357000"/>
          </a:xfrm>
          <a:prstGeom prst="rect">
            <a:avLst/>
          </a:prstGeom>
          <a:noFill/>
          <a:ln>
            <a:noFill/>
          </a:ln>
        </p:spPr>
        <p:txBody>
          <a:bodyPr lIns="91425" tIns="91425" rIns="91425" bIns="91425" anchor="b" anchorCtr="0"/>
          <a:lstStyle>
            <a:lvl1pPr marL="0" marR="0" lvl="0" indent="0"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1pPr>
            <a:lvl2pPr marL="457200" marR="0" lvl="1" indent="0"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2pPr>
            <a:lvl3pPr marL="914400" marR="0" lvl="2" indent="0"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3pPr>
            <a:lvl4pPr marL="1371600" marR="0" lvl="3" indent="0"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4pPr>
            <a:lvl5pPr marL="1828800" marR="0" lvl="4" indent="0"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5pPr>
            <a:lvl6pPr marL="2286000" marR="0" lvl="5" indent="0"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6pPr>
            <a:lvl7pPr marL="2743200" marR="0" lvl="6" indent="0"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7pPr>
            <a:lvl8pPr marL="3200400" marR="0" lvl="7" indent="0"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8pPr>
            <a:lvl9pPr marL="3657600" marR="0" lvl="8" indent="0"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9pPr>
          </a:lstStyle>
          <a:p>
            <a:endParaRPr/>
          </a:p>
        </p:txBody>
      </p:sp>
      <p:pic>
        <p:nvPicPr>
          <p:cNvPr id="40" name="Shape 4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67375" y="3799423"/>
            <a:ext cx="3464700" cy="9615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DC45EA-19BB-CA46-8DFF-6C3FEA903B97}" type="datetimeFigureOut">
              <a:rPr lang="en-US" smtClean="0">
                <a:solidFill>
                  <a:prstClr val="black">
                    <a:tint val="75000"/>
                  </a:prstClr>
                </a:solidFill>
              </a:rPr>
              <a:pPr/>
              <a:t>9/18/19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067B0CD-4AF4-3140-A20A-B6F3E4C75D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88318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DC45EA-19BB-CA46-8DFF-6C3FEA903B97}" type="datetimeFigureOut">
              <a:rPr lang="en-US" smtClean="0">
                <a:solidFill>
                  <a:prstClr val="black">
                    <a:tint val="75000"/>
                  </a:prstClr>
                </a:solidFill>
              </a:rPr>
              <a:pPr/>
              <a:t>9/18/19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067B0CD-4AF4-3140-A20A-B6F3E4C75D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85302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3DC45EA-19BB-CA46-8DFF-6C3FEA903B97}" type="datetimeFigureOut">
              <a:rPr lang="en-US" smtClean="0">
                <a:solidFill>
                  <a:prstClr val="black">
                    <a:tint val="75000"/>
                  </a:prstClr>
                </a:solidFill>
              </a:rPr>
              <a:pPr/>
              <a:t>9/18/19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067B0CD-4AF4-3140-A20A-B6F3E4C75D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33451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3DC45EA-19BB-CA46-8DFF-6C3FEA903B97}" type="datetimeFigureOut">
              <a:rPr lang="en-US" smtClean="0">
                <a:solidFill>
                  <a:prstClr val="black">
                    <a:tint val="75000"/>
                  </a:prstClr>
                </a:solidFill>
              </a:rPr>
              <a:pPr/>
              <a:t>9/18/19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067B0CD-4AF4-3140-A20A-B6F3E4C75D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233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DC45EA-19BB-CA46-8DFF-6C3FEA903B97}" type="datetimeFigureOut">
              <a:rPr lang="en-US" smtClean="0">
                <a:solidFill>
                  <a:prstClr val="black">
                    <a:tint val="75000"/>
                  </a:prstClr>
                </a:solidFill>
              </a:rPr>
              <a:pPr/>
              <a:t>9/18/19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67B0CD-4AF4-3140-A20A-B6F3E4C75D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29651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DC45EA-19BB-CA46-8DFF-6C3FEA903B97}" type="datetimeFigureOut">
              <a:rPr lang="en-US" smtClean="0">
                <a:solidFill>
                  <a:prstClr val="black">
                    <a:tint val="75000"/>
                  </a:prstClr>
                </a:solidFill>
              </a:rPr>
              <a:pPr/>
              <a:t>9/18/19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67B0CD-4AF4-3140-A20A-B6F3E4C75D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1534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cSld name="Gold chapter break or bold statement gold 2">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311700" y="12832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7200" b="1"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800" b="1">
                <a:solidFill>
                  <a:schemeClr val="dk1"/>
                </a:solidFill>
              </a:defRPr>
            </a:lvl2pPr>
            <a:lvl3pPr lvl="2" indent="0" rtl="0">
              <a:spcBef>
                <a:spcPts val="0"/>
              </a:spcBef>
              <a:buClr>
                <a:schemeClr val="dk1"/>
              </a:buClr>
              <a:buFont typeface="Arial"/>
              <a:buNone/>
              <a:defRPr sz="2800" b="1">
                <a:solidFill>
                  <a:schemeClr val="dk1"/>
                </a:solidFill>
              </a:defRPr>
            </a:lvl3pPr>
            <a:lvl4pPr lvl="3" indent="0" rtl="0">
              <a:spcBef>
                <a:spcPts val="0"/>
              </a:spcBef>
              <a:buClr>
                <a:schemeClr val="dk1"/>
              </a:buClr>
              <a:buFont typeface="Arial"/>
              <a:buNone/>
              <a:defRPr sz="2800" b="1">
                <a:solidFill>
                  <a:schemeClr val="dk1"/>
                </a:solidFill>
              </a:defRPr>
            </a:lvl4pPr>
            <a:lvl5pPr lvl="4" indent="0" rtl="0">
              <a:spcBef>
                <a:spcPts val="0"/>
              </a:spcBef>
              <a:buClr>
                <a:schemeClr val="dk1"/>
              </a:buClr>
              <a:buFont typeface="Arial"/>
              <a:buNone/>
              <a:defRPr sz="2800" b="1">
                <a:solidFill>
                  <a:schemeClr val="dk1"/>
                </a:solidFill>
              </a:defRPr>
            </a:lvl5pPr>
            <a:lvl6pPr lvl="5" indent="0" rtl="0">
              <a:spcBef>
                <a:spcPts val="0"/>
              </a:spcBef>
              <a:buClr>
                <a:schemeClr val="dk1"/>
              </a:buClr>
              <a:buFont typeface="Arial"/>
              <a:buNone/>
              <a:defRPr sz="2800" b="1">
                <a:solidFill>
                  <a:schemeClr val="dk1"/>
                </a:solidFill>
              </a:defRPr>
            </a:lvl6pPr>
            <a:lvl7pPr lvl="6" indent="0" rtl="0">
              <a:spcBef>
                <a:spcPts val="0"/>
              </a:spcBef>
              <a:buClr>
                <a:schemeClr val="dk1"/>
              </a:buClr>
              <a:buFont typeface="Arial"/>
              <a:buNone/>
              <a:defRPr sz="2800" b="1">
                <a:solidFill>
                  <a:schemeClr val="dk1"/>
                </a:solidFill>
              </a:defRPr>
            </a:lvl7pPr>
            <a:lvl8pPr lvl="7" indent="0" rtl="0">
              <a:spcBef>
                <a:spcPts val="0"/>
              </a:spcBef>
              <a:buClr>
                <a:schemeClr val="dk1"/>
              </a:buClr>
              <a:buFont typeface="Arial"/>
              <a:buNone/>
              <a:defRPr sz="2800" b="1">
                <a:solidFill>
                  <a:schemeClr val="dk1"/>
                </a:solidFill>
              </a:defRPr>
            </a:lvl8pPr>
            <a:lvl9pPr lvl="8" indent="0" rtl="0">
              <a:spcBef>
                <a:spcPts val="0"/>
              </a:spcBef>
              <a:buClr>
                <a:schemeClr val="dk1"/>
              </a:buClr>
              <a:buFont typeface="Arial"/>
              <a:buNone/>
              <a:defRPr sz="2800" b="1">
                <a:solidFill>
                  <a:schemeClr val="dk1"/>
                </a:solidFill>
              </a:defRPr>
            </a:lvl9pPr>
          </a:lstStyle>
          <a:p>
            <a:endParaRPr/>
          </a:p>
        </p:txBody>
      </p:sp>
      <p:sp>
        <p:nvSpPr>
          <p:cNvPr id="119" name="Shape 119"/>
          <p:cNvSpPr txBox="1">
            <a:spLocks noGrp="1"/>
          </p:cNvSpPr>
          <p:nvPr>
            <p:ph type="subTitle" idx="1"/>
          </p:nvPr>
        </p:nvSpPr>
        <p:spPr>
          <a:xfrm>
            <a:off x="436825" y="1005325"/>
            <a:ext cx="7508699" cy="357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Gold chapter break or bold statement gold 1">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311700" y="826025"/>
            <a:ext cx="62462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Arial"/>
              <a:buNone/>
              <a:defRPr sz="6200" b="1" i="0" u="none" strike="noStrike" cap="none">
                <a:solidFill>
                  <a:schemeClr val="lt1"/>
                </a:solidFill>
                <a:latin typeface="Arial"/>
                <a:ea typeface="Arial"/>
                <a:cs typeface="Arial"/>
                <a:sym typeface="Arial"/>
              </a:defRPr>
            </a:lvl1pPr>
            <a:lvl2pPr lvl="1" indent="0" rtl="0">
              <a:spcBef>
                <a:spcPts val="0"/>
              </a:spcBef>
              <a:buClr>
                <a:schemeClr val="dk1"/>
              </a:buClr>
              <a:buFont typeface="Arial"/>
              <a:buNone/>
              <a:defRPr sz="6200" b="1">
                <a:solidFill>
                  <a:schemeClr val="dk1"/>
                </a:solidFill>
              </a:defRPr>
            </a:lvl2pPr>
            <a:lvl3pPr lvl="2" indent="0" rtl="0">
              <a:spcBef>
                <a:spcPts val="0"/>
              </a:spcBef>
              <a:buClr>
                <a:schemeClr val="dk1"/>
              </a:buClr>
              <a:buFont typeface="Arial"/>
              <a:buNone/>
              <a:defRPr sz="6200" b="1">
                <a:solidFill>
                  <a:schemeClr val="dk1"/>
                </a:solidFill>
              </a:defRPr>
            </a:lvl3pPr>
            <a:lvl4pPr lvl="3" indent="0" rtl="0">
              <a:spcBef>
                <a:spcPts val="0"/>
              </a:spcBef>
              <a:buClr>
                <a:schemeClr val="dk1"/>
              </a:buClr>
              <a:buFont typeface="Arial"/>
              <a:buNone/>
              <a:defRPr sz="6200" b="1">
                <a:solidFill>
                  <a:schemeClr val="dk1"/>
                </a:solidFill>
              </a:defRPr>
            </a:lvl4pPr>
            <a:lvl5pPr lvl="4" indent="0" rtl="0">
              <a:spcBef>
                <a:spcPts val="0"/>
              </a:spcBef>
              <a:buClr>
                <a:schemeClr val="dk1"/>
              </a:buClr>
              <a:buFont typeface="Arial"/>
              <a:buNone/>
              <a:defRPr sz="6200" b="1">
                <a:solidFill>
                  <a:schemeClr val="dk1"/>
                </a:solidFill>
              </a:defRPr>
            </a:lvl5pPr>
            <a:lvl6pPr lvl="5" indent="0" rtl="0">
              <a:spcBef>
                <a:spcPts val="0"/>
              </a:spcBef>
              <a:buClr>
                <a:schemeClr val="dk1"/>
              </a:buClr>
              <a:buFont typeface="Arial"/>
              <a:buNone/>
              <a:defRPr sz="6200" b="1">
                <a:solidFill>
                  <a:schemeClr val="dk1"/>
                </a:solidFill>
              </a:defRPr>
            </a:lvl6pPr>
            <a:lvl7pPr lvl="6" indent="0" rtl="0">
              <a:spcBef>
                <a:spcPts val="0"/>
              </a:spcBef>
              <a:buClr>
                <a:schemeClr val="dk1"/>
              </a:buClr>
              <a:buFont typeface="Arial"/>
              <a:buNone/>
              <a:defRPr sz="6200" b="1">
                <a:solidFill>
                  <a:schemeClr val="dk1"/>
                </a:solidFill>
              </a:defRPr>
            </a:lvl7pPr>
            <a:lvl8pPr lvl="7" indent="0" rtl="0">
              <a:spcBef>
                <a:spcPts val="0"/>
              </a:spcBef>
              <a:buClr>
                <a:schemeClr val="dk1"/>
              </a:buClr>
              <a:buFont typeface="Arial"/>
              <a:buNone/>
              <a:defRPr sz="6200" b="1">
                <a:solidFill>
                  <a:schemeClr val="dk1"/>
                </a:solidFill>
              </a:defRPr>
            </a:lvl8pPr>
            <a:lvl9pPr lvl="8" indent="0" rtl="0">
              <a:spcBef>
                <a:spcPts val="0"/>
              </a:spcBef>
              <a:buClr>
                <a:schemeClr val="dk1"/>
              </a:buClr>
              <a:buFont typeface="Arial"/>
              <a:buNone/>
              <a:defRPr sz="6200" b="1">
                <a:solidFill>
                  <a:schemeClr val="dk1"/>
                </a:solidFil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cSld name="Section title and description">
    <p:spTree>
      <p:nvGrpSpPr>
        <p:cNvPr id="1" name="Shape 96"/>
        <p:cNvGrpSpPr/>
        <p:nvPr/>
      </p:nvGrpSpPr>
      <p:grpSpPr>
        <a:xfrm>
          <a:off x="0" y="0"/>
          <a:ext cx="0" cy="0"/>
          <a:chOff x="0" y="0"/>
          <a:chExt cx="0" cy="0"/>
        </a:xfrm>
      </p:grpSpPr>
      <p:sp>
        <p:nvSpPr>
          <p:cNvPr id="97" name="Shape 97"/>
          <p:cNvSpPr/>
          <p:nvPr/>
        </p:nvSpPr>
        <p:spPr>
          <a:xfrm>
            <a:off x="4572000" y="-134650"/>
            <a:ext cx="4572000" cy="5277899"/>
          </a:xfrm>
          <a:prstGeom prst="rect">
            <a:avLst/>
          </a:prstGeom>
          <a:solidFill>
            <a:schemeClr val="accent1"/>
          </a:solidFill>
          <a:ln>
            <a:noFill/>
          </a:ln>
        </p:spPr>
        <p:txBody>
          <a:bodyPr lIns="91425" tIns="91425" rIns="91425" bIns="91425" anchor="ctr" anchorCtr="0">
            <a:noAutofit/>
          </a:bodyPr>
          <a:lstStyle/>
          <a:p>
            <a:pPr>
              <a:buClr>
                <a:srgbClr val="000000"/>
              </a:buClr>
              <a:buFont typeface="Arial"/>
              <a:buNone/>
            </a:pPr>
            <a:endParaRPr/>
          </a:p>
        </p:txBody>
      </p:sp>
      <p:sp>
        <p:nvSpPr>
          <p:cNvPr id="98" name="Shape 98"/>
          <p:cNvSpPr txBox="1">
            <a:spLocks noGrp="1"/>
          </p:cNvSpPr>
          <p:nvPr>
            <p:ph type="title"/>
          </p:nvPr>
        </p:nvSpPr>
        <p:spPr>
          <a:xfrm>
            <a:off x="265500" y="1233175"/>
            <a:ext cx="4045199" cy="14823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Arial"/>
              <a:buNone/>
              <a:defRPr sz="4200" b="1" i="0" u="none" strike="noStrike" cap="none">
                <a:solidFill>
                  <a:schemeClr val="dk1"/>
                </a:solidFill>
                <a:latin typeface="Arial"/>
                <a:ea typeface="Arial"/>
                <a:cs typeface="Arial"/>
                <a:sym typeface="Arial"/>
              </a:defRPr>
            </a:lvl1pPr>
            <a:lvl2pPr lvl="1" indent="0" algn="ctr">
              <a:spcBef>
                <a:spcPts val="0"/>
              </a:spcBef>
              <a:buClr>
                <a:schemeClr val="dk1"/>
              </a:buClr>
              <a:buFont typeface="Arial"/>
              <a:buNone/>
              <a:defRPr sz="4200" b="1">
                <a:solidFill>
                  <a:schemeClr val="dk1"/>
                </a:solidFill>
              </a:defRPr>
            </a:lvl2pPr>
            <a:lvl3pPr lvl="2" indent="0" algn="ctr">
              <a:spcBef>
                <a:spcPts val="0"/>
              </a:spcBef>
              <a:buClr>
                <a:schemeClr val="dk1"/>
              </a:buClr>
              <a:buFont typeface="Arial"/>
              <a:buNone/>
              <a:defRPr sz="4200" b="1">
                <a:solidFill>
                  <a:schemeClr val="dk1"/>
                </a:solidFill>
              </a:defRPr>
            </a:lvl3pPr>
            <a:lvl4pPr lvl="3" indent="0" algn="ctr">
              <a:spcBef>
                <a:spcPts val="0"/>
              </a:spcBef>
              <a:buClr>
                <a:schemeClr val="dk1"/>
              </a:buClr>
              <a:buFont typeface="Arial"/>
              <a:buNone/>
              <a:defRPr sz="4200" b="1">
                <a:solidFill>
                  <a:schemeClr val="dk1"/>
                </a:solidFill>
              </a:defRPr>
            </a:lvl4pPr>
            <a:lvl5pPr lvl="4" indent="0" algn="ctr">
              <a:spcBef>
                <a:spcPts val="0"/>
              </a:spcBef>
              <a:buClr>
                <a:schemeClr val="dk1"/>
              </a:buClr>
              <a:buFont typeface="Arial"/>
              <a:buNone/>
              <a:defRPr sz="4200" b="1">
                <a:solidFill>
                  <a:schemeClr val="dk1"/>
                </a:solidFill>
              </a:defRPr>
            </a:lvl5pPr>
            <a:lvl6pPr lvl="5" indent="0" algn="ctr">
              <a:spcBef>
                <a:spcPts val="0"/>
              </a:spcBef>
              <a:buClr>
                <a:schemeClr val="dk1"/>
              </a:buClr>
              <a:buFont typeface="Arial"/>
              <a:buNone/>
              <a:defRPr sz="4200" b="1">
                <a:solidFill>
                  <a:schemeClr val="dk1"/>
                </a:solidFill>
              </a:defRPr>
            </a:lvl6pPr>
            <a:lvl7pPr lvl="6" indent="0" algn="ctr">
              <a:spcBef>
                <a:spcPts val="0"/>
              </a:spcBef>
              <a:buClr>
                <a:schemeClr val="dk1"/>
              </a:buClr>
              <a:buFont typeface="Arial"/>
              <a:buNone/>
              <a:defRPr sz="4200" b="1">
                <a:solidFill>
                  <a:schemeClr val="dk1"/>
                </a:solidFill>
              </a:defRPr>
            </a:lvl7pPr>
            <a:lvl8pPr lvl="7" indent="0" algn="ctr">
              <a:spcBef>
                <a:spcPts val="0"/>
              </a:spcBef>
              <a:buClr>
                <a:schemeClr val="dk1"/>
              </a:buClr>
              <a:buFont typeface="Arial"/>
              <a:buNone/>
              <a:defRPr sz="4200" b="1">
                <a:solidFill>
                  <a:schemeClr val="dk1"/>
                </a:solidFill>
              </a:defRPr>
            </a:lvl8pPr>
            <a:lvl9pPr lvl="8" indent="0" algn="ctr">
              <a:spcBef>
                <a:spcPts val="0"/>
              </a:spcBef>
              <a:buClr>
                <a:schemeClr val="dk1"/>
              </a:buClr>
              <a:buFont typeface="Arial"/>
              <a:buNone/>
              <a:defRPr sz="4200" b="1">
                <a:solidFill>
                  <a:schemeClr val="dk1"/>
                </a:solidFill>
              </a:defRPr>
            </a:lvl9pPr>
          </a:lstStyle>
          <a:p>
            <a:endParaRPr/>
          </a:p>
        </p:txBody>
      </p:sp>
      <p:sp>
        <p:nvSpPr>
          <p:cNvPr id="99" name="Shape 99"/>
          <p:cNvSpPr txBox="1">
            <a:spLocks noGrp="1"/>
          </p:cNvSpPr>
          <p:nvPr>
            <p:ph type="subTitle" idx="1"/>
          </p:nvPr>
        </p:nvSpPr>
        <p:spPr>
          <a:xfrm>
            <a:off x="265500" y="2803075"/>
            <a:ext cx="4045199" cy="12351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2100" b="0" i="0" u="none" strike="noStrike" cap="none">
                <a:solidFill>
                  <a:srgbClr val="000000"/>
                </a:solidFill>
                <a:latin typeface="Arial"/>
                <a:ea typeface="Arial"/>
                <a:cs typeface="Arial"/>
                <a:sym typeface="Arial"/>
              </a:defRPr>
            </a:lvl1pPr>
            <a:lvl2pPr marL="457200" marR="0" lvl="1" indent="0" algn="ctr" rtl="0">
              <a:lnSpc>
                <a:spcPct val="100000"/>
              </a:lnSpc>
              <a:spcBef>
                <a:spcPts val="0"/>
              </a:spcBef>
              <a:spcAft>
                <a:spcPts val="0"/>
              </a:spcAft>
              <a:buClr>
                <a:srgbClr val="000000"/>
              </a:buClr>
              <a:buFont typeface="Arial"/>
              <a:buNone/>
              <a:defRPr sz="2100" b="0" i="0" u="none" strike="noStrike" cap="none">
                <a:solidFill>
                  <a:srgbClr val="000000"/>
                </a:solidFill>
                <a:latin typeface="Arial"/>
                <a:ea typeface="Arial"/>
                <a:cs typeface="Arial"/>
                <a:sym typeface="Arial"/>
              </a:defRPr>
            </a:lvl2pPr>
            <a:lvl3pPr marL="914400" marR="0" lvl="2" indent="0" algn="ctr" rtl="0">
              <a:lnSpc>
                <a:spcPct val="100000"/>
              </a:lnSpc>
              <a:spcBef>
                <a:spcPts val="0"/>
              </a:spcBef>
              <a:spcAft>
                <a:spcPts val="0"/>
              </a:spcAft>
              <a:buClr>
                <a:srgbClr val="000000"/>
              </a:buClr>
              <a:buFont typeface="Arial"/>
              <a:buNone/>
              <a:defRPr sz="2100" b="0" i="0" u="none" strike="noStrike" cap="none">
                <a:solidFill>
                  <a:srgbClr val="000000"/>
                </a:solidFill>
                <a:latin typeface="Arial"/>
                <a:ea typeface="Arial"/>
                <a:cs typeface="Arial"/>
                <a:sym typeface="Arial"/>
              </a:defRPr>
            </a:lvl3pPr>
            <a:lvl4pPr marL="1371600" marR="0" lvl="3" indent="0" algn="ctr" rtl="0">
              <a:lnSpc>
                <a:spcPct val="100000"/>
              </a:lnSpc>
              <a:spcBef>
                <a:spcPts val="0"/>
              </a:spcBef>
              <a:spcAft>
                <a:spcPts val="0"/>
              </a:spcAft>
              <a:buClr>
                <a:srgbClr val="000000"/>
              </a:buClr>
              <a:buFont typeface="Arial"/>
              <a:buNone/>
              <a:defRPr sz="2100" b="0" i="0" u="none" strike="noStrike" cap="none">
                <a:solidFill>
                  <a:srgbClr val="000000"/>
                </a:solidFill>
                <a:latin typeface="Arial"/>
                <a:ea typeface="Arial"/>
                <a:cs typeface="Arial"/>
                <a:sym typeface="Arial"/>
              </a:defRPr>
            </a:lvl4pPr>
            <a:lvl5pPr marL="1828800" marR="0" lvl="4" indent="0" algn="ctr" rtl="0">
              <a:lnSpc>
                <a:spcPct val="100000"/>
              </a:lnSpc>
              <a:spcBef>
                <a:spcPts val="0"/>
              </a:spcBef>
              <a:spcAft>
                <a:spcPts val="0"/>
              </a:spcAft>
              <a:buClr>
                <a:srgbClr val="000000"/>
              </a:buClr>
              <a:buFont typeface="Arial"/>
              <a:buNone/>
              <a:defRPr sz="2100" b="0" i="0" u="none" strike="noStrike" cap="none">
                <a:solidFill>
                  <a:srgbClr val="000000"/>
                </a:solidFill>
                <a:latin typeface="Arial"/>
                <a:ea typeface="Arial"/>
                <a:cs typeface="Arial"/>
                <a:sym typeface="Arial"/>
              </a:defRPr>
            </a:lvl5pPr>
            <a:lvl6pPr marL="2286000" marR="0" lvl="5" indent="0" algn="ctr" rtl="0">
              <a:lnSpc>
                <a:spcPct val="100000"/>
              </a:lnSpc>
              <a:spcBef>
                <a:spcPts val="0"/>
              </a:spcBef>
              <a:spcAft>
                <a:spcPts val="0"/>
              </a:spcAft>
              <a:buClr>
                <a:srgbClr val="000000"/>
              </a:buClr>
              <a:buFont typeface="Arial"/>
              <a:buNone/>
              <a:defRPr sz="2100" b="0" i="0" u="none" strike="noStrike" cap="none">
                <a:solidFill>
                  <a:srgbClr val="000000"/>
                </a:solidFill>
                <a:latin typeface="Arial"/>
                <a:ea typeface="Arial"/>
                <a:cs typeface="Arial"/>
                <a:sym typeface="Arial"/>
              </a:defRPr>
            </a:lvl6pPr>
            <a:lvl7pPr marL="2743200" marR="0" lvl="6" indent="0" algn="ctr" rtl="0">
              <a:lnSpc>
                <a:spcPct val="100000"/>
              </a:lnSpc>
              <a:spcBef>
                <a:spcPts val="0"/>
              </a:spcBef>
              <a:spcAft>
                <a:spcPts val="0"/>
              </a:spcAft>
              <a:buClr>
                <a:srgbClr val="000000"/>
              </a:buClr>
              <a:buFont typeface="Arial"/>
              <a:buNone/>
              <a:defRPr sz="2100" b="0" i="0" u="none" strike="noStrike" cap="none">
                <a:solidFill>
                  <a:srgbClr val="000000"/>
                </a:solidFill>
                <a:latin typeface="Arial"/>
                <a:ea typeface="Arial"/>
                <a:cs typeface="Arial"/>
                <a:sym typeface="Arial"/>
              </a:defRPr>
            </a:lvl7pPr>
            <a:lvl8pPr marL="3200400" marR="0" lvl="7" indent="0" algn="ctr" rtl="0">
              <a:lnSpc>
                <a:spcPct val="100000"/>
              </a:lnSpc>
              <a:spcBef>
                <a:spcPts val="0"/>
              </a:spcBef>
              <a:spcAft>
                <a:spcPts val="0"/>
              </a:spcAft>
              <a:buClr>
                <a:srgbClr val="000000"/>
              </a:buClr>
              <a:buFont typeface="Arial"/>
              <a:buNone/>
              <a:defRPr sz="2100" b="0" i="0" u="none" strike="noStrike" cap="none">
                <a:solidFill>
                  <a:srgbClr val="000000"/>
                </a:solidFill>
                <a:latin typeface="Arial"/>
                <a:ea typeface="Arial"/>
                <a:cs typeface="Arial"/>
                <a:sym typeface="Arial"/>
              </a:defRPr>
            </a:lvl8pPr>
            <a:lvl9pPr marL="3657600" marR="0" lvl="8" indent="0" algn="ctr" rtl="0">
              <a:lnSpc>
                <a:spcPct val="100000"/>
              </a:lnSpc>
              <a:spcBef>
                <a:spcPts val="0"/>
              </a:spcBef>
              <a:spcAft>
                <a:spcPts val="0"/>
              </a:spcAft>
              <a:buClr>
                <a:srgbClr val="000000"/>
              </a:buClr>
              <a:buFont typeface="Arial"/>
              <a:buNone/>
              <a:defRPr sz="2100" b="0" i="0" u="none" strike="noStrike" cap="none">
                <a:solidFill>
                  <a:srgbClr val="000000"/>
                </a:solidFill>
                <a:latin typeface="Arial"/>
                <a:ea typeface="Arial"/>
                <a:cs typeface="Arial"/>
                <a:sym typeface="Arial"/>
              </a:defRPr>
            </a:lvl9pPr>
          </a:lstStyle>
          <a:p>
            <a:endParaRPr/>
          </a:p>
        </p:txBody>
      </p:sp>
      <p:sp>
        <p:nvSpPr>
          <p:cNvPr id="100" name="Shape 100"/>
          <p:cNvSpPr txBox="1">
            <a:spLocks noGrp="1"/>
          </p:cNvSpPr>
          <p:nvPr>
            <p:ph type="body" idx="2"/>
          </p:nvPr>
        </p:nvSpPr>
        <p:spPr>
          <a:xfrm>
            <a:off x="4939500" y="724075"/>
            <a:ext cx="3837000" cy="3695099"/>
          </a:xfrm>
          <a:prstGeom prst="rect">
            <a:avLst/>
          </a:prstGeom>
          <a:noFill/>
          <a:ln>
            <a:noFill/>
          </a:ln>
        </p:spPr>
        <p:txBody>
          <a:bodyPr lIns="91425" tIns="91425" rIns="91425" bIns="91425" anchor="ctr" anchorCtr="0"/>
          <a:lstStyle>
            <a:lvl1pPr marL="0" marR="0" lvl="0" indent="0" algn="l" rtl="0">
              <a:lnSpc>
                <a:spcPct val="115000"/>
              </a:lnSpc>
              <a:spcBef>
                <a:spcPts val="0"/>
              </a:spcBef>
              <a:spcAft>
                <a:spcPts val="1600"/>
              </a:spcAft>
              <a:buClr>
                <a:srgbClr val="000000"/>
              </a:buClr>
              <a:buFont typeface="Arial"/>
              <a:buNone/>
              <a:defRPr sz="1800" b="0" i="0" u="none" strike="noStrike" cap="none">
                <a:solidFill>
                  <a:srgbClr val="000000"/>
                </a:solidFill>
                <a:latin typeface="Arial"/>
                <a:ea typeface="Arial"/>
                <a:cs typeface="Arial"/>
                <a:sym typeface="Arial"/>
              </a:defRPr>
            </a:lvl1pPr>
            <a:lvl2pPr marL="457200" marR="0" lvl="1"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cSld name="Call out plus image">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218900" y="228975"/>
            <a:ext cx="1860300" cy="2339100"/>
          </a:xfrm>
          <a:prstGeom prst="rect">
            <a:avLst/>
          </a:prstGeom>
        </p:spPr>
        <p:txBody>
          <a:bodyPr lIns="91425" tIns="91425" rIns="91425" bIns="91425" anchor="t" anchorCtr="0"/>
          <a:lstStyle>
            <a:lvl1pPr lvl="0">
              <a:spcBef>
                <a:spcPts val="0"/>
              </a:spcBef>
              <a:buNone/>
              <a:defRPr sz="1800"/>
            </a:lvl1pPr>
            <a:lvl2pPr lvl="1">
              <a:spcBef>
                <a:spcPts val="0"/>
              </a:spcBef>
              <a:buNone/>
              <a:defRPr sz="1800"/>
            </a:lvl2pPr>
            <a:lvl3pPr lvl="2">
              <a:spcBef>
                <a:spcPts val="0"/>
              </a:spcBef>
              <a:buNone/>
              <a:defRPr sz="1800"/>
            </a:lvl3pPr>
            <a:lvl4pPr lvl="3">
              <a:spcBef>
                <a:spcPts val="0"/>
              </a:spcBef>
              <a:buNone/>
              <a:defRPr sz="1800"/>
            </a:lvl4pPr>
            <a:lvl5pPr lvl="4">
              <a:spcBef>
                <a:spcPts val="0"/>
              </a:spcBef>
              <a:buNone/>
              <a:defRPr sz="1800"/>
            </a:lvl5pPr>
            <a:lvl6pPr lvl="5">
              <a:spcBef>
                <a:spcPts val="0"/>
              </a:spcBef>
              <a:buNone/>
              <a:defRPr sz="1800"/>
            </a:lvl6pPr>
            <a:lvl7pPr lvl="6">
              <a:spcBef>
                <a:spcPts val="0"/>
              </a:spcBef>
              <a:buNone/>
              <a:defRPr sz="1800"/>
            </a:lvl7pPr>
            <a:lvl8pPr lvl="7">
              <a:spcBef>
                <a:spcPts val="0"/>
              </a:spcBef>
              <a:buNone/>
              <a:defRPr sz="1800"/>
            </a:lvl8pPr>
            <a:lvl9pPr lvl="8">
              <a:spcBef>
                <a:spcPts val="0"/>
              </a:spcBef>
              <a:buNone/>
              <a:defRPr sz="1800"/>
            </a:lvl9pPr>
          </a:lstStyle>
          <a:p>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cSld name="Gold chapter break or bold statement gold">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311700" y="826025"/>
            <a:ext cx="6246300" cy="5727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6200" b="1"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6200" b="1">
                <a:solidFill>
                  <a:schemeClr val="dk1"/>
                </a:solidFill>
              </a:defRPr>
            </a:lvl2pPr>
            <a:lvl3pPr lvl="2" indent="0" rtl="0">
              <a:spcBef>
                <a:spcPts val="0"/>
              </a:spcBef>
              <a:buClr>
                <a:schemeClr val="dk1"/>
              </a:buClr>
              <a:buFont typeface="Arial"/>
              <a:buNone/>
              <a:defRPr sz="6200" b="1">
                <a:solidFill>
                  <a:schemeClr val="dk1"/>
                </a:solidFill>
              </a:defRPr>
            </a:lvl3pPr>
            <a:lvl4pPr lvl="3" indent="0" rtl="0">
              <a:spcBef>
                <a:spcPts val="0"/>
              </a:spcBef>
              <a:buClr>
                <a:schemeClr val="dk1"/>
              </a:buClr>
              <a:buFont typeface="Arial"/>
              <a:buNone/>
              <a:defRPr sz="6200" b="1">
                <a:solidFill>
                  <a:schemeClr val="dk1"/>
                </a:solidFill>
              </a:defRPr>
            </a:lvl4pPr>
            <a:lvl5pPr lvl="4" indent="0" rtl="0">
              <a:spcBef>
                <a:spcPts val="0"/>
              </a:spcBef>
              <a:buClr>
                <a:schemeClr val="dk1"/>
              </a:buClr>
              <a:buFont typeface="Arial"/>
              <a:buNone/>
              <a:defRPr sz="6200" b="1">
                <a:solidFill>
                  <a:schemeClr val="dk1"/>
                </a:solidFill>
              </a:defRPr>
            </a:lvl5pPr>
            <a:lvl6pPr lvl="5" indent="0" rtl="0">
              <a:spcBef>
                <a:spcPts val="0"/>
              </a:spcBef>
              <a:buClr>
                <a:schemeClr val="dk1"/>
              </a:buClr>
              <a:buFont typeface="Arial"/>
              <a:buNone/>
              <a:defRPr sz="6200" b="1">
                <a:solidFill>
                  <a:schemeClr val="dk1"/>
                </a:solidFill>
              </a:defRPr>
            </a:lvl6pPr>
            <a:lvl7pPr lvl="6" indent="0" rtl="0">
              <a:spcBef>
                <a:spcPts val="0"/>
              </a:spcBef>
              <a:buClr>
                <a:schemeClr val="dk1"/>
              </a:buClr>
              <a:buFont typeface="Arial"/>
              <a:buNone/>
              <a:defRPr sz="6200" b="1">
                <a:solidFill>
                  <a:schemeClr val="dk1"/>
                </a:solidFill>
              </a:defRPr>
            </a:lvl7pPr>
            <a:lvl8pPr lvl="7" indent="0" rtl="0">
              <a:spcBef>
                <a:spcPts val="0"/>
              </a:spcBef>
              <a:buClr>
                <a:schemeClr val="dk1"/>
              </a:buClr>
              <a:buFont typeface="Arial"/>
              <a:buNone/>
              <a:defRPr sz="6200" b="1">
                <a:solidFill>
                  <a:schemeClr val="dk1"/>
                </a:solidFill>
              </a:defRPr>
            </a:lvl8pPr>
            <a:lvl9pPr lvl="8" indent="0" rtl="0">
              <a:spcBef>
                <a:spcPts val="0"/>
              </a:spcBef>
              <a:buClr>
                <a:schemeClr val="dk1"/>
              </a:buClr>
              <a:buFont typeface="Arial"/>
              <a:buNone/>
              <a:defRPr sz="6200" b="1">
                <a:solidFill>
                  <a:schemeClr val="dk1"/>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cSld name="Headline with 3 column">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800" b="1">
                <a:solidFill>
                  <a:schemeClr val="dk1"/>
                </a:solidFill>
              </a:defRPr>
            </a:lvl2pPr>
            <a:lvl3pPr lvl="2" indent="0" rtl="0">
              <a:spcBef>
                <a:spcPts val="0"/>
              </a:spcBef>
              <a:buClr>
                <a:schemeClr val="dk1"/>
              </a:buClr>
              <a:buFont typeface="Arial"/>
              <a:buNone/>
              <a:defRPr sz="2800" b="1">
                <a:solidFill>
                  <a:schemeClr val="dk1"/>
                </a:solidFill>
              </a:defRPr>
            </a:lvl3pPr>
            <a:lvl4pPr lvl="3" indent="0" rtl="0">
              <a:spcBef>
                <a:spcPts val="0"/>
              </a:spcBef>
              <a:buClr>
                <a:schemeClr val="dk1"/>
              </a:buClr>
              <a:buFont typeface="Arial"/>
              <a:buNone/>
              <a:defRPr sz="2800" b="1">
                <a:solidFill>
                  <a:schemeClr val="dk1"/>
                </a:solidFill>
              </a:defRPr>
            </a:lvl4pPr>
            <a:lvl5pPr lvl="4" indent="0" rtl="0">
              <a:spcBef>
                <a:spcPts val="0"/>
              </a:spcBef>
              <a:buClr>
                <a:schemeClr val="dk1"/>
              </a:buClr>
              <a:buFont typeface="Arial"/>
              <a:buNone/>
              <a:defRPr sz="2800" b="1">
                <a:solidFill>
                  <a:schemeClr val="dk1"/>
                </a:solidFill>
              </a:defRPr>
            </a:lvl5pPr>
            <a:lvl6pPr lvl="5" indent="0" rtl="0">
              <a:spcBef>
                <a:spcPts val="0"/>
              </a:spcBef>
              <a:buClr>
                <a:schemeClr val="dk1"/>
              </a:buClr>
              <a:buFont typeface="Arial"/>
              <a:buNone/>
              <a:defRPr sz="2800" b="1">
                <a:solidFill>
                  <a:schemeClr val="dk1"/>
                </a:solidFill>
              </a:defRPr>
            </a:lvl6pPr>
            <a:lvl7pPr lvl="6" indent="0" rtl="0">
              <a:spcBef>
                <a:spcPts val="0"/>
              </a:spcBef>
              <a:buClr>
                <a:schemeClr val="dk1"/>
              </a:buClr>
              <a:buFont typeface="Arial"/>
              <a:buNone/>
              <a:defRPr sz="2800" b="1">
                <a:solidFill>
                  <a:schemeClr val="dk1"/>
                </a:solidFill>
              </a:defRPr>
            </a:lvl7pPr>
            <a:lvl8pPr lvl="7" indent="0" rtl="0">
              <a:spcBef>
                <a:spcPts val="0"/>
              </a:spcBef>
              <a:buClr>
                <a:schemeClr val="dk1"/>
              </a:buClr>
              <a:buFont typeface="Arial"/>
              <a:buNone/>
              <a:defRPr sz="2800" b="1">
                <a:solidFill>
                  <a:schemeClr val="dk1"/>
                </a:solidFill>
              </a:defRPr>
            </a:lvl8pPr>
            <a:lvl9pPr lvl="8" indent="0" rtl="0">
              <a:spcBef>
                <a:spcPts val="0"/>
              </a:spcBef>
              <a:buClr>
                <a:schemeClr val="dk1"/>
              </a:buClr>
              <a:buFont typeface="Arial"/>
              <a:buNone/>
              <a:defRPr sz="2800" b="1">
                <a:solidFill>
                  <a:schemeClr val="dk1"/>
                </a:solidFill>
              </a:defRPr>
            </a:lvl9pPr>
          </a:lstStyle>
          <a:p>
            <a:endParaRPr/>
          </a:p>
        </p:txBody>
      </p:sp>
      <p:sp>
        <p:nvSpPr>
          <p:cNvPr id="109" name="Shape 109"/>
          <p:cNvSpPr txBox="1">
            <a:spLocks noGrp="1"/>
          </p:cNvSpPr>
          <p:nvPr>
            <p:ph type="body" idx="1"/>
          </p:nvPr>
        </p:nvSpPr>
        <p:spPr>
          <a:xfrm>
            <a:off x="6215500" y="1163025"/>
            <a:ext cx="2403599" cy="32015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9pPr>
          </a:lstStyle>
          <a:p>
            <a:endParaRPr/>
          </a:p>
        </p:txBody>
      </p:sp>
      <p:sp>
        <p:nvSpPr>
          <p:cNvPr id="110" name="Shape 110"/>
          <p:cNvSpPr txBox="1">
            <a:spLocks noGrp="1"/>
          </p:cNvSpPr>
          <p:nvPr>
            <p:ph type="body" idx="2"/>
          </p:nvPr>
        </p:nvSpPr>
        <p:spPr>
          <a:xfrm>
            <a:off x="3274550" y="1184665"/>
            <a:ext cx="2403599" cy="32015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9pPr>
          </a:lstStyle>
          <a:p>
            <a:endParaRPr/>
          </a:p>
        </p:txBody>
      </p:sp>
      <p:sp>
        <p:nvSpPr>
          <p:cNvPr id="111" name="Shape 111"/>
          <p:cNvSpPr txBox="1">
            <a:spLocks noGrp="1"/>
          </p:cNvSpPr>
          <p:nvPr>
            <p:ph type="body" idx="3"/>
          </p:nvPr>
        </p:nvSpPr>
        <p:spPr>
          <a:xfrm>
            <a:off x="405375" y="1204825"/>
            <a:ext cx="2403599" cy="32015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9pPr>
          </a:lstStyle>
          <a:p>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cSld name="Chapter break agenda">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464100" y="2045225"/>
            <a:ext cx="2787599" cy="57269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FFFFFF"/>
              </a:buClr>
              <a:buFont typeface="Arial"/>
              <a:buNone/>
              <a:defRPr sz="4800" b="1" i="0" u="none" strike="noStrike" cap="none">
                <a:solidFill>
                  <a:srgbClr val="FFFFFF"/>
                </a:solidFill>
                <a:latin typeface="Arial"/>
                <a:ea typeface="Arial"/>
                <a:cs typeface="Arial"/>
                <a:sym typeface="Arial"/>
              </a:defRPr>
            </a:lvl1pPr>
            <a:lvl2pPr lvl="1" indent="0" algn="r" rtl="0">
              <a:spcBef>
                <a:spcPts val="0"/>
              </a:spcBef>
              <a:buClr>
                <a:srgbClr val="FFFFFF"/>
              </a:buClr>
              <a:buFont typeface="Arial"/>
              <a:buNone/>
              <a:defRPr sz="4800" b="1">
                <a:solidFill>
                  <a:srgbClr val="FFFFFF"/>
                </a:solidFill>
              </a:defRPr>
            </a:lvl2pPr>
            <a:lvl3pPr lvl="2" indent="0" algn="r" rtl="0">
              <a:spcBef>
                <a:spcPts val="0"/>
              </a:spcBef>
              <a:buClr>
                <a:srgbClr val="FFFFFF"/>
              </a:buClr>
              <a:buFont typeface="Arial"/>
              <a:buNone/>
              <a:defRPr sz="4800" b="1">
                <a:solidFill>
                  <a:srgbClr val="FFFFFF"/>
                </a:solidFill>
              </a:defRPr>
            </a:lvl3pPr>
            <a:lvl4pPr lvl="3" indent="0" algn="r" rtl="0">
              <a:spcBef>
                <a:spcPts val="0"/>
              </a:spcBef>
              <a:buClr>
                <a:srgbClr val="FFFFFF"/>
              </a:buClr>
              <a:buFont typeface="Arial"/>
              <a:buNone/>
              <a:defRPr sz="4800" b="1">
                <a:solidFill>
                  <a:srgbClr val="FFFFFF"/>
                </a:solidFill>
              </a:defRPr>
            </a:lvl4pPr>
            <a:lvl5pPr lvl="4" indent="0" algn="r" rtl="0">
              <a:spcBef>
                <a:spcPts val="0"/>
              </a:spcBef>
              <a:buClr>
                <a:srgbClr val="FFFFFF"/>
              </a:buClr>
              <a:buFont typeface="Arial"/>
              <a:buNone/>
              <a:defRPr sz="4800" b="1">
                <a:solidFill>
                  <a:srgbClr val="FFFFFF"/>
                </a:solidFill>
              </a:defRPr>
            </a:lvl5pPr>
            <a:lvl6pPr lvl="5" indent="0" algn="r" rtl="0">
              <a:spcBef>
                <a:spcPts val="0"/>
              </a:spcBef>
              <a:buClr>
                <a:srgbClr val="FFFFFF"/>
              </a:buClr>
              <a:buFont typeface="Arial"/>
              <a:buNone/>
              <a:defRPr sz="4800" b="1">
                <a:solidFill>
                  <a:srgbClr val="FFFFFF"/>
                </a:solidFill>
              </a:defRPr>
            </a:lvl6pPr>
            <a:lvl7pPr lvl="6" indent="0" algn="r" rtl="0">
              <a:spcBef>
                <a:spcPts val="0"/>
              </a:spcBef>
              <a:buClr>
                <a:srgbClr val="FFFFFF"/>
              </a:buClr>
              <a:buFont typeface="Arial"/>
              <a:buNone/>
              <a:defRPr sz="4800" b="1">
                <a:solidFill>
                  <a:srgbClr val="FFFFFF"/>
                </a:solidFill>
              </a:defRPr>
            </a:lvl7pPr>
            <a:lvl8pPr lvl="7" indent="0" algn="r" rtl="0">
              <a:spcBef>
                <a:spcPts val="0"/>
              </a:spcBef>
              <a:buClr>
                <a:srgbClr val="FFFFFF"/>
              </a:buClr>
              <a:buFont typeface="Arial"/>
              <a:buNone/>
              <a:defRPr sz="4800" b="1">
                <a:solidFill>
                  <a:srgbClr val="FFFFFF"/>
                </a:solidFill>
              </a:defRPr>
            </a:lvl8pPr>
            <a:lvl9pPr lvl="8" indent="0" algn="r" rtl="0">
              <a:spcBef>
                <a:spcPts val="0"/>
              </a:spcBef>
              <a:buClr>
                <a:srgbClr val="FFFFFF"/>
              </a:buClr>
              <a:buFont typeface="Arial"/>
              <a:buNone/>
              <a:defRPr sz="4800" b="1">
                <a:solidFill>
                  <a:srgbClr val="FFFFFF"/>
                </a:solidFill>
              </a:defRPr>
            </a:lvl9pPr>
          </a:lstStyle>
          <a:p>
            <a:endParaRPr/>
          </a:p>
        </p:txBody>
      </p:sp>
      <p:sp>
        <p:nvSpPr>
          <p:cNvPr id="80" name="Shape 80"/>
          <p:cNvSpPr txBox="1"/>
          <p:nvPr/>
        </p:nvSpPr>
        <p:spPr>
          <a:xfrm>
            <a:off x="3664989" y="371597"/>
            <a:ext cx="1057200" cy="3531599"/>
          </a:xfrm>
          <a:prstGeom prst="rect">
            <a:avLst/>
          </a:prstGeom>
          <a:noFill/>
          <a:ln>
            <a:noFill/>
          </a:ln>
        </p:spPr>
        <p:txBody>
          <a:bodyPr lIns="68575" tIns="34275" rIns="68575" bIns="34275" anchor="t" anchorCtr="0">
            <a:noAutofit/>
          </a:bodyPr>
          <a:lstStyle/>
          <a:p>
            <a:pPr>
              <a:buClr>
                <a:srgbClr val="FFC627"/>
              </a:buClr>
              <a:buSzPct val="25000"/>
              <a:buFont typeface="Arial"/>
              <a:buNone/>
            </a:pPr>
            <a:r>
              <a:rPr lang="en" sz="22500">
                <a:solidFill>
                  <a:srgbClr val="FFC627"/>
                </a:solidFill>
              </a:rPr>
              <a:t>{</a:t>
            </a:r>
          </a:p>
        </p:txBody>
      </p:sp>
      <p:sp>
        <p:nvSpPr>
          <p:cNvPr id="81" name="Shape 81"/>
          <p:cNvSpPr txBox="1">
            <a:spLocks noGrp="1"/>
          </p:cNvSpPr>
          <p:nvPr>
            <p:ph type="subTitle" idx="1"/>
          </p:nvPr>
        </p:nvSpPr>
        <p:spPr>
          <a:xfrm>
            <a:off x="4925925" y="1039900"/>
            <a:ext cx="3589499" cy="2755800"/>
          </a:xfrm>
          <a:prstGeom prst="rect">
            <a:avLst/>
          </a:prstGeom>
          <a:noFill/>
          <a:ln>
            <a:noFill/>
          </a:ln>
        </p:spPr>
        <p:txBody>
          <a:bodyPr lIns="91425" tIns="91425" rIns="91425" bIns="91425" anchor="ctr" anchorCtr="0"/>
          <a:lstStyle>
            <a:lvl1pPr marL="457200" marR="0" lvl="0" indent="-228600" algn="l" rtl="0">
              <a:lnSpc>
                <a:spcPct val="115000"/>
              </a:lnSpc>
              <a:spcBef>
                <a:spcPts val="0"/>
              </a:spcBef>
              <a:spcAft>
                <a:spcPts val="1600"/>
              </a:spcAft>
              <a:buClr>
                <a:srgbClr val="000000"/>
              </a:buClr>
              <a:buFont typeface="Arial"/>
              <a:buNone/>
              <a:defRPr sz="1800" b="1" i="0"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rgbClr val="000000"/>
              </a:buClr>
              <a:buFont typeface="Arial"/>
              <a:buNone/>
              <a:defRPr sz="1400" b="1" i="0" u="none" strike="noStrike" cap="none">
                <a:solidFill>
                  <a:srgbClr val="FFFFFF"/>
                </a:solidFill>
                <a:latin typeface="Arial"/>
                <a:ea typeface="Arial"/>
                <a:cs typeface="Arial"/>
                <a:sym typeface="Arial"/>
              </a:defRPr>
            </a:lvl2pPr>
            <a:lvl3pPr marL="914400" marR="0" lvl="2" indent="0" algn="l" rtl="0">
              <a:lnSpc>
                <a:spcPct val="115000"/>
              </a:lnSpc>
              <a:spcBef>
                <a:spcPts val="0"/>
              </a:spcBef>
              <a:spcAft>
                <a:spcPts val="1600"/>
              </a:spcAft>
              <a:buClr>
                <a:srgbClr val="000000"/>
              </a:buClr>
              <a:buFont typeface="Arial"/>
              <a:buNone/>
              <a:defRPr sz="1400" b="1" i="0" u="none" strike="noStrike" cap="none">
                <a:solidFill>
                  <a:srgbClr val="FFFFFF"/>
                </a:solidFill>
                <a:latin typeface="Arial"/>
                <a:ea typeface="Arial"/>
                <a:cs typeface="Arial"/>
                <a:sym typeface="Arial"/>
              </a:defRPr>
            </a:lvl3pPr>
            <a:lvl4pPr marL="1371600" marR="0" lvl="3" indent="0" algn="l" rtl="0">
              <a:lnSpc>
                <a:spcPct val="115000"/>
              </a:lnSpc>
              <a:spcBef>
                <a:spcPts val="0"/>
              </a:spcBef>
              <a:spcAft>
                <a:spcPts val="1600"/>
              </a:spcAft>
              <a:buClr>
                <a:srgbClr val="000000"/>
              </a:buClr>
              <a:buFont typeface="Arial"/>
              <a:buNone/>
              <a:defRPr sz="1400" b="1" i="0" u="none" strike="noStrike" cap="none">
                <a:solidFill>
                  <a:srgbClr val="FFFFFF"/>
                </a:solidFill>
                <a:latin typeface="Arial"/>
                <a:ea typeface="Arial"/>
                <a:cs typeface="Arial"/>
                <a:sym typeface="Arial"/>
              </a:defRPr>
            </a:lvl4pPr>
            <a:lvl5pPr marL="1828800" marR="0" lvl="4" indent="0" algn="l" rtl="0">
              <a:lnSpc>
                <a:spcPct val="115000"/>
              </a:lnSpc>
              <a:spcBef>
                <a:spcPts val="0"/>
              </a:spcBef>
              <a:spcAft>
                <a:spcPts val="1600"/>
              </a:spcAft>
              <a:buClr>
                <a:srgbClr val="000000"/>
              </a:buClr>
              <a:buFont typeface="Arial"/>
              <a:buNone/>
              <a:defRPr sz="1400" b="1" i="0" u="none" strike="noStrike" cap="none">
                <a:solidFill>
                  <a:srgbClr val="FFFFFF"/>
                </a:solidFill>
                <a:latin typeface="Arial"/>
                <a:ea typeface="Arial"/>
                <a:cs typeface="Arial"/>
                <a:sym typeface="Arial"/>
              </a:defRPr>
            </a:lvl5pPr>
            <a:lvl6pPr marL="2286000" marR="0" lvl="5" indent="0" algn="l" rtl="0">
              <a:lnSpc>
                <a:spcPct val="115000"/>
              </a:lnSpc>
              <a:spcBef>
                <a:spcPts val="0"/>
              </a:spcBef>
              <a:spcAft>
                <a:spcPts val="1600"/>
              </a:spcAft>
              <a:buClr>
                <a:srgbClr val="000000"/>
              </a:buClr>
              <a:buFont typeface="Arial"/>
              <a:buNone/>
              <a:defRPr sz="1400" b="1" i="0" u="none" strike="noStrike" cap="none">
                <a:solidFill>
                  <a:srgbClr val="FFFFFF"/>
                </a:solidFill>
                <a:latin typeface="Arial"/>
                <a:ea typeface="Arial"/>
                <a:cs typeface="Arial"/>
                <a:sym typeface="Arial"/>
              </a:defRPr>
            </a:lvl6pPr>
            <a:lvl7pPr marL="2743200" marR="0" lvl="6" indent="0" algn="l" rtl="0">
              <a:lnSpc>
                <a:spcPct val="115000"/>
              </a:lnSpc>
              <a:spcBef>
                <a:spcPts val="0"/>
              </a:spcBef>
              <a:spcAft>
                <a:spcPts val="1600"/>
              </a:spcAft>
              <a:buClr>
                <a:srgbClr val="000000"/>
              </a:buClr>
              <a:buFont typeface="Arial"/>
              <a:buNone/>
              <a:defRPr sz="1400" b="1" i="0" u="none" strike="noStrike" cap="none">
                <a:solidFill>
                  <a:srgbClr val="FFFFFF"/>
                </a:solidFill>
                <a:latin typeface="Arial"/>
                <a:ea typeface="Arial"/>
                <a:cs typeface="Arial"/>
                <a:sym typeface="Arial"/>
              </a:defRPr>
            </a:lvl7pPr>
            <a:lvl8pPr marL="3200400" marR="0" lvl="7" indent="0" algn="l" rtl="0">
              <a:lnSpc>
                <a:spcPct val="115000"/>
              </a:lnSpc>
              <a:spcBef>
                <a:spcPts val="0"/>
              </a:spcBef>
              <a:spcAft>
                <a:spcPts val="1600"/>
              </a:spcAft>
              <a:buClr>
                <a:srgbClr val="000000"/>
              </a:buClr>
              <a:buFont typeface="Arial"/>
              <a:buNone/>
              <a:defRPr sz="1400" b="1" i="0" u="none" strike="noStrike" cap="none">
                <a:solidFill>
                  <a:srgbClr val="FFFFFF"/>
                </a:solidFill>
                <a:latin typeface="Arial"/>
                <a:ea typeface="Arial"/>
                <a:cs typeface="Arial"/>
                <a:sym typeface="Arial"/>
              </a:defRPr>
            </a:lvl8pPr>
            <a:lvl9pPr marL="3657600" marR="0" lvl="8" indent="0" algn="l" rtl="0">
              <a:lnSpc>
                <a:spcPct val="115000"/>
              </a:lnSpc>
              <a:spcBef>
                <a:spcPts val="0"/>
              </a:spcBef>
              <a:spcAft>
                <a:spcPts val="1600"/>
              </a:spcAft>
              <a:buClr>
                <a:srgbClr val="000000"/>
              </a:buClr>
              <a:buFont typeface="Arial"/>
              <a:buNone/>
              <a:defRPr sz="1400" b="1" i="0" u="none" strike="noStrike" cap="none">
                <a:solidFill>
                  <a:srgbClr val="FFFFFF"/>
                </a:solidFill>
                <a:latin typeface="Arial"/>
                <a:ea typeface="Arial"/>
                <a:cs typeface="Arial"/>
                <a:sym typeface="Arial"/>
              </a:defRPr>
            </a:lvl9pPr>
          </a:lstStyle>
          <a:p>
            <a:endParaRP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1143000"/>
            <a:ext cx="6986588" cy="4019550"/>
          </a:xfrm>
          <a:prstGeom prst="rect">
            <a:avLst/>
          </a:prstGeom>
          <a:solidFill>
            <a:srgbClr val="0039A6"/>
          </a:solidFill>
          <a:ln w="9525">
            <a:noFill/>
            <a:miter lim="800000"/>
            <a:headEnd/>
            <a:tailEnd/>
          </a:ln>
          <a:effectLst/>
        </p:spPr>
        <p:txBody>
          <a:bodyPr wrap="none" anchor="ctr">
            <a:prstTxWarp prst="textNoShape">
              <a:avLst/>
            </a:prstTxWarp>
          </a:bodyPr>
          <a:lstStyle/>
          <a:p>
            <a:pPr>
              <a:defRPr/>
            </a:pPr>
            <a:endParaRPr lang="en-US" dirty="0"/>
          </a:p>
        </p:txBody>
      </p:sp>
      <p:sp>
        <p:nvSpPr>
          <p:cNvPr id="5" name="Rectangle 8"/>
          <p:cNvSpPr>
            <a:spLocks noChangeArrowheads="1"/>
          </p:cNvSpPr>
          <p:nvPr userDrawn="1"/>
        </p:nvSpPr>
        <p:spPr bwMode="auto">
          <a:xfrm>
            <a:off x="0" y="0"/>
            <a:ext cx="6986588" cy="1169988"/>
          </a:xfrm>
          <a:prstGeom prst="rect">
            <a:avLst/>
          </a:prstGeom>
          <a:solidFill>
            <a:srgbClr val="FDC82F"/>
          </a:solidFill>
          <a:ln w="9525">
            <a:noFill/>
            <a:miter lim="800000"/>
            <a:headEnd/>
            <a:tailEnd/>
          </a:ln>
          <a:effectLst/>
        </p:spPr>
        <p:txBody>
          <a:bodyPr wrap="none" anchor="ctr">
            <a:prstTxWarp prst="textNoShape">
              <a:avLst/>
            </a:prstTxWarp>
          </a:bodyPr>
          <a:lstStyle/>
          <a:p>
            <a:pPr>
              <a:defRPr/>
            </a:pPr>
            <a:endParaRPr lang="en-US" dirty="0"/>
          </a:p>
        </p:txBody>
      </p:sp>
      <p:sp>
        <p:nvSpPr>
          <p:cNvPr id="6" name="Line 9"/>
          <p:cNvSpPr>
            <a:spLocks noChangeShapeType="1"/>
          </p:cNvSpPr>
          <p:nvPr userDrawn="1"/>
        </p:nvSpPr>
        <p:spPr bwMode="auto">
          <a:xfrm flipV="1">
            <a:off x="358775" y="0"/>
            <a:ext cx="0" cy="5143500"/>
          </a:xfrm>
          <a:prstGeom prst="line">
            <a:avLst/>
          </a:prstGeom>
          <a:noFill/>
          <a:ln w="9525">
            <a:solidFill>
              <a:schemeClr val="bg1"/>
            </a:solidFill>
            <a:round/>
            <a:headEnd/>
            <a:tailEnd/>
          </a:ln>
          <a:effectLst/>
        </p:spPr>
        <p:txBody>
          <a:bodyPr>
            <a:prstTxWarp prst="textNoShape">
              <a:avLst/>
            </a:prstTxWarp>
          </a:bodyPr>
          <a:lstStyle/>
          <a:p>
            <a:pPr>
              <a:defRPr/>
            </a:pPr>
            <a:endParaRPr lang="en-US"/>
          </a:p>
        </p:txBody>
      </p:sp>
      <p:pic>
        <p:nvPicPr>
          <p:cNvPr id="7" name="Picture 14" descr="ACS_Chemistry_for_Life_CMYK_Logo_Large"/>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215188" y="914400"/>
            <a:ext cx="1693862" cy="534988"/>
          </a:xfrm>
          <a:prstGeom prst="rect">
            <a:avLst/>
          </a:prstGeom>
          <a:noFill/>
          <a:ln w="9525">
            <a:noFill/>
            <a:miter lim="800000"/>
            <a:headEnd/>
            <a:tailEnd/>
          </a:ln>
        </p:spPr>
      </p:pic>
      <p:sp>
        <p:nvSpPr>
          <p:cNvPr id="4099" name="Rectangle 3"/>
          <p:cNvSpPr>
            <a:spLocks noGrp="1" noChangeArrowheads="1"/>
          </p:cNvSpPr>
          <p:nvPr>
            <p:ph type="ctrTitle"/>
          </p:nvPr>
        </p:nvSpPr>
        <p:spPr>
          <a:xfrm>
            <a:off x="804676" y="1977629"/>
            <a:ext cx="5329237" cy="1913334"/>
          </a:xfrm>
        </p:spPr>
        <p:txBody>
          <a:bodyPr/>
          <a:lstStyle>
            <a:lvl1pPr>
              <a:defRPr sz="3200" b="0">
                <a:solidFill>
                  <a:schemeClr val="bg1"/>
                </a:solidFill>
              </a:defRPr>
            </a:lvl1pPr>
          </a:lstStyle>
          <a:p>
            <a:r>
              <a:rPr lang="en-US"/>
              <a:t>Click to edit Master title style</a:t>
            </a:r>
            <a:endParaRPr lang="en-GB"/>
          </a:p>
        </p:txBody>
      </p:sp>
      <p:sp>
        <p:nvSpPr>
          <p:cNvPr id="4100" name="Rectangle 4"/>
          <p:cNvSpPr>
            <a:spLocks noGrp="1" noChangeArrowheads="1"/>
          </p:cNvSpPr>
          <p:nvPr>
            <p:ph type="subTitle" idx="1"/>
          </p:nvPr>
        </p:nvSpPr>
        <p:spPr>
          <a:xfrm>
            <a:off x="827093" y="4105276"/>
            <a:ext cx="5329237" cy="681038"/>
          </a:xfrm>
        </p:spPr>
        <p:txBody>
          <a:bodyPr/>
          <a:lstStyle>
            <a:lvl1pPr marL="0" indent="0">
              <a:buFontTx/>
              <a:buNone/>
              <a:defRPr sz="1200">
                <a:solidFill>
                  <a:schemeClr val="bg1"/>
                </a:solidFill>
              </a:defRPr>
            </a:lvl1pPr>
          </a:lstStyle>
          <a:p>
            <a:r>
              <a:rPr lang="en-US"/>
              <a:t>Click to edit Master subtitle style</a:t>
            </a:r>
            <a:endParaRPr lang="en-GB"/>
          </a:p>
        </p:txBody>
      </p:sp>
      <p:sp>
        <p:nvSpPr>
          <p:cNvPr id="8" name="Rectangle 10"/>
          <p:cNvSpPr>
            <a:spLocks noGrp="1" noChangeArrowheads="1"/>
          </p:cNvSpPr>
          <p:nvPr>
            <p:ph type="ftr" sz="quarter" idx="10"/>
          </p:nvPr>
        </p:nvSpPr>
        <p:spPr>
          <a:xfrm>
            <a:off x="804863" y="950913"/>
            <a:ext cx="2895600" cy="209550"/>
          </a:xfrm>
        </p:spPr>
        <p:txBody>
          <a:bodyPr/>
          <a:lstStyle>
            <a:lvl1pPr>
              <a:defRPr smtClean="0">
                <a:solidFill>
                  <a:srgbClr val="0054A6"/>
                </a:solidFill>
              </a:defRPr>
            </a:lvl1pPr>
          </a:lstStyle>
          <a:p>
            <a:pPr>
              <a:defRPr/>
            </a:pPr>
            <a:r>
              <a:rPr lang="en-GB"/>
              <a:t>American Chemical Society</a:t>
            </a:r>
          </a:p>
        </p:txBody>
      </p:sp>
    </p:spTree>
    <p:extLst>
      <p:ext uri="{BB962C8B-B14F-4D97-AF65-F5344CB8AC3E}">
        <p14:creationId xmlns:p14="http://schemas.microsoft.com/office/powerpoint/2010/main" val="9809683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GB"/>
              <a:t>American Chemical Society</a:t>
            </a:r>
          </a:p>
        </p:txBody>
      </p:sp>
      <p:sp>
        <p:nvSpPr>
          <p:cNvPr id="5" name="Rectangle 6"/>
          <p:cNvSpPr>
            <a:spLocks noGrp="1" noChangeArrowheads="1"/>
          </p:cNvSpPr>
          <p:nvPr>
            <p:ph type="sldNum" sz="quarter" idx="11"/>
          </p:nvPr>
        </p:nvSpPr>
        <p:spPr>
          <a:ln/>
        </p:spPr>
        <p:txBody>
          <a:bodyPr/>
          <a:lstStyle>
            <a:lvl1pPr>
              <a:defRPr/>
            </a:lvl1pPr>
          </a:lstStyle>
          <a:p>
            <a:pPr>
              <a:defRPr/>
            </a:pPr>
            <a:fld id="{9D91F825-A009-764B-886E-E225967BA464}" type="slidenum">
              <a:rPr lang="en-GB"/>
              <a:pPr>
                <a:defRPr/>
              </a:pPr>
              <a:t>‹#›</a:t>
            </a:fld>
            <a:endParaRPr lang="en-GB" dirty="0"/>
          </a:p>
        </p:txBody>
      </p:sp>
    </p:spTree>
    <p:extLst>
      <p:ext uri="{BB962C8B-B14F-4D97-AF65-F5344CB8AC3E}">
        <p14:creationId xmlns:p14="http://schemas.microsoft.com/office/powerpoint/2010/main" val="29130279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GB"/>
              <a:t>American Chemical Society</a:t>
            </a:r>
          </a:p>
        </p:txBody>
      </p:sp>
      <p:sp>
        <p:nvSpPr>
          <p:cNvPr id="5" name="Rectangle 6"/>
          <p:cNvSpPr>
            <a:spLocks noGrp="1" noChangeArrowheads="1"/>
          </p:cNvSpPr>
          <p:nvPr>
            <p:ph type="sldNum" sz="quarter" idx="11"/>
          </p:nvPr>
        </p:nvSpPr>
        <p:spPr>
          <a:ln/>
        </p:spPr>
        <p:txBody>
          <a:bodyPr/>
          <a:lstStyle>
            <a:lvl1pPr>
              <a:defRPr/>
            </a:lvl1pPr>
          </a:lstStyle>
          <a:p>
            <a:pPr>
              <a:defRPr/>
            </a:pPr>
            <a:fld id="{FA7784FE-3B3B-4245-BBC6-1DFC2966AB08}" type="slidenum">
              <a:rPr lang="en-GB"/>
              <a:pPr>
                <a:defRPr/>
              </a:pPr>
              <a:t>‹#›</a:t>
            </a:fld>
            <a:endParaRPr lang="en-GB" dirty="0"/>
          </a:p>
        </p:txBody>
      </p:sp>
    </p:spTree>
    <p:extLst>
      <p:ext uri="{BB962C8B-B14F-4D97-AF65-F5344CB8AC3E}">
        <p14:creationId xmlns:p14="http://schemas.microsoft.com/office/powerpoint/2010/main" val="2967939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27088" y="1329930"/>
            <a:ext cx="3852862" cy="326469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32350" y="1329930"/>
            <a:ext cx="3854450" cy="326469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r>
              <a:rPr lang="en-GB"/>
              <a:t>American Chemical Society</a:t>
            </a:r>
          </a:p>
        </p:txBody>
      </p:sp>
      <p:sp>
        <p:nvSpPr>
          <p:cNvPr id="6" name="Rectangle 6"/>
          <p:cNvSpPr>
            <a:spLocks noGrp="1" noChangeArrowheads="1"/>
          </p:cNvSpPr>
          <p:nvPr>
            <p:ph type="sldNum" sz="quarter" idx="11"/>
          </p:nvPr>
        </p:nvSpPr>
        <p:spPr>
          <a:ln/>
        </p:spPr>
        <p:txBody>
          <a:bodyPr/>
          <a:lstStyle>
            <a:lvl1pPr>
              <a:defRPr/>
            </a:lvl1pPr>
          </a:lstStyle>
          <a:p>
            <a:pPr>
              <a:defRPr/>
            </a:pPr>
            <a:fld id="{F3EFA4BB-799E-554A-B774-951AF9B5C22F}" type="slidenum">
              <a:rPr lang="en-GB"/>
              <a:pPr>
                <a:defRPr/>
              </a:pPr>
              <a:t>‹#›</a:t>
            </a:fld>
            <a:endParaRPr lang="en-GB" dirty="0"/>
          </a:p>
        </p:txBody>
      </p:sp>
    </p:spTree>
    <p:extLst>
      <p:ext uri="{BB962C8B-B14F-4D97-AF65-F5344CB8AC3E}">
        <p14:creationId xmlns:p14="http://schemas.microsoft.com/office/powerpoint/2010/main" val="40376927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r>
              <a:rPr lang="en-GB"/>
              <a:t>American Chemical Society</a:t>
            </a:r>
          </a:p>
        </p:txBody>
      </p:sp>
      <p:sp>
        <p:nvSpPr>
          <p:cNvPr id="8" name="Rectangle 6"/>
          <p:cNvSpPr>
            <a:spLocks noGrp="1" noChangeArrowheads="1"/>
          </p:cNvSpPr>
          <p:nvPr>
            <p:ph type="sldNum" sz="quarter" idx="11"/>
          </p:nvPr>
        </p:nvSpPr>
        <p:spPr>
          <a:ln/>
        </p:spPr>
        <p:txBody>
          <a:bodyPr/>
          <a:lstStyle>
            <a:lvl1pPr>
              <a:defRPr/>
            </a:lvl1pPr>
          </a:lstStyle>
          <a:p>
            <a:pPr>
              <a:defRPr/>
            </a:pPr>
            <a:fld id="{1A14AE5A-37CD-1849-918F-39BC088E2ADA}" type="slidenum">
              <a:rPr lang="en-GB"/>
              <a:pPr>
                <a:defRPr/>
              </a:pPr>
              <a:t>‹#›</a:t>
            </a:fld>
            <a:endParaRPr lang="en-GB" dirty="0"/>
          </a:p>
        </p:txBody>
      </p:sp>
    </p:spTree>
    <p:extLst>
      <p:ext uri="{BB962C8B-B14F-4D97-AF65-F5344CB8AC3E}">
        <p14:creationId xmlns:p14="http://schemas.microsoft.com/office/powerpoint/2010/main" val="39848784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r>
              <a:rPr lang="en-GB"/>
              <a:t>American Chemical Society</a:t>
            </a:r>
          </a:p>
        </p:txBody>
      </p:sp>
      <p:sp>
        <p:nvSpPr>
          <p:cNvPr id="4" name="Rectangle 6"/>
          <p:cNvSpPr>
            <a:spLocks noGrp="1" noChangeArrowheads="1"/>
          </p:cNvSpPr>
          <p:nvPr>
            <p:ph type="sldNum" sz="quarter" idx="11"/>
          </p:nvPr>
        </p:nvSpPr>
        <p:spPr>
          <a:ln/>
        </p:spPr>
        <p:txBody>
          <a:bodyPr/>
          <a:lstStyle>
            <a:lvl1pPr>
              <a:defRPr/>
            </a:lvl1pPr>
          </a:lstStyle>
          <a:p>
            <a:pPr>
              <a:defRPr/>
            </a:pPr>
            <a:fld id="{15F2B459-BA9D-584B-8851-DE7533AEA59F}" type="slidenum">
              <a:rPr lang="en-GB"/>
              <a:pPr>
                <a:defRPr/>
              </a:pPr>
              <a:t>‹#›</a:t>
            </a:fld>
            <a:endParaRPr lang="en-GB" dirty="0"/>
          </a:p>
        </p:txBody>
      </p:sp>
    </p:spTree>
    <p:extLst>
      <p:ext uri="{BB962C8B-B14F-4D97-AF65-F5344CB8AC3E}">
        <p14:creationId xmlns:p14="http://schemas.microsoft.com/office/powerpoint/2010/main" val="23675827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GB"/>
              <a:t>American Chemical Society</a:t>
            </a:r>
          </a:p>
        </p:txBody>
      </p:sp>
      <p:sp>
        <p:nvSpPr>
          <p:cNvPr id="3" name="Rectangle 6"/>
          <p:cNvSpPr>
            <a:spLocks noGrp="1" noChangeArrowheads="1"/>
          </p:cNvSpPr>
          <p:nvPr>
            <p:ph type="sldNum" sz="quarter" idx="11"/>
          </p:nvPr>
        </p:nvSpPr>
        <p:spPr>
          <a:ln/>
        </p:spPr>
        <p:txBody>
          <a:bodyPr/>
          <a:lstStyle>
            <a:lvl1pPr>
              <a:defRPr/>
            </a:lvl1pPr>
          </a:lstStyle>
          <a:p>
            <a:pPr>
              <a:defRPr/>
            </a:pPr>
            <a:fld id="{603BD59D-15DA-E844-9783-219C4D83C895}" type="slidenum">
              <a:rPr lang="en-GB"/>
              <a:pPr>
                <a:defRPr/>
              </a:pPr>
              <a:t>‹#›</a:t>
            </a:fld>
            <a:endParaRPr lang="en-GB" dirty="0"/>
          </a:p>
        </p:txBody>
      </p:sp>
    </p:spTree>
    <p:extLst>
      <p:ext uri="{BB962C8B-B14F-4D97-AF65-F5344CB8AC3E}">
        <p14:creationId xmlns:p14="http://schemas.microsoft.com/office/powerpoint/2010/main" val="6510526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a:t>American Chemical Society</a:t>
            </a:r>
          </a:p>
        </p:txBody>
      </p:sp>
      <p:sp>
        <p:nvSpPr>
          <p:cNvPr id="6" name="Rectangle 6"/>
          <p:cNvSpPr>
            <a:spLocks noGrp="1" noChangeArrowheads="1"/>
          </p:cNvSpPr>
          <p:nvPr>
            <p:ph type="sldNum" sz="quarter" idx="11"/>
          </p:nvPr>
        </p:nvSpPr>
        <p:spPr>
          <a:ln/>
        </p:spPr>
        <p:txBody>
          <a:bodyPr/>
          <a:lstStyle>
            <a:lvl1pPr>
              <a:defRPr/>
            </a:lvl1pPr>
          </a:lstStyle>
          <a:p>
            <a:pPr>
              <a:defRPr/>
            </a:pPr>
            <a:fld id="{D7258742-78BA-724E-BF41-BB5D05E37F23}" type="slidenum">
              <a:rPr lang="en-GB"/>
              <a:pPr>
                <a:defRPr/>
              </a:pPr>
              <a:t>‹#›</a:t>
            </a:fld>
            <a:endParaRPr lang="en-GB" dirty="0"/>
          </a:p>
        </p:txBody>
      </p:sp>
    </p:spTree>
    <p:extLst>
      <p:ext uri="{BB962C8B-B14F-4D97-AF65-F5344CB8AC3E}">
        <p14:creationId xmlns:p14="http://schemas.microsoft.com/office/powerpoint/2010/main" val="4255309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cSld name="Gold chapter break or bold statement gold 2">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311700" y="1283225"/>
            <a:ext cx="8520600" cy="572700"/>
          </a:xfrm>
          <a:prstGeom prst="rect">
            <a:avLst/>
          </a:prstGeom>
          <a:noFill/>
          <a:ln>
            <a:noFill/>
          </a:ln>
        </p:spPr>
        <p:txBody>
          <a:bodyPr lIns="91425" tIns="91425" rIns="91425" bIns="91425" anchor="t" anchorCtr="0"/>
          <a:lstStyle>
            <a:lvl1pPr marL="0" marR="0" lvl="0" indent="0" rtl="0">
              <a:lnSpc>
                <a:spcPct val="100000"/>
              </a:lnSpc>
              <a:spcBef>
                <a:spcPts val="0"/>
              </a:spcBef>
              <a:spcAft>
                <a:spcPts val="0"/>
              </a:spcAft>
              <a:buClr>
                <a:schemeClr val="dk1"/>
              </a:buClr>
              <a:buFont typeface="Arial"/>
              <a:buNone/>
              <a:defRPr sz="7200" b="1"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800" b="1">
                <a:solidFill>
                  <a:schemeClr val="dk1"/>
                </a:solidFill>
              </a:defRPr>
            </a:lvl2pPr>
            <a:lvl3pPr lvl="2" indent="0" rtl="0">
              <a:spcBef>
                <a:spcPts val="0"/>
              </a:spcBef>
              <a:buClr>
                <a:schemeClr val="dk1"/>
              </a:buClr>
              <a:buFont typeface="Arial"/>
              <a:buNone/>
              <a:defRPr sz="2800" b="1">
                <a:solidFill>
                  <a:schemeClr val="dk1"/>
                </a:solidFill>
              </a:defRPr>
            </a:lvl3pPr>
            <a:lvl4pPr lvl="3" indent="0" rtl="0">
              <a:spcBef>
                <a:spcPts val="0"/>
              </a:spcBef>
              <a:buClr>
                <a:schemeClr val="dk1"/>
              </a:buClr>
              <a:buFont typeface="Arial"/>
              <a:buNone/>
              <a:defRPr sz="2800" b="1">
                <a:solidFill>
                  <a:schemeClr val="dk1"/>
                </a:solidFill>
              </a:defRPr>
            </a:lvl4pPr>
            <a:lvl5pPr lvl="4" indent="0" rtl="0">
              <a:spcBef>
                <a:spcPts val="0"/>
              </a:spcBef>
              <a:buClr>
                <a:schemeClr val="dk1"/>
              </a:buClr>
              <a:buFont typeface="Arial"/>
              <a:buNone/>
              <a:defRPr sz="2800" b="1">
                <a:solidFill>
                  <a:schemeClr val="dk1"/>
                </a:solidFill>
              </a:defRPr>
            </a:lvl5pPr>
            <a:lvl6pPr lvl="5" indent="0" rtl="0">
              <a:spcBef>
                <a:spcPts val="0"/>
              </a:spcBef>
              <a:buClr>
                <a:schemeClr val="dk1"/>
              </a:buClr>
              <a:buFont typeface="Arial"/>
              <a:buNone/>
              <a:defRPr sz="2800" b="1">
                <a:solidFill>
                  <a:schemeClr val="dk1"/>
                </a:solidFill>
              </a:defRPr>
            </a:lvl6pPr>
            <a:lvl7pPr lvl="6" indent="0" rtl="0">
              <a:spcBef>
                <a:spcPts val="0"/>
              </a:spcBef>
              <a:buClr>
                <a:schemeClr val="dk1"/>
              </a:buClr>
              <a:buFont typeface="Arial"/>
              <a:buNone/>
              <a:defRPr sz="2800" b="1">
                <a:solidFill>
                  <a:schemeClr val="dk1"/>
                </a:solidFill>
              </a:defRPr>
            </a:lvl7pPr>
            <a:lvl8pPr lvl="7" indent="0" rtl="0">
              <a:spcBef>
                <a:spcPts val="0"/>
              </a:spcBef>
              <a:buClr>
                <a:schemeClr val="dk1"/>
              </a:buClr>
              <a:buFont typeface="Arial"/>
              <a:buNone/>
              <a:defRPr sz="2800" b="1">
                <a:solidFill>
                  <a:schemeClr val="dk1"/>
                </a:solidFill>
              </a:defRPr>
            </a:lvl8pPr>
            <a:lvl9pPr lvl="8" indent="0" rtl="0">
              <a:spcBef>
                <a:spcPts val="0"/>
              </a:spcBef>
              <a:buClr>
                <a:schemeClr val="dk1"/>
              </a:buClr>
              <a:buFont typeface="Arial"/>
              <a:buNone/>
              <a:defRPr sz="2800" b="1">
                <a:solidFill>
                  <a:schemeClr val="dk1"/>
                </a:solidFill>
              </a:defRPr>
            </a:lvl9pPr>
          </a:lstStyle>
          <a:p>
            <a:endParaRPr/>
          </a:p>
        </p:txBody>
      </p:sp>
      <p:sp>
        <p:nvSpPr>
          <p:cNvPr id="45" name="Shape 45"/>
          <p:cNvSpPr txBox="1">
            <a:spLocks noGrp="1"/>
          </p:cNvSpPr>
          <p:nvPr>
            <p:ph type="subTitle" idx="1"/>
          </p:nvPr>
        </p:nvSpPr>
        <p:spPr>
          <a:xfrm>
            <a:off x="436825" y="1005325"/>
            <a:ext cx="7508700" cy="357000"/>
          </a:xfrm>
          <a:prstGeom prst="rect">
            <a:avLst/>
          </a:prstGeom>
          <a:noFill/>
          <a:ln>
            <a:noFill/>
          </a:ln>
        </p:spPr>
        <p:txBody>
          <a:bodyPr lIns="91425" tIns="91425" rIns="91425" bIns="91425" anchor="t" anchorCtr="0"/>
          <a:lstStyle>
            <a:lvl1pPr marL="0" marR="0" lvl="0" indent="0"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1pPr>
            <a:lvl2pPr marL="457200" marR="0" lvl="1" indent="0"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2pPr>
            <a:lvl3pPr marL="914400" marR="0" lvl="2" indent="0"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3pPr>
            <a:lvl4pPr marL="1371600" marR="0" lvl="3" indent="0"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4pPr>
            <a:lvl5pPr marL="1828800" marR="0" lvl="4" indent="0"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5pPr>
            <a:lvl6pPr marL="2286000" marR="0" lvl="5" indent="0"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6pPr>
            <a:lvl7pPr marL="2743200" marR="0" lvl="6" indent="0"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7pPr>
            <a:lvl8pPr marL="3200400" marR="0" lvl="7" indent="0"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8pPr>
            <a:lvl9pPr marL="3657600" marR="0" lvl="8" indent="0"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a:t>American Chemical Society</a:t>
            </a:r>
          </a:p>
        </p:txBody>
      </p:sp>
      <p:sp>
        <p:nvSpPr>
          <p:cNvPr id="6" name="Rectangle 6"/>
          <p:cNvSpPr>
            <a:spLocks noGrp="1" noChangeArrowheads="1"/>
          </p:cNvSpPr>
          <p:nvPr>
            <p:ph type="sldNum" sz="quarter" idx="11"/>
          </p:nvPr>
        </p:nvSpPr>
        <p:spPr>
          <a:ln/>
        </p:spPr>
        <p:txBody>
          <a:bodyPr/>
          <a:lstStyle>
            <a:lvl1pPr>
              <a:defRPr/>
            </a:lvl1pPr>
          </a:lstStyle>
          <a:p>
            <a:pPr>
              <a:defRPr/>
            </a:pPr>
            <a:fld id="{ED782598-DCB1-DC48-BEF1-B8EF8ED665E9}" type="slidenum">
              <a:rPr lang="en-GB"/>
              <a:pPr>
                <a:defRPr/>
              </a:pPr>
              <a:t>‹#›</a:t>
            </a:fld>
            <a:endParaRPr lang="en-GB" dirty="0"/>
          </a:p>
        </p:txBody>
      </p:sp>
    </p:spTree>
    <p:extLst>
      <p:ext uri="{BB962C8B-B14F-4D97-AF65-F5344CB8AC3E}">
        <p14:creationId xmlns:p14="http://schemas.microsoft.com/office/powerpoint/2010/main" val="35176431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GB"/>
              <a:t>American Chemical Society</a:t>
            </a:r>
          </a:p>
        </p:txBody>
      </p:sp>
      <p:sp>
        <p:nvSpPr>
          <p:cNvPr id="5" name="Rectangle 6"/>
          <p:cNvSpPr>
            <a:spLocks noGrp="1" noChangeArrowheads="1"/>
          </p:cNvSpPr>
          <p:nvPr>
            <p:ph type="sldNum" sz="quarter" idx="11"/>
          </p:nvPr>
        </p:nvSpPr>
        <p:spPr>
          <a:ln/>
        </p:spPr>
        <p:txBody>
          <a:bodyPr/>
          <a:lstStyle>
            <a:lvl1pPr>
              <a:defRPr/>
            </a:lvl1pPr>
          </a:lstStyle>
          <a:p>
            <a:pPr>
              <a:defRPr/>
            </a:pPr>
            <a:fld id="{5B876900-0E3B-D94C-8A32-C55FE5AE6812}" type="slidenum">
              <a:rPr lang="en-GB"/>
              <a:pPr>
                <a:defRPr/>
              </a:pPr>
              <a:t>‹#›</a:t>
            </a:fld>
            <a:endParaRPr lang="en-GB" dirty="0"/>
          </a:p>
        </p:txBody>
      </p:sp>
    </p:spTree>
    <p:extLst>
      <p:ext uri="{BB962C8B-B14F-4D97-AF65-F5344CB8AC3E}">
        <p14:creationId xmlns:p14="http://schemas.microsoft.com/office/powerpoint/2010/main" val="37817906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3068" y="239317"/>
            <a:ext cx="1963737" cy="43553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27091" y="239317"/>
            <a:ext cx="5743575" cy="435530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GB"/>
              <a:t>American Chemical Society</a:t>
            </a:r>
          </a:p>
        </p:txBody>
      </p:sp>
      <p:sp>
        <p:nvSpPr>
          <p:cNvPr id="5" name="Rectangle 6"/>
          <p:cNvSpPr>
            <a:spLocks noGrp="1" noChangeArrowheads="1"/>
          </p:cNvSpPr>
          <p:nvPr>
            <p:ph type="sldNum" sz="quarter" idx="11"/>
          </p:nvPr>
        </p:nvSpPr>
        <p:spPr>
          <a:ln/>
        </p:spPr>
        <p:txBody>
          <a:bodyPr/>
          <a:lstStyle>
            <a:lvl1pPr>
              <a:defRPr/>
            </a:lvl1pPr>
          </a:lstStyle>
          <a:p>
            <a:pPr>
              <a:defRPr/>
            </a:pPr>
            <a:fld id="{38E07EB5-07F9-2E4F-A54B-A61D01C7A7BD}" type="slidenum">
              <a:rPr lang="en-GB"/>
              <a:pPr>
                <a:defRPr/>
              </a:pPr>
              <a:t>‹#›</a:t>
            </a:fld>
            <a:endParaRPr lang="en-GB" dirty="0"/>
          </a:p>
        </p:txBody>
      </p:sp>
    </p:spTree>
    <p:extLst>
      <p:ext uri="{BB962C8B-B14F-4D97-AF65-F5344CB8AC3E}">
        <p14:creationId xmlns:p14="http://schemas.microsoft.com/office/powerpoint/2010/main" val="2647175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a:extLst>
              <a:ext uri="{FF2B5EF4-FFF2-40B4-BE49-F238E27FC236}">
                <a16:creationId xmlns:a16="http://schemas.microsoft.com/office/drawing/2014/main" id="{CC6B8215-5ECD-5F45-97DD-9E233FD1A502}"/>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a:extLst>
              <a:ext uri="{FF2B5EF4-FFF2-40B4-BE49-F238E27FC236}">
                <a16:creationId xmlns:a16="http://schemas.microsoft.com/office/drawing/2014/main" id="{57EAD962-B26F-7744-9D86-3FB69032C9F3}"/>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a:extLst>
              <a:ext uri="{FF2B5EF4-FFF2-40B4-BE49-F238E27FC236}">
                <a16:creationId xmlns:a16="http://schemas.microsoft.com/office/drawing/2014/main" id="{A19FD593-428D-1C4D-AE87-6F713DB37BFD}"/>
              </a:ext>
            </a:extLst>
          </p:cNvPr>
          <p:cNvSpPr>
            <a:spLocks noGrp="1" noChangeArrowheads="1"/>
          </p:cNvSpPr>
          <p:nvPr>
            <p:ph type="sldNum" sz="quarter" idx="12"/>
          </p:nvPr>
        </p:nvSpPr>
        <p:spPr>
          <a:ln/>
        </p:spPr>
        <p:txBody>
          <a:bodyPr/>
          <a:lstStyle>
            <a:lvl1pPr>
              <a:defRPr/>
            </a:lvl1pPr>
          </a:lstStyle>
          <a:p>
            <a:pPr>
              <a:defRPr/>
            </a:pPr>
            <a:fld id="{942FDA78-1811-0E43-8E3D-4270515DF2D1}" type="slidenum">
              <a:rPr lang="es-ES" altLang="en-US"/>
              <a:pPr>
                <a:defRPr/>
              </a:pPr>
              <a:t>‹#›</a:t>
            </a:fld>
            <a:endParaRPr lang="es-ES" altLang="en-US"/>
          </a:p>
        </p:txBody>
      </p:sp>
    </p:spTree>
    <p:extLst>
      <p:ext uri="{BB962C8B-B14F-4D97-AF65-F5344CB8AC3E}">
        <p14:creationId xmlns:p14="http://schemas.microsoft.com/office/powerpoint/2010/main" val="23744803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03BF0C7-D478-234D-A575-5F2CB533FECE}"/>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a:extLst>
              <a:ext uri="{FF2B5EF4-FFF2-40B4-BE49-F238E27FC236}">
                <a16:creationId xmlns:a16="http://schemas.microsoft.com/office/drawing/2014/main" id="{D86D28CC-FB5F-4E41-8829-1552CEEF8782}"/>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a:extLst>
              <a:ext uri="{FF2B5EF4-FFF2-40B4-BE49-F238E27FC236}">
                <a16:creationId xmlns:a16="http://schemas.microsoft.com/office/drawing/2014/main" id="{61587FCE-DF7F-484B-90BD-104FA0C941C8}"/>
              </a:ext>
            </a:extLst>
          </p:cNvPr>
          <p:cNvSpPr>
            <a:spLocks noGrp="1" noChangeArrowheads="1"/>
          </p:cNvSpPr>
          <p:nvPr>
            <p:ph type="sldNum" sz="quarter" idx="12"/>
          </p:nvPr>
        </p:nvSpPr>
        <p:spPr>
          <a:ln/>
        </p:spPr>
        <p:txBody>
          <a:bodyPr/>
          <a:lstStyle>
            <a:lvl1pPr>
              <a:defRPr/>
            </a:lvl1pPr>
          </a:lstStyle>
          <a:p>
            <a:pPr>
              <a:defRPr/>
            </a:pPr>
            <a:fld id="{98EBF02C-6ADD-2C4C-8CA0-5858C38CA3BA}" type="slidenum">
              <a:rPr lang="es-ES" altLang="en-US"/>
              <a:pPr>
                <a:defRPr/>
              </a:pPr>
              <a:t>‹#›</a:t>
            </a:fld>
            <a:endParaRPr lang="es-ES" altLang="en-US"/>
          </a:p>
        </p:txBody>
      </p:sp>
    </p:spTree>
    <p:extLst>
      <p:ext uri="{BB962C8B-B14F-4D97-AF65-F5344CB8AC3E}">
        <p14:creationId xmlns:p14="http://schemas.microsoft.com/office/powerpoint/2010/main" val="6702147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Edit Master text styles</a:t>
            </a:r>
          </a:p>
        </p:txBody>
      </p:sp>
      <p:sp>
        <p:nvSpPr>
          <p:cNvPr id="4" name="Rectangle 4">
            <a:extLst>
              <a:ext uri="{FF2B5EF4-FFF2-40B4-BE49-F238E27FC236}">
                <a16:creationId xmlns:a16="http://schemas.microsoft.com/office/drawing/2014/main" id="{D21201FA-21A4-474B-A2E4-A89366E2F6FD}"/>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a:extLst>
              <a:ext uri="{FF2B5EF4-FFF2-40B4-BE49-F238E27FC236}">
                <a16:creationId xmlns:a16="http://schemas.microsoft.com/office/drawing/2014/main" id="{C87D83BF-25F3-C347-9149-90D5DCD1EE84}"/>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a:extLst>
              <a:ext uri="{FF2B5EF4-FFF2-40B4-BE49-F238E27FC236}">
                <a16:creationId xmlns:a16="http://schemas.microsoft.com/office/drawing/2014/main" id="{0558CD3B-7340-9C48-85F2-4EB908DDF998}"/>
              </a:ext>
            </a:extLst>
          </p:cNvPr>
          <p:cNvSpPr>
            <a:spLocks noGrp="1" noChangeArrowheads="1"/>
          </p:cNvSpPr>
          <p:nvPr>
            <p:ph type="sldNum" sz="quarter" idx="12"/>
          </p:nvPr>
        </p:nvSpPr>
        <p:spPr>
          <a:ln/>
        </p:spPr>
        <p:txBody>
          <a:bodyPr/>
          <a:lstStyle>
            <a:lvl1pPr>
              <a:defRPr/>
            </a:lvl1pPr>
          </a:lstStyle>
          <a:p>
            <a:pPr>
              <a:defRPr/>
            </a:pPr>
            <a:fld id="{04A51948-DF15-CE48-9CC0-EECEDD9042CD}" type="slidenum">
              <a:rPr lang="es-ES" altLang="en-US"/>
              <a:pPr>
                <a:defRPr/>
              </a:pPr>
              <a:t>‹#›</a:t>
            </a:fld>
            <a:endParaRPr lang="es-ES" altLang="en-US"/>
          </a:p>
        </p:txBody>
      </p:sp>
    </p:spTree>
    <p:extLst>
      <p:ext uri="{BB962C8B-B14F-4D97-AF65-F5344CB8AC3E}">
        <p14:creationId xmlns:p14="http://schemas.microsoft.com/office/powerpoint/2010/main" val="291124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E266574-3B60-3542-9A2E-DBC5C83825BB}"/>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a:extLst>
              <a:ext uri="{FF2B5EF4-FFF2-40B4-BE49-F238E27FC236}">
                <a16:creationId xmlns:a16="http://schemas.microsoft.com/office/drawing/2014/main" id="{9F2A6BBA-758E-2D4A-9269-EECF2875D5B3}"/>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7" name="Rectangle 6">
            <a:extLst>
              <a:ext uri="{FF2B5EF4-FFF2-40B4-BE49-F238E27FC236}">
                <a16:creationId xmlns:a16="http://schemas.microsoft.com/office/drawing/2014/main" id="{8E3835E9-32AF-544F-A98C-04364CC2F3D7}"/>
              </a:ext>
            </a:extLst>
          </p:cNvPr>
          <p:cNvSpPr>
            <a:spLocks noGrp="1" noChangeArrowheads="1"/>
          </p:cNvSpPr>
          <p:nvPr>
            <p:ph type="sldNum" sz="quarter" idx="12"/>
          </p:nvPr>
        </p:nvSpPr>
        <p:spPr>
          <a:ln/>
        </p:spPr>
        <p:txBody>
          <a:bodyPr/>
          <a:lstStyle>
            <a:lvl1pPr>
              <a:defRPr/>
            </a:lvl1pPr>
          </a:lstStyle>
          <a:p>
            <a:pPr>
              <a:defRPr/>
            </a:pPr>
            <a:fld id="{3C73B54A-D091-1F40-8CF5-FC817733A63C}" type="slidenum">
              <a:rPr lang="es-ES" altLang="en-US"/>
              <a:pPr>
                <a:defRPr/>
              </a:pPr>
              <a:t>‹#›</a:t>
            </a:fld>
            <a:endParaRPr lang="es-ES" altLang="en-US"/>
          </a:p>
        </p:txBody>
      </p:sp>
    </p:spTree>
    <p:extLst>
      <p:ext uri="{BB962C8B-B14F-4D97-AF65-F5344CB8AC3E}">
        <p14:creationId xmlns:p14="http://schemas.microsoft.com/office/powerpoint/2010/main" val="7226871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81E5E86-F121-074D-8249-D9C7911F68E5}"/>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8" name="Rectangle 5">
            <a:extLst>
              <a:ext uri="{FF2B5EF4-FFF2-40B4-BE49-F238E27FC236}">
                <a16:creationId xmlns:a16="http://schemas.microsoft.com/office/drawing/2014/main" id="{B27993CA-D8C5-0D46-AF0A-0F15B0C4D37F}"/>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9" name="Rectangle 6">
            <a:extLst>
              <a:ext uri="{FF2B5EF4-FFF2-40B4-BE49-F238E27FC236}">
                <a16:creationId xmlns:a16="http://schemas.microsoft.com/office/drawing/2014/main" id="{55855DE1-8DBD-9A4F-9038-4D353E75F61C}"/>
              </a:ext>
            </a:extLst>
          </p:cNvPr>
          <p:cNvSpPr>
            <a:spLocks noGrp="1" noChangeArrowheads="1"/>
          </p:cNvSpPr>
          <p:nvPr>
            <p:ph type="sldNum" sz="quarter" idx="12"/>
          </p:nvPr>
        </p:nvSpPr>
        <p:spPr>
          <a:ln/>
        </p:spPr>
        <p:txBody>
          <a:bodyPr/>
          <a:lstStyle>
            <a:lvl1pPr>
              <a:defRPr/>
            </a:lvl1pPr>
          </a:lstStyle>
          <a:p>
            <a:pPr>
              <a:defRPr/>
            </a:pPr>
            <a:fld id="{E87D87A9-6A07-5C45-A8C0-9804621970BD}" type="slidenum">
              <a:rPr lang="es-ES" altLang="en-US"/>
              <a:pPr>
                <a:defRPr/>
              </a:pPr>
              <a:t>‹#›</a:t>
            </a:fld>
            <a:endParaRPr lang="es-ES" altLang="en-US"/>
          </a:p>
        </p:txBody>
      </p:sp>
    </p:spTree>
    <p:extLst>
      <p:ext uri="{BB962C8B-B14F-4D97-AF65-F5344CB8AC3E}">
        <p14:creationId xmlns:p14="http://schemas.microsoft.com/office/powerpoint/2010/main" val="11968578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BFEDBA9-D6E0-F646-A886-9F6F214EC995}"/>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4" name="Rectangle 5">
            <a:extLst>
              <a:ext uri="{FF2B5EF4-FFF2-40B4-BE49-F238E27FC236}">
                <a16:creationId xmlns:a16="http://schemas.microsoft.com/office/drawing/2014/main" id="{99E0090E-BAEF-3B46-BA07-0BCDC8AC61C8}"/>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5" name="Rectangle 6">
            <a:extLst>
              <a:ext uri="{FF2B5EF4-FFF2-40B4-BE49-F238E27FC236}">
                <a16:creationId xmlns:a16="http://schemas.microsoft.com/office/drawing/2014/main" id="{D87C7D4C-BF8E-6F4B-A7E5-2BC1248B13EA}"/>
              </a:ext>
            </a:extLst>
          </p:cNvPr>
          <p:cNvSpPr>
            <a:spLocks noGrp="1" noChangeArrowheads="1"/>
          </p:cNvSpPr>
          <p:nvPr>
            <p:ph type="sldNum" sz="quarter" idx="12"/>
          </p:nvPr>
        </p:nvSpPr>
        <p:spPr>
          <a:ln/>
        </p:spPr>
        <p:txBody>
          <a:bodyPr/>
          <a:lstStyle>
            <a:lvl1pPr>
              <a:defRPr/>
            </a:lvl1pPr>
          </a:lstStyle>
          <a:p>
            <a:pPr>
              <a:defRPr/>
            </a:pPr>
            <a:fld id="{0153FBE3-C38D-6746-907D-BF75CA74A4BC}" type="slidenum">
              <a:rPr lang="es-ES" altLang="en-US"/>
              <a:pPr>
                <a:defRPr/>
              </a:pPr>
              <a:t>‹#›</a:t>
            </a:fld>
            <a:endParaRPr lang="es-ES" altLang="en-US"/>
          </a:p>
        </p:txBody>
      </p:sp>
    </p:spTree>
    <p:extLst>
      <p:ext uri="{BB962C8B-B14F-4D97-AF65-F5344CB8AC3E}">
        <p14:creationId xmlns:p14="http://schemas.microsoft.com/office/powerpoint/2010/main" val="33876095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9008761-950D-3540-86CD-0AA5C9157597}"/>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3" name="Rectangle 5">
            <a:extLst>
              <a:ext uri="{FF2B5EF4-FFF2-40B4-BE49-F238E27FC236}">
                <a16:creationId xmlns:a16="http://schemas.microsoft.com/office/drawing/2014/main" id="{10678516-C017-A94B-A4EC-A983A6922A56}"/>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4" name="Rectangle 6">
            <a:extLst>
              <a:ext uri="{FF2B5EF4-FFF2-40B4-BE49-F238E27FC236}">
                <a16:creationId xmlns:a16="http://schemas.microsoft.com/office/drawing/2014/main" id="{55DF6B4A-F60E-9440-A982-BE0C1C09923E}"/>
              </a:ext>
            </a:extLst>
          </p:cNvPr>
          <p:cNvSpPr>
            <a:spLocks noGrp="1" noChangeArrowheads="1"/>
          </p:cNvSpPr>
          <p:nvPr>
            <p:ph type="sldNum" sz="quarter" idx="12"/>
          </p:nvPr>
        </p:nvSpPr>
        <p:spPr>
          <a:ln/>
        </p:spPr>
        <p:txBody>
          <a:bodyPr/>
          <a:lstStyle>
            <a:lvl1pPr>
              <a:defRPr/>
            </a:lvl1pPr>
          </a:lstStyle>
          <a:p>
            <a:pPr>
              <a:defRPr/>
            </a:pPr>
            <a:fld id="{51229346-010F-F14B-AA03-CE7420B76E47}" type="slidenum">
              <a:rPr lang="es-ES" altLang="en-US"/>
              <a:pPr>
                <a:defRPr/>
              </a:pPr>
              <a:t>‹#›</a:t>
            </a:fld>
            <a:endParaRPr lang="es-ES" altLang="en-US"/>
          </a:p>
        </p:txBody>
      </p:sp>
    </p:spTree>
    <p:extLst>
      <p:ext uri="{BB962C8B-B14F-4D97-AF65-F5344CB8AC3E}">
        <p14:creationId xmlns:p14="http://schemas.microsoft.com/office/powerpoint/2010/main" val="3239529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cSld name="Gold chapter break or bold statement gold 1">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311700" y="826025"/>
            <a:ext cx="6246300" cy="5727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Arial"/>
              <a:buNone/>
              <a:defRPr sz="6200" b="1" i="0" u="none" strike="noStrike" cap="none">
                <a:solidFill>
                  <a:schemeClr val="lt1"/>
                </a:solidFill>
                <a:latin typeface="Arial"/>
                <a:ea typeface="Arial"/>
                <a:cs typeface="Arial"/>
                <a:sym typeface="Arial"/>
              </a:defRPr>
            </a:lvl1pPr>
            <a:lvl2pPr lvl="1" indent="0" rtl="0">
              <a:spcBef>
                <a:spcPts val="0"/>
              </a:spcBef>
              <a:buClr>
                <a:schemeClr val="dk1"/>
              </a:buClr>
              <a:buFont typeface="Arial"/>
              <a:buNone/>
              <a:defRPr sz="6200" b="1">
                <a:solidFill>
                  <a:schemeClr val="dk1"/>
                </a:solidFill>
              </a:defRPr>
            </a:lvl2pPr>
            <a:lvl3pPr lvl="2" indent="0" rtl="0">
              <a:spcBef>
                <a:spcPts val="0"/>
              </a:spcBef>
              <a:buClr>
                <a:schemeClr val="dk1"/>
              </a:buClr>
              <a:buFont typeface="Arial"/>
              <a:buNone/>
              <a:defRPr sz="6200" b="1">
                <a:solidFill>
                  <a:schemeClr val="dk1"/>
                </a:solidFill>
              </a:defRPr>
            </a:lvl3pPr>
            <a:lvl4pPr lvl="3" indent="0" rtl="0">
              <a:spcBef>
                <a:spcPts val="0"/>
              </a:spcBef>
              <a:buClr>
                <a:schemeClr val="dk1"/>
              </a:buClr>
              <a:buFont typeface="Arial"/>
              <a:buNone/>
              <a:defRPr sz="6200" b="1">
                <a:solidFill>
                  <a:schemeClr val="dk1"/>
                </a:solidFill>
              </a:defRPr>
            </a:lvl4pPr>
            <a:lvl5pPr lvl="4" indent="0" rtl="0">
              <a:spcBef>
                <a:spcPts val="0"/>
              </a:spcBef>
              <a:buClr>
                <a:schemeClr val="dk1"/>
              </a:buClr>
              <a:buFont typeface="Arial"/>
              <a:buNone/>
              <a:defRPr sz="6200" b="1">
                <a:solidFill>
                  <a:schemeClr val="dk1"/>
                </a:solidFill>
              </a:defRPr>
            </a:lvl5pPr>
            <a:lvl6pPr lvl="5" indent="0" rtl="0">
              <a:spcBef>
                <a:spcPts val="0"/>
              </a:spcBef>
              <a:buClr>
                <a:schemeClr val="dk1"/>
              </a:buClr>
              <a:buFont typeface="Arial"/>
              <a:buNone/>
              <a:defRPr sz="6200" b="1">
                <a:solidFill>
                  <a:schemeClr val="dk1"/>
                </a:solidFill>
              </a:defRPr>
            </a:lvl6pPr>
            <a:lvl7pPr lvl="6" indent="0" rtl="0">
              <a:spcBef>
                <a:spcPts val="0"/>
              </a:spcBef>
              <a:buClr>
                <a:schemeClr val="dk1"/>
              </a:buClr>
              <a:buFont typeface="Arial"/>
              <a:buNone/>
              <a:defRPr sz="6200" b="1">
                <a:solidFill>
                  <a:schemeClr val="dk1"/>
                </a:solidFill>
              </a:defRPr>
            </a:lvl7pPr>
            <a:lvl8pPr lvl="7" indent="0" rtl="0">
              <a:spcBef>
                <a:spcPts val="0"/>
              </a:spcBef>
              <a:buClr>
                <a:schemeClr val="dk1"/>
              </a:buClr>
              <a:buFont typeface="Arial"/>
              <a:buNone/>
              <a:defRPr sz="6200" b="1">
                <a:solidFill>
                  <a:schemeClr val="dk1"/>
                </a:solidFill>
              </a:defRPr>
            </a:lvl8pPr>
            <a:lvl9pPr lvl="8" indent="0" rtl="0">
              <a:spcBef>
                <a:spcPts val="0"/>
              </a:spcBef>
              <a:buClr>
                <a:schemeClr val="dk1"/>
              </a:buClr>
              <a:buFont typeface="Arial"/>
              <a:buNone/>
              <a:defRPr sz="6200" b="1">
                <a:solidFill>
                  <a:schemeClr val="dk1"/>
                </a:solidFill>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Rectangle 4">
            <a:extLst>
              <a:ext uri="{FF2B5EF4-FFF2-40B4-BE49-F238E27FC236}">
                <a16:creationId xmlns:a16="http://schemas.microsoft.com/office/drawing/2014/main" id="{C7043DEE-72B9-484C-AA57-DF8D29C2D7CF}"/>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a:extLst>
              <a:ext uri="{FF2B5EF4-FFF2-40B4-BE49-F238E27FC236}">
                <a16:creationId xmlns:a16="http://schemas.microsoft.com/office/drawing/2014/main" id="{9091F640-8201-9B4B-A0BC-542FE2D94DA9}"/>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7" name="Rectangle 6">
            <a:extLst>
              <a:ext uri="{FF2B5EF4-FFF2-40B4-BE49-F238E27FC236}">
                <a16:creationId xmlns:a16="http://schemas.microsoft.com/office/drawing/2014/main" id="{58AAB398-C9F7-8546-AAD4-9467D65A2532}"/>
              </a:ext>
            </a:extLst>
          </p:cNvPr>
          <p:cNvSpPr>
            <a:spLocks noGrp="1" noChangeArrowheads="1"/>
          </p:cNvSpPr>
          <p:nvPr>
            <p:ph type="sldNum" sz="quarter" idx="12"/>
          </p:nvPr>
        </p:nvSpPr>
        <p:spPr>
          <a:ln/>
        </p:spPr>
        <p:txBody>
          <a:bodyPr/>
          <a:lstStyle>
            <a:lvl1pPr>
              <a:defRPr/>
            </a:lvl1pPr>
          </a:lstStyle>
          <a:p>
            <a:pPr>
              <a:defRPr/>
            </a:pPr>
            <a:fld id="{5A855881-BDBC-7A4D-A24A-30B6E7E2D1DC}" type="slidenum">
              <a:rPr lang="es-ES" altLang="en-US"/>
              <a:pPr>
                <a:defRPr/>
              </a:pPr>
              <a:t>‹#›</a:t>
            </a:fld>
            <a:endParaRPr lang="es-ES" altLang="en-US"/>
          </a:p>
        </p:txBody>
      </p:sp>
    </p:spTree>
    <p:extLst>
      <p:ext uri="{BB962C8B-B14F-4D97-AF65-F5344CB8AC3E}">
        <p14:creationId xmlns:p14="http://schemas.microsoft.com/office/powerpoint/2010/main" val="27103574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Rectangle 4">
            <a:extLst>
              <a:ext uri="{FF2B5EF4-FFF2-40B4-BE49-F238E27FC236}">
                <a16:creationId xmlns:a16="http://schemas.microsoft.com/office/drawing/2014/main" id="{3890C978-2CA8-1C40-A266-91FB3D21FFEC}"/>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a:extLst>
              <a:ext uri="{FF2B5EF4-FFF2-40B4-BE49-F238E27FC236}">
                <a16:creationId xmlns:a16="http://schemas.microsoft.com/office/drawing/2014/main" id="{4153AADB-2E31-E04A-8AD5-439F5541D328}"/>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7" name="Rectangle 6">
            <a:extLst>
              <a:ext uri="{FF2B5EF4-FFF2-40B4-BE49-F238E27FC236}">
                <a16:creationId xmlns:a16="http://schemas.microsoft.com/office/drawing/2014/main" id="{897B5291-3E33-6549-987A-E49818BDEB10}"/>
              </a:ext>
            </a:extLst>
          </p:cNvPr>
          <p:cNvSpPr>
            <a:spLocks noGrp="1" noChangeArrowheads="1"/>
          </p:cNvSpPr>
          <p:nvPr>
            <p:ph type="sldNum" sz="quarter" idx="12"/>
          </p:nvPr>
        </p:nvSpPr>
        <p:spPr>
          <a:ln/>
        </p:spPr>
        <p:txBody>
          <a:bodyPr/>
          <a:lstStyle>
            <a:lvl1pPr>
              <a:defRPr/>
            </a:lvl1pPr>
          </a:lstStyle>
          <a:p>
            <a:pPr>
              <a:defRPr/>
            </a:pPr>
            <a:fld id="{560CFCC2-5227-A042-8B92-79305A673B79}" type="slidenum">
              <a:rPr lang="es-ES" altLang="en-US"/>
              <a:pPr>
                <a:defRPr/>
              </a:pPr>
              <a:t>‹#›</a:t>
            </a:fld>
            <a:endParaRPr lang="es-ES" altLang="en-US"/>
          </a:p>
        </p:txBody>
      </p:sp>
    </p:spTree>
    <p:extLst>
      <p:ext uri="{BB962C8B-B14F-4D97-AF65-F5344CB8AC3E}">
        <p14:creationId xmlns:p14="http://schemas.microsoft.com/office/powerpoint/2010/main" val="30059391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8B27FCB-F2E5-2247-B6B4-1FE526C0E59A}"/>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a:extLst>
              <a:ext uri="{FF2B5EF4-FFF2-40B4-BE49-F238E27FC236}">
                <a16:creationId xmlns:a16="http://schemas.microsoft.com/office/drawing/2014/main" id="{3AFF3A8D-7150-B146-A5B5-1D0FA4D0D4B8}"/>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a:extLst>
              <a:ext uri="{FF2B5EF4-FFF2-40B4-BE49-F238E27FC236}">
                <a16:creationId xmlns:a16="http://schemas.microsoft.com/office/drawing/2014/main" id="{5926004A-26C3-C941-BE1E-E8951F121EF3}"/>
              </a:ext>
            </a:extLst>
          </p:cNvPr>
          <p:cNvSpPr>
            <a:spLocks noGrp="1" noChangeArrowheads="1"/>
          </p:cNvSpPr>
          <p:nvPr>
            <p:ph type="sldNum" sz="quarter" idx="12"/>
          </p:nvPr>
        </p:nvSpPr>
        <p:spPr>
          <a:ln/>
        </p:spPr>
        <p:txBody>
          <a:bodyPr/>
          <a:lstStyle>
            <a:lvl1pPr>
              <a:defRPr/>
            </a:lvl1pPr>
          </a:lstStyle>
          <a:p>
            <a:pPr>
              <a:defRPr/>
            </a:pPr>
            <a:fld id="{CF3089BF-E0E1-CE4D-B86C-35734223ACE7}" type="slidenum">
              <a:rPr lang="es-ES" altLang="en-US"/>
              <a:pPr>
                <a:defRPr/>
              </a:pPr>
              <a:t>‹#›</a:t>
            </a:fld>
            <a:endParaRPr lang="es-ES" altLang="en-US"/>
          </a:p>
        </p:txBody>
      </p:sp>
    </p:spTree>
    <p:extLst>
      <p:ext uri="{BB962C8B-B14F-4D97-AF65-F5344CB8AC3E}">
        <p14:creationId xmlns:p14="http://schemas.microsoft.com/office/powerpoint/2010/main" val="34908176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52EE2A-8D74-E54D-A2F3-ED5656427CF9}"/>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a:extLst>
              <a:ext uri="{FF2B5EF4-FFF2-40B4-BE49-F238E27FC236}">
                <a16:creationId xmlns:a16="http://schemas.microsoft.com/office/drawing/2014/main" id="{858A5F0B-92C6-F942-992A-0F3182F1C63F}"/>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a:extLst>
              <a:ext uri="{FF2B5EF4-FFF2-40B4-BE49-F238E27FC236}">
                <a16:creationId xmlns:a16="http://schemas.microsoft.com/office/drawing/2014/main" id="{B1BF1182-4797-A34C-B8B2-F6DAE31E1226}"/>
              </a:ext>
            </a:extLst>
          </p:cNvPr>
          <p:cNvSpPr>
            <a:spLocks noGrp="1" noChangeArrowheads="1"/>
          </p:cNvSpPr>
          <p:nvPr>
            <p:ph type="sldNum" sz="quarter" idx="12"/>
          </p:nvPr>
        </p:nvSpPr>
        <p:spPr>
          <a:ln/>
        </p:spPr>
        <p:txBody>
          <a:bodyPr/>
          <a:lstStyle>
            <a:lvl1pPr>
              <a:defRPr/>
            </a:lvl1pPr>
          </a:lstStyle>
          <a:p>
            <a:pPr>
              <a:defRPr/>
            </a:pPr>
            <a:fld id="{5AE929AC-629B-964A-B6D6-F948B1FAEFDA}" type="slidenum">
              <a:rPr lang="es-ES" altLang="en-US"/>
              <a:pPr>
                <a:defRPr/>
              </a:pPr>
              <a:t>‹#›</a:t>
            </a:fld>
            <a:endParaRPr lang="es-ES" altLang="en-US"/>
          </a:p>
        </p:txBody>
      </p:sp>
    </p:spTree>
    <p:extLst>
      <p:ext uri="{BB962C8B-B14F-4D97-AF65-F5344CB8AC3E}">
        <p14:creationId xmlns:p14="http://schemas.microsoft.com/office/powerpoint/2010/main" val="3208839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cSld name="Chapter break bar">
    <p:spTree>
      <p:nvGrpSpPr>
        <p:cNvPr id="1" name="Shape 48"/>
        <p:cNvGrpSpPr/>
        <p:nvPr/>
      </p:nvGrpSpPr>
      <p:grpSpPr>
        <a:xfrm>
          <a:off x="0" y="0"/>
          <a:ext cx="0" cy="0"/>
          <a:chOff x="0" y="0"/>
          <a:chExt cx="0" cy="0"/>
        </a:xfrm>
      </p:grpSpPr>
      <p:sp>
        <p:nvSpPr>
          <p:cNvPr id="49" name="Shape 49"/>
          <p:cNvSpPr/>
          <p:nvPr/>
        </p:nvSpPr>
        <p:spPr>
          <a:xfrm>
            <a:off x="0" y="1314450"/>
            <a:ext cx="9144000" cy="1543200"/>
          </a:xfrm>
          <a:prstGeom prst="rect">
            <a:avLst/>
          </a:prstGeom>
          <a:solidFill>
            <a:schemeClr val="accent1"/>
          </a:solidFill>
          <a:ln>
            <a:noFill/>
          </a:ln>
        </p:spPr>
        <p:txBody>
          <a:bodyPr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3700" b="1" i="0" u="none" strike="noStrike" cap="none">
              <a:solidFill>
                <a:schemeClr val="lt1"/>
              </a:solidFill>
              <a:latin typeface="Arial"/>
              <a:ea typeface="Arial"/>
              <a:cs typeface="Arial"/>
              <a:sym typeface="Arial"/>
            </a:endParaRPr>
          </a:p>
        </p:txBody>
      </p:sp>
      <p:sp>
        <p:nvSpPr>
          <p:cNvPr id="50" name="Shape 50"/>
          <p:cNvSpPr txBox="1">
            <a:spLocks noGrp="1"/>
          </p:cNvSpPr>
          <p:nvPr>
            <p:ph type="title"/>
          </p:nvPr>
        </p:nvSpPr>
        <p:spPr>
          <a:xfrm>
            <a:off x="381837" y="1600200"/>
            <a:ext cx="8112900" cy="10215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SzPct val="100000"/>
              <a:buFont typeface="Arial"/>
              <a:buNone/>
              <a:defRPr sz="4800" b="1" i="0" u="none" strike="noStrike" cap="none">
                <a:solidFill>
                  <a:schemeClr val="dk1"/>
                </a:solidFill>
                <a:latin typeface="Arial"/>
                <a:ea typeface="Arial"/>
                <a:cs typeface="Arial"/>
                <a:sym typeface="Arial"/>
              </a:defRPr>
            </a:lvl1pPr>
            <a:lvl2pPr marL="0" marR="0" lvl="1" indent="0" algn="l" rtl="0">
              <a:spcBef>
                <a:spcPts val="0"/>
              </a:spcBef>
              <a:buClr>
                <a:schemeClr val="dk1"/>
              </a:buClr>
              <a:buFont typeface="Arial"/>
              <a:buNone/>
              <a:defRPr sz="2400" b="1">
                <a:solidFill>
                  <a:schemeClr val="dk1"/>
                </a:solidFill>
              </a:defRPr>
            </a:lvl2pPr>
            <a:lvl3pPr marL="0" marR="0" lvl="2" indent="0" algn="l" rtl="0">
              <a:spcBef>
                <a:spcPts val="0"/>
              </a:spcBef>
              <a:buClr>
                <a:schemeClr val="dk1"/>
              </a:buClr>
              <a:buFont typeface="Arial"/>
              <a:buNone/>
              <a:defRPr sz="2400" b="1">
                <a:solidFill>
                  <a:schemeClr val="dk1"/>
                </a:solidFill>
              </a:defRPr>
            </a:lvl3pPr>
            <a:lvl4pPr marL="0" marR="0" lvl="3" indent="0" algn="l" rtl="0">
              <a:spcBef>
                <a:spcPts val="0"/>
              </a:spcBef>
              <a:buClr>
                <a:schemeClr val="dk1"/>
              </a:buClr>
              <a:buFont typeface="Arial"/>
              <a:buNone/>
              <a:defRPr sz="2400" b="1">
                <a:solidFill>
                  <a:schemeClr val="dk1"/>
                </a:solidFill>
              </a:defRPr>
            </a:lvl4pPr>
            <a:lvl5pPr marL="0" marR="0" lvl="4" indent="0" algn="l" rtl="0">
              <a:spcBef>
                <a:spcPts val="0"/>
              </a:spcBef>
              <a:buClr>
                <a:schemeClr val="dk1"/>
              </a:buClr>
              <a:buFont typeface="Arial"/>
              <a:buNone/>
              <a:defRPr sz="2400" b="1">
                <a:solidFill>
                  <a:schemeClr val="dk1"/>
                </a:solidFill>
              </a:defRPr>
            </a:lvl5pPr>
            <a:lvl6pPr marL="0" marR="0" lvl="5" indent="0" algn="l" rtl="0">
              <a:spcBef>
                <a:spcPts val="0"/>
              </a:spcBef>
              <a:buClr>
                <a:schemeClr val="dk1"/>
              </a:buClr>
              <a:buFont typeface="Arial"/>
              <a:buNone/>
              <a:defRPr sz="2400" b="1">
                <a:solidFill>
                  <a:schemeClr val="dk1"/>
                </a:solidFill>
              </a:defRPr>
            </a:lvl6pPr>
            <a:lvl7pPr marL="0" marR="0" lvl="6" indent="0" algn="l" rtl="0">
              <a:spcBef>
                <a:spcPts val="0"/>
              </a:spcBef>
              <a:buClr>
                <a:schemeClr val="dk1"/>
              </a:buClr>
              <a:buFont typeface="Arial"/>
              <a:buNone/>
              <a:defRPr sz="2400" b="1">
                <a:solidFill>
                  <a:schemeClr val="dk1"/>
                </a:solidFill>
              </a:defRPr>
            </a:lvl7pPr>
            <a:lvl8pPr marL="0" marR="0" lvl="7" indent="0" algn="l" rtl="0">
              <a:spcBef>
                <a:spcPts val="0"/>
              </a:spcBef>
              <a:buClr>
                <a:schemeClr val="dk1"/>
              </a:buClr>
              <a:buFont typeface="Arial"/>
              <a:buNone/>
              <a:defRPr sz="2400" b="1">
                <a:solidFill>
                  <a:schemeClr val="dk1"/>
                </a:solidFill>
              </a:defRPr>
            </a:lvl8pPr>
            <a:lvl9pPr marL="0" marR="0" lvl="8" indent="0" algn="l" rtl="0">
              <a:spcBef>
                <a:spcPts val="0"/>
              </a:spcBef>
              <a:buClr>
                <a:schemeClr val="dk1"/>
              </a:buClr>
              <a:buFont typeface="Arial"/>
              <a:buNone/>
              <a:defRPr sz="2400" b="1">
                <a:solidFill>
                  <a:schemeClr val="dk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cSld name="Chapter break maroon bar">
    <p:spTree>
      <p:nvGrpSpPr>
        <p:cNvPr id="1" name="Shape 51"/>
        <p:cNvGrpSpPr/>
        <p:nvPr/>
      </p:nvGrpSpPr>
      <p:grpSpPr>
        <a:xfrm>
          <a:off x="0" y="0"/>
          <a:ext cx="0" cy="0"/>
          <a:chOff x="0" y="0"/>
          <a:chExt cx="0" cy="0"/>
        </a:xfrm>
      </p:grpSpPr>
      <p:sp>
        <p:nvSpPr>
          <p:cNvPr id="52" name="Shape 52"/>
          <p:cNvSpPr/>
          <p:nvPr/>
        </p:nvSpPr>
        <p:spPr>
          <a:xfrm>
            <a:off x="0" y="1314450"/>
            <a:ext cx="9144000" cy="1543200"/>
          </a:xfrm>
          <a:prstGeom prst="rect">
            <a:avLst/>
          </a:prstGeom>
          <a:solidFill>
            <a:schemeClr val="accent2"/>
          </a:solidFill>
          <a:ln>
            <a:noFill/>
          </a:ln>
        </p:spPr>
        <p:txBody>
          <a:bodyPr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3700" b="1" i="0" u="none" strike="noStrike" cap="none">
              <a:solidFill>
                <a:schemeClr val="dk2"/>
              </a:solidFill>
              <a:latin typeface="Arial"/>
              <a:ea typeface="Arial"/>
              <a:cs typeface="Arial"/>
              <a:sym typeface="Arial"/>
            </a:endParaRPr>
          </a:p>
        </p:txBody>
      </p:sp>
      <p:sp>
        <p:nvSpPr>
          <p:cNvPr id="53" name="Shape 53"/>
          <p:cNvSpPr txBox="1">
            <a:spLocks noGrp="1"/>
          </p:cNvSpPr>
          <p:nvPr>
            <p:ph type="title"/>
          </p:nvPr>
        </p:nvSpPr>
        <p:spPr>
          <a:xfrm>
            <a:off x="381837" y="1600200"/>
            <a:ext cx="8112900" cy="10215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Arial"/>
              <a:buNone/>
              <a:defRPr sz="4800" b="1" i="0" u="none" strike="noStrike" cap="none">
                <a:solidFill>
                  <a:schemeClr val="lt1"/>
                </a:solidFill>
                <a:latin typeface="Arial"/>
                <a:ea typeface="Arial"/>
                <a:cs typeface="Arial"/>
                <a:sym typeface="Arial"/>
              </a:defRPr>
            </a:lvl1pPr>
            <a:lvl2pPr marL="0" marR="0" lvl="1" indent="0" algn="l" rtl="0">
              <a:spcBef>
                <a:spcPts val="0"/>
              </a:spcBef>
              <a:buClr>
                <a:schemeClr val="dk1"/>
              </a:buClr>
              <a:buFont typeface="Arial"/>
              <a:buNone/>
              <a:defRPr sz="2400" b="1">
                <a:solidFill>
                  <a:schemeClr val="dk1"/>
                </a:solidFill>
              </a:defRPr>
            </a:lvl2pPr>
            <a:lvl3pPr marL="0" marR="0" lvl="2" indent="0" algn="l" rtl="0">
              <a:spcBef>
                <a:spcPts val="0"/>
              </a:spcBef>
              <a:buClr>
                <a:schemeClr val="dk1"/>
              </a:buClr>
              <a:buFont typeface="Arial"/>
              <a:buNone/>
              <a:defRPr sz="2400" b="1">
                <a:solidFill>
                  <a:schemeClr val="dk1"/>
                </a:solidFill>
              </a:defRPr>
            </a:lvl3pPr>
            <a:lvl4pPr marL="0" marR="0" lvl="3" indent="0" algn="l" rtl="0">
              <a:spcBef>
                <a:spcPts val="0"/>
              </a:spcBef>
              <a:buClr>
                <a:schemeClr val="dk1"/>
              </a:buClr>
              <a:buFont typeface="Arial"/>
              <a:buNone/>
              <a:defRPr sz="2400" b="1">
                <a:solidFill>
                  <a:schemeClr val="dk1"/>
                </a:solidFill>
              </a:defRPr>
            </a:lvl4pPr>
            <a:lvl5pPr marL="0" marR="0" lvl="4" indent="0" algn="l" rtl="0">
              <a:spcBef>
                <a:spcPts val="0"/>
              </a:spcBef>
              <a:buClr>
                <a:schemeClr val="dk1"/>
              </a:buClr>
              <a:buFont typeface="Arial"/>
              <a:buNone/>
              <a:defRPr sz="2400" b="1">
                <a:solidFill>
                  <a:schemeClr val="dk1"/>
                </a:solidFill>
              </a:defRPr>
            </a:lvl5pPr>
            <a:lvl6pPr marL="0" marR="0" lvl="5" indent="0" algn="l" rtl="0">
              <a:spcBef>
                <a:spcPts val="0"/>
              </a:spcBef>
              <a:buClr>
                <a:schemeClr val="dk1"/>
              </a:buClr>
              <a:buFont typeface="Arial"/>
              <a:buNone/>
              <a:defRPr sz="2400" b="1">
                <a:solidFill>
                  <a:schemeClr val="dk1"/>
                </a:solidFill>
              </a:defRPr>
            </a:lvl6pPr>
            <a:lvl7pPr marL="0" marR="0" lvl="6" indent="0" algn="l" rtl="0">
              <a:spcBef>
                <a:spcPts val="0"/>
              </a:spcBef>
              <a:buClr>
                <a:schemeClr val="dk1"/>
              </a:buClr>
              <a:buFont typeface="Arial"/>
              <a:buNone/>
              <a:defRPr sz="2400" b="1">
                <a:solidFill>
                  <a:schemeClr val="dk1"/>
                </a:solidFill>
              </a:defRPr>
            </a:lvl7pPr>
            <a:lvl8pPr marL="0" marR="0" lvl="7" indent="0" algn="l" rtl="0">
              <a:spcBef>
                <a:spcPts val="0"/>
              </a:spcBef>
              <a:buClr>
                <a:schemeClr val="dk1"/>
              </a:buClr>
              <a:buFont typeface="Arial"/>
              <a:buNone/>
              <a:defRPr sz="2400" b="1">
                <a:solidFill>
                  <a:schemeClr val="dk1"/>
                </a:solidFill>
              </a:defRPr>
            </a:lvl8pPr>
            <a:lvl9pPr marL="0" marR="0" lvl="8" indent="0" algn="l" rtl="0">
              <a:spcBef>
                <a:spcPts val="0"/>
              </a:spcBef>
              <a:buClr>
                <a:schemeClr val="dk1"/>
              </a:buClr>
              <a:buFont typeface="Arial"/>
              <a:buNone/>
              <a:defRPr sz="2400" b="1">
                <a:solidFill>
                  <a:schemeClr val="dk1"/>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cSld name="Headline with 3 column 1">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800" b="1">
                <a:solidFill>
                  <a:schemeClr val="dk1"/>
                </a:solidFill>
              </a:defRPr>
            </a:lvl2pPr>
            <a:lvl3pPr lvl="2" indent="0" rtl="0">
              <a:spcBef>
                <a:spcPts val="0"/>
              </a:spcBef>
              <a:buClr>
                <a:schemeClr val="dk1"/>
              </a:buClr>
              <a:buFont typeface="Arial"/>
              <a:buNone/>
              <a:defRPr sz="2800" b="1">
                <a:solidFill>
                  <a:schemeClr val="dk1"/>
                </a:solidFill>
              </a:defRPr>
            </a:lvl3pPr>
            <a:lvl4pPr lvl="3" indent="0" rtl="0">
              <a:spcBef>
                <a:spcPts val="0"/>
              </a:spcBef>
              <a:buClr>
                <a:schemeClr val="dk1"/>
              </a:buClr>
              <a:buFont typeface="Arial"/>
              <a:buNone/>
              <a:defRPr sz="2800" b="1">
                <a:solidFill>
                  <a:schemeClr val="dk1"/>
                </a:solidFill>
              </a:defRPr>
            </a:lvl4pPr>
            <a:lvl5pPr lvl="4" indent="0" rtl="0">
              <a:spcBef>
                <a:spcPts val="0"/>
              </a:spcBef>
              <a:buClr>
                <a:schemeClr val="dk1"/>
              </a:buClr>
              <a:buFont typeface="Arial"/>
              <a:buNone/>
              <a:defRPr sz="2800" b="1">
                <a:solidFill>
                  <a:schemeClr val="dk1"/>
                </a:solidFill>
              </a:defRPr>
            </a:lvl5pPr>
            <a:lvl6pPr lvl="5" indent="0" rtl="0">
              <a:spcBef>
                <a:spcPts val="0"/>
              </a:spcBef>
              <a:buClr>
                <a:schemeClr val="dk1"/>
              </a:buClr>
              <a:buFont typeface="Arial"/>
              <a:buNone/>
              <a:defRPr sz="2800" b="1">
                <a:solidFill>
                  <a:schemeClr val="dk1"/>
                </a:solidFill>
              </a:defRPr>
            </a:lvl6pPr>
            <a:lvl7pPr lvl="6" indent="0" rtl="0">
              <a:spcBef>
                <a:spcPts val="0"/>
              </a:spcBef>
              <a:buClr>
                <a:schemeClr val="dk1"/>
              </a:buClr>
              <a:buFont typeface="Arial"/>
              <a:buNone/>
              <a:defRPr sz="2800" b="1">
                <a:solidFill>
                  <a:schemeClr val="dk1"/>
                </a:solidFill>
              </a:defRPr>
            </a:lvl7pPr>
            <a:lvl8pPr lvl="7" indent="0" rtl="0">
              <a:spcBef>
                <a:spcPts val="0"/>
              </a:spcBef>
              <a:buClr>
                <a:schemeClr val="dk1"/>
              </a:buClr>
              <a:buFont typeface="Arial"/>
              <a:buNone/>
              <a:defRPr sz="2800" b="1">
                <a:solidFill>
                  <a:schemeClr val="dk1"/>
                </a:solidFill>
              </a:defRPr>
            </a:lvl8pPr>
            <a:lvl9pPr lvl="8" indent="0" rtl="0">
              <a:spcBef>
                <a:spcPts val="0"/>
              </a:spcBef>
              <a:buClr>
                <a:schemeClr val="dk1"/>
              </a:buClr>
              <a:buFont typeface="Arial"/>
              <a:buNone/>
              <a:defRPr sz="2800" b="1">
                <a:solidFill>
                  <a:schemeClr val="dk1"/>
                </a:solidFill>
              </a:defRPr>
            </a:lvl9pPr>
          </a:lstStyle>
          <a:p>
            <a:endParaRPr/>
          </a:p>
        </p:txBody>
      </p:sp>
      <p:sp>
        <p:nvSpPr>
          <p:cNvPr id="56" name="Shape 56"/>
          <p:cNvSpPr txBox="1">
            <a:spLocks noGrp="1"/>
          </p:cNvSpPr>
          <p:nvPr>
            <p:ph type="body" idx="1"/>
          </p:nvPr>
        </p:nvSpPr>
        <p:spPr>
          <a:xfrm>
            <a:off x="6215500" y="1163025"/>
            <a:ext cx="2403600" cy="32016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9pPr>
          </a:lstStyle>
          <a:p>
            <a:endParaRPr/>
          </a:p>
        </p:txBody>
      </p:sp>
      <p:sp>
        <p:nvSpPr>
          <p:cNvPr id="57" name="Shape 57"/>
          <p:cNvSpPr txBox="1">
            <a:spLocks noGrp="1"/>
          </p:cNvSpPr>
          <p:nvPr>
            <p:ph type="body" idx="2"/>
          </p:nvPr>
        </p:nvSpPr>
        <p:spPr>
          <a:xfrm>
            <a:off x="3274550" y="1184665"/>
            <a:ext cx="2403600" cy="32016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9pPr>
          </a:lstStyle>
          <a:p>
            <a:endParaRPr/>
          </a:p>
        </p:txBody>
      </p:sp>
      <p:sp>
        <p:nvSpPr>
          <p:cNvPr id="58" name="Shape 58"/>
          <p:cNvSpPr txBox="1">
            <a:spLocks noGrp="1"/>
          </p:cNvSpPr>
          <p:nvPr>
            <p:ph type="body" idx="3"/>
          </p:nvPr>
        </p:nvSpPr>
        <p:spPr>
          <a:xfrm>
            <a:off x="405375" y="1204825"/>
            <a:ext cx="2403600" cy="32016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15000"/>
              </a:lnSpc>
              <a:spcBef>
                <a:spcPts val="0"/>
              </a:spcBef>
              <a:spcAft>
                <a:spcPts val="1600"/>
              </a:spcAft>
              <a:buClr>
                <a:srgbClr val="000000"/>
              </a:buClr>
              <a:buFont typeface="Arial"/>
              <a:buNone/>
              <a:defRPr sz="1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cSld name="Section title and description 1">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265500" y="393025"/>
            <a:ext cx="4843800" cy="14823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4200" b="1" i="0" u="none" strike="noStrike" cap="none">
                <a:solidFill>
                  <a:schemeClr val="dk1"/>
                </a:solidFill>
                <a:latin typeface="Arial"/>
                <a:ea typeface="Arial"/>
                <a:cs typeface="Arial"/>
                <a:sym typeface="Arial"/>
              </a:defRPr>
            </a:lvl1pPr>
            <a:lvl2pPr lvl="1" indent="0" algn="ctr" rtl="0">
              <a:spcBef>
                <a:spcPts val="0"/>
              </a:spcBef>
              <a:buClr>
                <a:schemeClr val="dk1"/>
              </a:buClr>
              <a:buFont typeface="Arial"/>
              <a:buNone/>
              <a:defRPr sz="4200" b="1">
                <a:solidFill>
                  <a:schemeClr val="dk1"/>
                </a:solidFill>
              </a:defRPr>
            </a:lvl2pPr>
            <a:lvl3pPr lvl="2" indent="0" algn="ctr" rtl="0">
              <a:spcBef>
                <a:spcPts val="0"/>
              </a:spcBef>
              <a:buClr>
                <a:schemeClr val="dk1"/>
              </a:buClr>
              <a:buFont typeface="Arial"/>
              <a:buNone/>
              <a:defRPr sz="4200" b="1">
                <a:solidFill>
                  <a:schemeClr val="dk1"/>
                </a:solidFill>
              </a:defRPr>
            </a:lvl3pPr>
            <a:lvl4pPr lvl="3" indent="0" algn="ctr" rtl="0">
              <a:spcBef>
                <a:spcPts val="0"/>
              </a:spcBef>
              <a:buClr>
                <a:schemeClr val="dk1"/>
              </a:buClr>
              <a:buFont typeface="Arial"/>
              <a:buNone/>
              <a:defRPr sz="4200" b="1">
                <a:solidFill>
                  <a:schemeClr val="dk1"/>
                </a:solidFill>
              </a:defRPr>
            </a:lvl4pPr>
            <a:lvl5pPr lvl="4" indent="0" algn="ctr" rtl="0">
              <a:spcBef>
                <a:spcPts val="0"/>
              </a:spcBef>
              <a:buClr>
                <a:schemeClr val="dk1"/>
              </a:buClr>
              <a:buFont typeface="Arial"/>
              <a:buNone/>
              <a:defRPr sz="4200" b="1">
                <a:solidFill>
                  <a:schemeClr val="dk1"/>
                </a:solidFill>
              </a:defRPr>
            </a:lvl5pPr>
            <a:lvl6pPr lvl="5" indent="0" algn="ctr" rtl="0">
              <a:spcBef>
                <a:spcPts val="0"/>
              </a:spcBef>
              <a:buClr>
                <a:schemeClr val="dk1"/>
              </a:buClr>
              <a:buFont typeface="Arial"/>
              <a:buNone/>
              <a:defRPr sz="4200" b="1">
                <a:solidFill>
                  <a:schemeClr val="dk1"/>
                </a:solidFill>
              </a:defRPr>
            </a:lvl6pPr>
            <a:lvl7pPr lvl="6" indent="0" algn="ctr" rtl="0">
              <a:spcBef>
                <a:spcPts val="0"/>
              </a:spcBef>
              <a:buClr>
                <a:schemeClr val="dk1"/>
              </a:buClr>
              <a:buFont typeface="Arial"/>
              <a:buNone/>
              <a:defRPr sz="4200" b="1">
                <a:solidFill>
                  <a:schemeClr val="dk1"/>
                </a:solidFill>
              </a:defRPr>
            </a:lvl7pPr>
            <a:lvl8pPr lvl="7" indent="0" algn="ctr" rtl="0">
              <a:spcBef>
                <a:spcPts val="0"/>
              </a:spcBef>
              <a:buClr>
                <a:schemeClr val="dk1"/>
              </a:buClr>
              <a:buFont typeface="Arial"/>
              <a:buNone/>
              <a:defRPr sz="4200" b="1">
                <a:solidFill>
                  <a:schemeClr val="dk1"/>
                </a:solidFill>
              </a:defRPr>
            </a:lvl8pPr>
            <a:lvl9pPr lvl="8" indent="0" algn="ctr" rtl="0">
              <a:spcBef>
                <a:spcPts val="0"/>
              </a:spcBef>
              <a:buClr>
                <a:schemeClr val="dk1"/>
              </a:buClr>
              <a:buFont typeface="Arial"/>
              <a:buNone/>
              <a:defRPr sz="4200" b="1">
                <a:solidFill>
                  <a:schemeClr val="dk1"/>
                </a:solidFill>
              </a:defRPr>
            </a:lvl9pPr>
          </a:lstStyle>
          <a:p>
            <a:endParaRPr/>
          </a:p>
        </p:txBody>
      </p:sp>
      <p:sp>
        <p:nvSpPr>
          <p:cNvPr id="64" name="Shape 64"/>
          <p:cNvSpPr txBox="1">
            <a:spLocks noGrp="1"/>
          </p:cNvSpPr>
          <p:nvPr>
            <p:ph type="subTitle" idx="1"/>
          </p:nvPr>
        </p:nvSpPr>
        <p:spPr>
          <a:xfrm>
            <a:off x="5451275" y="571350"/>
            <a:ext cx="2904600" cy="12351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2100" b="0" i="0" u="none" strike="noStrike" cap="none">
                <a:solidFill>
                  <a:srgbClr val="000000"/>
                </a:solidFill>
                <a:latin typeface="Arial"/>
                <a:ea typeface="Arial"/>
                <a:cs typeface="Arial"/>
                <a:sym typeface="Arial"/>
              </a:defRPr>
            </a:lvl1pPr>
            <a:lvl2pPr marL="457200" marR="0" lvl="1" indent="0" algn="ctr" rtl="0">
              <a:lnSpc>
                <a:spcPct val="100000"/>
              </a:lnSpc>
              <a:spcBef>
                <a:spcPts val="0"/>
              </a:spcBef>
              <a:spcAft>
                <a:spcPts val="0"/>
              </a:spcAft>
              <a:buClr>
                <a:srgbClr val="000000"/>
              </a:buClr>
              <a:buFont typeface="Arial"/>
              <a:buNone/>
              <a:defRPr sz="2100" b="0" i="0" u="none" strike="noStrike" cap="none">
                <a:solidFill>
                  <a:srgbClr val="000000"/>
                </a:solidFill>
                <a:latin typeface="Arial"/>
                <a:ea typeface="Arial"/>
                <a:cs typeface="Arial"/>
                <a:sym typeface="Arial"/>
              </a:defRPr>
            </a:lvl2pPr>
            <a:lvl3pPr marL="914400" marR="0" lvl="2" indent="0" algn="ctr" rtl="0">
              <a:lnSpc>
                <a:spcPct val="100000"/>
              </a:lnSpc>
              <a:spcBef>
                <a:spcPts val="0"/>
              </a:spcBef>
              <a:spcAft>
                <a:spcPts val="0"/>
              </a:spcAft>
              <a:buClr>
                <a:srgbClr val="000000"/>
              </a:buClr>
              <a:buFont typeface="Arial"/>
              <a:buNone/>
              <a:defRPr sz="2100" b="0" i="0" u="none" strike="noStrike" cap="none">
                <a:solidFill>
                  <a:srgbClr val="000000"/>
                </a:solidFill>
                <a:latin typeface="Arial"/>
                <a:ea typeface="Arial"/>
                <a:cs typeface="Arial"/>
                <a:sym typeface="Arial"/>
              </a:defRPr>
            </a:lvl3pPr>
            <a:lvl4pPr marL="1371600" marR="0" lvl="3" indent="0" algn="ctr" rtl="0">
              <a:lnSpc>
                <a:spcPct val="100000"/>
              </a:lnSpc>
              <a:spcBef>
                <a:spcPts val="0"/>
              </a:spcBef>
              <a:spcAft>
                <a:spcPts val="0"/>
              </a:spcAft>
              <a:buClr>
                <a:srgbClr val="000000"/>
              </a:buClr>
              <a:buFont typeface="Arial"/>
              <a:buNone/>
              <a:defRPr sz="2100" b="0" i="0" u="none" strike="noStrike" cap="none">
                <a:solidFill>
                  <a:srgbClr val="000000"/>
                </a:solidFill>
                <a:latin typeface="Arial"/>
                <a:ea typeface="Arial"/>
                <a:cs typeface="Arial"/>
                <a:sym typeface="Arial"/>
              </a:defRPr>
            </a:lvl4pPr>
            <a:lvl5pPr marL="1828800" marR="0" lvl="4" indent="0" algn="ctr" rtl="0">
              <a:lnSpc>
                <a:spcPct val="100000"/>
              </a:lnSpc>
              <a:spcBef>
                <a:spcPts val="0"/>
              </a:spcBef>
              <a:spcAft>
                <a:spcPts val="0"/>
              </a:spcAft>
              <a:buClr>
                <a:srgbClr val="000000"/>
              </a:buClr>
              <a:buFont typeface="Arial"/>
              <a:buNone/>
              <a:defRPr sz="2100" b="0" i="0" u="none" strike="noStrike" cap="none">
                <a:solidFill>
                  <a:srgbClr val="000000"/>
                </a:solidFill>
                <a:latin typeface="Arial"/>
                <a:ea typeface="Arial"/>
                <a:cs typeface="Arial"/>
                <a:sym typeface="Arial"/>
              </a:defRPr>
            </a:lvl5pPr>
            <a:lvl6pPr marL="2286000" marR="0" lvl="5" indent="0" algn="ctr" rtl="0">
              <a:lnSpc>
                <a:spcPct val="100000"/>
              </a:lnSpc>
              <a:spcBef>
                <a:spcPts val="0"/>
              </a:spcBef>
              <a:spcAft>
                <a:spcPts val="0"/>
              </a:spcAft>
              <a:buClr>
                <a:srgbClr val="000000"/>
              </a:buClr>
              <a:buFont typeface="Arial"/>
              <a:buNone/>
              <a:defRPr sz="2100" b="0" i="0" u="none" strike="noStrike" cap="none">
                <a:solidFill>
                  <a:srgbClr val="000000"/>
                </a:solidFill>
                <a:latin typeface="Arial"/>
                <a:ea typeface="Arial"/>
                <a:cs typeface="Arial"/>
                <a:sym typeface="Arial"/>
              </a:defRPr>
            </a:lvl6pPr>
            <a:lvl7pPr marL="2743200" marR="0" lvl="6" indent="0" algn="ctr" rtl="0">
              <a:lnSpc>
                <a:spcPct val="100000"/>
              </a:lnSpc>
              <a:spcBef>
                <a:spcPts val="0"/>
              </a:spcBef>
              <a:spcAft>
                <a:spcPts val="0"/>
              </a:spcAft>
              <a:buClr>
                <a:srgbClr val="000000"/>
              </a:buClr>
              <a:buFont typeface="Arial"/>
              <a:buNone/>
              <a:defRPr sz="2100" b="0" i="0" u="none" strike="noStrike" cap="none">
                <a:solidFill>
                  <a:srgbClr val="000000"/>
                </a:solidFill>
                <a:latin typeface="Arial"/>
                <a:ea typeface="Arial"/>
                <a:cs typeface="Arial"/>
                <a:sym typeface="Arial"/>
              </a:defRPr>
            </a:lvl7pPr>
            <a:lvl8pPr marL="3200400" marR="0" lvl="7" indent="0" algn="ctr" rtl="0">
              <a:lnSpc>
                <a:spcPct val="100000"/>
              </a:lnSpc>
              <a:spcBef>
                <a:spcPts val="0"/>
              </a:spcBef>
              <a:spcAft>
                <a:spcPts val="0"/>
              </a:spcAft>
              <a:buClr>
                <a:srgbClr val="000000"/>
              </a:buClr>
              <a:buFont typeface="Arial"/>
              <a:buNone/>
              <a:defRPr sz="2100" b="0" i="0" u="none" strike="noStrike" cap="none">
                <a:solidFill>
                  <a:srgbClr val="000000"/>
                </a:solidFill>
                <a:latin typeface="Arial"/>
                <a:ea typeface="Arial"/>
                <a:cs typeface="Arial"/>
                <a:sym typeface="Arial"/>
              </a:defRPr>
            </a:lvl8pPr>
            <a:lvl9pPr marL="3657600" marR="0" lvl="8" indent="0" algn="ctr" rtl="0">
              <a:lnSpc>
                <a:spcPct val="100000"/>
              </a:lnSpc>
              <a:spcBef>
                <a:spcPts val="0"/>
              </a:spcBef>
              <a:spcAft>
                <a:spcPts val="0"/>
              </a:spcAft>
              <a:buClr>
                <a:srgbClr val="000000"/>
              </a:buClr>
              <a:buFont typeface="Arial"/>
              <a:buNone/>
              <a:defRPr sz="2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3.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4.jpe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b="1">
                <a:solidFill>
                  <a:schemeClr val="dk1"/>
                </a:solidFill>
              </a:defRPr>
            </a:lvl2pPr>
            <a:lvl3pPr lvl="2" indent="0">
              <a:spcBef>
                <a:spcPts val="0"/>
              </a:spcBef>
              <a:buClr>
                <a:schemeClr val="dk1"/>
              </a:buClr>
              <a:buFont typeface="Arial"/>
              <a:buNone/>
              <a:defRPr sz="2800" b="1">
                <a:solidFill>
                  <a:schemeClr val="dk1"/>
                </a:solidFill>
              </a:defRPr>
            </a:lvl3pPr>
            <a:lvl4pPr lvl="3" indent="0">
              <a:spcBef>
                <a:spcPts val="0"/>
              </a:spcBef>
              <a:buClr>
                <a:schemeClr val="dk1"/>
              </a:buClr>
              <a:buFont typeface="Arial"/>
              <a:buNone/>
              <a:defRPr sz="2800" b="1">
                <a:solidFill>
                  <a:schemeClr val="dk1"/>
                </a:solidFill>
              </a:defRPr>
            </a:lvl4pPr>
            <a:lvl5pPr lvl="4" indent="0">
              <a:spcBef>
                <a:spcPts val="0"/>
              </a:spcBef>
              <a:buClr>
                <a:schemeClr val="dk1"/>
              </a:buClr>
              <a:buFont typeface="Arial"/>
              <a:buNone/>
              <a:defRPr sz="2800" b="1">
                <a:solidFill>
                  <a:schemeClr val="dk1"/>
                </a:solidFill>
              </a:defRPr>
            </a:lvl5pPr>
            <a:lvl6pPr lvl="5" indent="0">
              <a:spcBef>
                <a:spcPts val="0"/>
              </a:spcBef>
              <a:buClr>
                <a:schemeClr val="dk1"/>
              </a:buClr>
              <a:buFont typeface="Arial"/>
              <a:buNone/>
              <a:defRPr sz="2800" b="1">
                <a:solidFill>
                  <a:schemeClr val="dk1"/>
                </a:solidFill>
              </a:defRPr>
            </a:lvl6pPr>
            <a:lvl7pPr lvl="6" indent="0">
              <a:spcBef>
                <a:spcPts val="0"/>
              </a:spcBef>
              <a:buClr>
                <a:schemeClr val="dk1"/>
              </a:buClr>
              <a:buFont typeface="Arial"/>
              <a:buNone/>
              <a:defRPr sz="2800" b="1">
                <a:solidFill>
                  <a:schemeClr val="dk1"/>
                </a:solidFill>
              </a:defRPr>
            </a:lvl7pPr>
            <a:lvl8pPr lvl="7" indent="0">
              <a:spcBef>
                <a:spcPts val="0"/>
              </a:spcBef>
              <a:buClr>
                <a:schemeClr val="dk1"/>
              </a:buClr>
              <a:buFont typeface="Arial"/>
              <a:buNone/>
              <a:defRPr sz="2800" b="1">
                <a:solidFill>
                  <a:schemeClr val="dk1"/>
                </a:solidFill>
              </a:defRPr>
            </a:lvl8pPr>
            <a:lvl9pPr lvl="8" indent="0">
              <a:spcBef>
                <a:spcPts val="0"/>
              </a:spcBef>
              <a:buClr>
                <a:schemeClr val="dk1"/>
              </a:buClr>
              <a:buFont typeface="Arial"/>
              <a:buNone/>
              <a:defRPr sz="2800" b="1">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000000"/>
              </a:buClr>
              <a:buFont typeface="Arial"/>
              <a:buNone/>
              <a:defRPr sz="1800" b="0" i="0" u="none" strike="noStrike" cap="none">
                <a:solidFill>
                  <a:srgbClr val="000000"/>
                </a:solidFill>
                <a:latin typeface="Arial"/>
                <a:ea typeface="Arial"/>
                <a:cs typeface="Arial"/>
                <a:sym typeface="Arial"/>
              </a:defRPr>
            </a:lvl1pPr>
            <a:lvl2pPr marL="457200" marR="0" lvl="1"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2" name="Footer Placeholder 1"/>
          <p:cNvSpPr>
            <a:spLocks noGrp="1"/>
          </p:cNvSpPr>
          <p:nvPr>
            <p:ph type="ftr" sz="quarter" idx="3"/>
          </p:nvPr>
        </p:nvSpPr>
        <p:spPr>
          <a:xfrm>
            <a:off x="311700" y="46148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3" name="Picture 2" descr="asu_center_for_innovation_in_informal_stem_learning_horiz_rgb_white_150ppi.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326136" y="4614863"/>
            <a:ext cx="1742388" cy="457200"/>
          </a:xfrm>
          <a:prstGeom prst="rect">
            <a:avLst/>
          </a:prstGeom>
        </p:spPr>
      </p:pic>
    </p:spTree>
  </p:cSld>
  <p:clrMap bg1="lt1" tx1="dk1" bg2="dk2" tx2="lt2" accent1="accent1" accent2="accent2" accent3="accent3" accent4="accent4" accent5="accent5" accent6="accent6" hlink="hlink" folHlink="folHlink"/>
  <p:sldLayoutIdLst>
    <p:sldLayoutId id="2147483653" r:id="rId1"/>
    <p:sldLayoutId id="2147483656" r:id="rId2"/>
    <p:sldLayoutId id="2147483657" r:id="rId3"/>
    <p:sldLayoutId id="2147483658" r:id="rId4"/>
    <p:sldLayoutId id="2147483659" r:id="rId5"/>
    <p:sldLayoutId id="2147483660" r:id="rId6"/>
    <p:sldLayoutId id="2147483661" r:id="rId7"/>
    <p:sldLayoutId id="2147483662" r:id="rId8"/>
    <p:sldLayoutId id="2147483664" r:id="rId9"/>
    <p:sldLayoutId id="2147483687" r:id="rId10"/>
    <p:sldLayoutId id="2147483688" r:id="rId11"/>
    <p:sldLayoutId id="2147483689" r:id="rId12"/>
    <p:sldLayoutId id="2147483690" r:id="rId13"/>
    <p:sldLayoutId id="214748369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13DC45EA-19BB-CA46-8DFF-6C3FEA903B97}" type="datetimeFigureOut">
              <a:rPr lang="en-US" smtClean="0">
                <a:solidFill>
                  <a:prstClr val="black">
                    <a:tint val="75000"/>
                  </a:prstClr>
                </a:solidFill>
              </a:rPr>
              <a:pPr defTabSz="342900"/>
              <a:t>9/18/19</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B067B0CD-4AF4-3140-A20A-B6F3E4C75DFA}"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284838403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b="1">
                <a:solidFill>
                  <a:schemeClr val="dk1"/>
                </a:solidFill>
              </a:defRPr>
            </a:lvl2pPr>
            <a:lvl3pPr lvl="2" indent="0">
              <a:spcBef>
                <a:spcPts val="0"/>
              </a:spcBef>
              <a:buClr>
                <a:schemeClr val="dk1"/>
              </a:buClr>
              <a:buFont typeface="Arial"/>
              <a:buNone/>
              <a:defRPr sz="2800" b="1">
                <a:solidFill>
                  <a:schemeClr val="dk1"/>
                </a:solidFill>
              </a:defRPr>
            </a:lvl3pPr>
            <a:lvl4pPr lvl="3" indent="0">
              <a:spcBef>
                <a:spcPts val="0"/>
              </a:spcBef>
              <a:buClr>
                <a:schemeClr val="dk1"/>
              </a:buClr>
              <a:buFont typeface="Arial"/>
              <a:buNone/>
              <a:defRPr sz="2800" b="1">
                <a:solidFill>
                  <a:schemeClr val="dk1"/>
                </a:solidFill>
              </a:defRPr>
            </a:lvl4pPr>
            <a:lvl5pPr lvl="4" indent="0">
              <a:spcBef>
                <a:spcPts val="0"/>
              </a:spcBef>
              <a:buClr>
                <a:schemeClr val="dk1"/>
              </a:buClr>
              <a:buFont typeface="Arial"/>
              <a:buNone/>
              <a:defRPr sz="2800" b="1">
                <a:solidFill>
                  <a:schemeClr val="dk1"/>
                </a:solidFill>
              </a:defRPr>
            </a:lvl5pPr>
            <a:lvl6pPr lvl="5" indent="0">
              <a:spcBef>
                <a:spcPts val="0"/>
              </a:spcBef>
              <a:buClr>
                <a:schemeClr val="dk1"/>
              </a:buClr>
              <a:buFont typeface="Arial"/>
              <a:buNone/>
              <a:defRPr sz="2800" b="1">
                <a:solidFill>
                  <a:schemeClr val="dk1"/>
                </a:solidFill>
              </a:defRPr>
            </a:lvl6pPr>
            <a:lvl7pPr lvl="6" indent="0">
              <a:spcBef>
                <a:spcPts val="0"/>
              </a:spcBef>
              <a:buClr>
                <a:schemeClr val="dk1"/>
              </a:buClr>
              <a:buFont typeface="Arial"/>
              <a:buNone/>
              <a:defRPr sz="2800" b="1">
                <a:solidFill>
                  <a:schemeClr val="dk1"/>
                </a:solidFill>
              </a:defRPr>
            </a:lvl7pPr>
            <a:lvl8pPr lvl="7" indent="0">
              <a:spcBef>
                <a:spcPts val="0"/>
              </a:spcBef>
              <a:buClr>
                <a:schemeClr val="dk1"/>
              </a:buClr>
              <a:buFont typeface="Arial"/>
              <a:buNone/>
              <a:defRPr sz="2800" b="1">
                <a:solidFill>
                  <a:schemeClr val="dk1"/>
                </a:solidFill>
              </a:defRPr>
            </a:lvl8pPr>
            <a:lvl9pPr lvl="8" indent="0">
              <a:spcBef>
                <a:spcPts val="0"/>
              </a:spcBef>
              <a:buClr>
                <a:schemeClr val="dk1"/>
              </a:buClr>
              <a:buFont typeface="Arial"/>
              <a:buNone/>
              <a:defRPr sz="2800" b="1">
                <a:solidFill>
                  <a:schemeClr val="dk1"/>
                </a:solidFill>
              </a:defRPr>
            </a:lvl9pPr>
          </a:lstStyle>
          <a:p>
            <a:endParaRPr/>
          </a:p>
        </p:txBody>
      </p:sp>
      <p:sp>
        <p:nvSpPr>
          <p:cNvPr id="67" name="Shape 67"/>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000000"/>
              </a:buClr>
              <a:buFont typeface="Arial"/>
              <a:buNone/>
              <a:defRPr sz="1800" b="0" i="0" u="none" strike="noStrike" cap="none">
                <a:solidFill>
                  <a:srgbClr val="000000"/>
                </a:solidFill>
                <a:latin typeface="Arial"/>
                <a:ea typeface="Arial"/>
                <a:cs typeface="Arial"/>
                <a:sym typeface="Arial"/>
              </a:defRPr>
            </a:lvl1pPr>
            <a:lvl2pPr marL="457200" marR="0" lvl="1"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15000"/>
              </a:lnSpc>
              <a:spcBef>
                <a:spcPts val="0"/>
              </a:spcBef>
              <a:spcAft>
                <a:spcPts val="160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072335736"/>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27092" y="239715"/>
            <a:ext cx="5616575" cy="7080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t>Click to edit Master title style</a:t>
            </a:r>
            <a:endParaRPr lang="en-GB"/>
          </a:p>
        </p:txBody>
      </p:sp>
      <p:sp>
        <p:nvSpPr>
          <p:cNvPr id="1027" name="Rectangle 3"/>
          <p:cNvSpPr>
            <a:spLocks noGrp="1" noChangeArrowheads="1"/>
          </p:cNvSpPr>
          <p:nvPr>
            <p:ph type="body" idx="1"/>
          </p:nvPr>
        </p:nvSpPr>
        <p:spPr bwMode="auto">
          <a:xfrm>
            <a:off x="827088" y="1330327"/>
            <a:ext cx="7859712" cy="32639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29" name="Rectangle 5"/>
          <p:cNvSpPr>
            <a:spLocks noGrp="1" noChangeArrowheads="1"/>
          </p:cNvSpPr>
          <p:nvPr>
            <p:ph type="ftr" sz="quarter" idx="3"/>
          </p:nvPr>
        </p:nvSpPr>
        <p:spPr bwMode="auto">
          <a:xfrm>
            <a:off x="804863" y="4864100"/>
            <a:ext cx="2895600" cy="2095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800" b="1" smtClean="0">
                <a:solidFill>
                  <a:srgbClr val="0039A6"/>
                </a:solidFill>
              </a:defRPr>
            </a:lvl1pPr>
          </a:lstStyle>
          <a:p>
            <a:pPr>
              <a:defRPr/>
            </a:pPr>
            <a:r>
              <a:rPr lang="en-GB"/>
              <a:t>American Chemical Society</a:t>
            </a:r>
          </a:p>
        </p:txBody>
      </p:sp>
      <p:sp>
        <p:nvSpPr>
          <p:cNvPr id="1030" name="Rectangle 6"/>
          <p:cNvSpPr>
            <a:spLocks noGrp="1" noChangeArrowheads="1"/>
          </p:cNvSpPr>
          <p:nvPr>
            <p:ph type="sldNum" sz="quarter" idx="4"/>
          </p:nvPr>
        </p:nvSpPr>
        <p:spPr bwMode="auto">
          <a:xfrm>
            <a:off x="6934200" y="4864100"/>
            <a:ext cx="1773238" cy="2190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800" b="1">
                <a:solidFill>
                  <a:srgbClr val="0039A6"/>
                </a:solidFill>
              </a:defRPr>
            </a:lvl1pPr>
          </a:lstStyle>
          <a:p>
            <a:pPr>
              <a:defRPr/>
            </a:pPr>
            <a:fld id="{2E4FD6D8-E3CD-AF48-818A-96BF2E166CB4}" type="slidenum">
              <a:rPr lang="en-GB"/>
              <a:pPr>
                <a:defRPr/>
              </a:pPr>
              <a:t>‹#›</a:t>
            </a:fld>
            <a:endParaRPr lang="en-GB" dirty="0"/>
          </a:p>
        </p:txBody>
      </p:sp>
      <p:sp>
        <p:nvSpPr>
          <p:cNvPr id="1037" name="Line 13"/>
          <p:cNvSpPr>
            <a:spLocks noChangeShapeType="1"/>
          </p:cNvSpPr>
          <p:nvPr userDrawn="1"/>
        </p:nvSpPr>
        <p:spPr bwMode="auto">
          <a:xfrm flipV="1">
            <a:off x="804863" y="4740275"/>
            <a:ext cx="7891462" cy="46038"/>
          </a:xfrm>
          <a:prstGeom prst="line">
            <a:avLst/>
          </a:prstGeom>
          <a:noFill/>
          <a:ln w="9525">
            <a:solidFill>
              <a:srgbClr val="0039A6"/>
            </a:solidFill>
            <a:round/>
            <a:headEnd/>
            <a:tailEnd/>
          </a:ln>
          <a:effectLst/>
        </p:spPr>
        <p:txBody>
          <a:bodyPr>
            <a:prstTxWarp prst="textNoShape">
              <a:avLst/>
            </a:prstTxWarp>
          </a:bodyPr>
          <a:lstStyle/>
          <a:p>
            <a:pPr>
              <a:defRPr/>
            </a:pPr>
            <a:endParaRPr lang="en-US"/>
          </a:p>
        </p:txBody>
      </p:sp>
      <p:sp>
        <p:nvSpPr>
          <p:cNvPr id="10" name="Rectangle 9"/>
          <p:cNvSpPr>
            <a:spLocks noChangeArrowheads="1"/>
          </p:cNvSpPr>
          <p:nvPr userDrawn="1"/>
        </p:nvSpPr>
        <p:spPr bwMode="auto">
          <a:xfrm>
            <a:off x="0" y="1143000"/>
            <a:ext cx="342900" cy="4019550"/>
          </a:xfrm>
          <a:prstGeom prst="rect">
            <a:avLst/>
          </a:prstGeom>
          <a:solidFill>
            <a:srgbClr val="0039A6"/>
          </a:solidFill>
          <a:ln w="9525">
            <a:noFill/>
            <a:miter lim="800000"/>
            <a:headEnd/>
            <a:tailEnd/>
          </a:ln>
          <a:effectLst/>
        </p:spPr>
        <p:txBody>
          <a:bodyPr wrap="none" anchor="ctr">
            <a:prstTxWarp prst="textNoShape">
              <a:avLst/>
            </a:prstTxWarp>
          </a:bodyPr>
          <a:lstStyle/>
          <a:p>
            <a:pPr>
              <a:defRPr/>
            </a:pPr>
            <a:endParaRPr lang="en-US" dirty="0"/>
          </a:p>
        </p:txBody>
      </p:sp>
      <p:sp>
        <p:nvSpPr>
          <p:cNvPr id="11" name="Rectangle 8"/>
          <p:cNvSpPr>
            <a:spLocks noChangeArrowheads="1"/>
          </p:cNvSpPr>
          <p:nvPr userDrawn="1"/>
        </p:nvSpPr>
        <p:spPr bwMode="auto">
          <a:xfrm>
            <a:off x="0" y="0"/>
            <a:ext cx="342900" cy="1169988"/>
          </a:xfrm>
          <a:prstGeom prst="rect">
            <a:avLst/>
          </a:prstGeom>
          <a:solidFill>
            <a:srgbClr val="FDC82F"/>
          </a:solidFill>
          <a:ln w="9525">
            <a:noFill/>
            <a:miter lim="800000"/>
            <a:headEnd/>
            <a:tailEnd/>
          </a:ln>
          <a:effectLst/>
        </p:spPr>
        <p:txBody>
          <a:bodyPr wrap="none" anchor="ctr">
            <a:prstTxWarp prst="textNoShape">
              <a:avLst/>
            </a:prstTxWarp>
          </a:bodyPr>
          <a:lstStyle/>
          <a:p>
            <a:pPr>
              <a:defRPr/>
            </a:pPr>
            <a:endParaRPr lang="en-US" dirty="0"/>
          </a:p>
        </p:txBody>
      </p:sp>
      <p:pic>
        <p:nvPicPr>
          <p:cNvPr id="1033" name="Picture 14" descr="ACS_Chemistry_for_Life_CMYK_Logo_Large"/>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6992938" y="411164"/>
            <a:ext cx="1693862" cy="534987"/>
          </a:xfrm>
          <a:prstGeom prst="rect">
            <a:avLst/>
          </a:prstGeom>
          <a:noFill/>
          <a:ln w="9525">
            <a:noFill/>
            <a:miter lim="800000"/>
            <a:headEnd/>
            <a:tailEnd/>
          </a:ln>
        </p:spPr>
      </p:pic>
    </p:spTree>
    <p:extLst>
      <p:ext uri="{BB962C8B-B14F-4D97-AF65-F5344CB8AC3E}">
        <p14:creationId xmlns:p14="http://schemas.microsoft.com/office/powerpoint/2010/main" val="273584553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hdr="0" dt="0"/>
  <p:txStyles>
    <p:titleStyle>
      <a:lvl1pPr algn="l" rtl="0" eaLnBrk="1" fontAlgn="base" hangingPunct="1">
        <a:lnSpc>
          <a:spcPct val="90000"/>
        </a:lnSpc>
        <a:spcBef>
          <a:spcPct val="0"/>
        </a:spcBef>
        <a:spcAft>
          <a:spcPct val="0"/>
        </a:spcAft>
        <a:defRPr sz="2600" b="1">
          <a:solidFill>
            <a:srgbClr val="0039A6"/>
          </a:solidFill>
          <a:latin typeface="+mj-lt"/>
          <a:ea typeface="ＭＳ Ｐゴシック" charset="-128"/>
          <a:cs typeface="ＭＳ Ｐゴシック" charset="-128"/>
        </a:defRPr>
      </a:lvl1pPr>
      <a:lvl2pPr algn="l" rtl="0" eaLnBrk="1" fontAlgn="base" hangingPunct="1">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2pPr>
      <a:lvl3pPr algn="l" rtl="0" eaLnBrk="1" fontAlgn="base" hangingPunct="1">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3pPr>
      <a:lvl4pPr algn="l" rtl="0" eaLnBrk="1" fontAlgn="base" hangingPunct="1">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4pPr>
      <a:lvl5pPr algn="l" rtl="0" eaLnBrk="1" fontAlgn="base" hangingPunct="1">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5pPr>
      <a:lvl6pPr marL="457200" algn="l" rtl="0" eaLnBrk="1" fontAlgn="base" hangingPunct="1">
        <a:lnSpc>
          <a:spcPct val="90000"/>
        </a:lnSpc>
        <a:spcBef>
          <a:spcPct val="0"/>
        </a:spcBef>
        <a:spcAft>
          <a:spcPct val="0"/>
        </a:spcAft>
        <a:defRPr sz="2600" b="1">
          <a:solidFill>
            <a:srgbClr val="0039A6"/>
          </a:solidFill>
          <a:latin typeface="Arial" charset="0"/>
        </a:defRPr>
      </a:lvl6pPr>
      <a:lvl7pPr marL="914400" algn="l" rtl="0" eaLnBrk="1" fontAlgn="base" hangingPunct="1">
        <a:lnSpc>
          <a:spcPct val="90000"/>
        </a:lnSpc>
        <a:spcBef>
          <a:spcPct val="0"/>
        </a:spcBef>
        <a:spcAft>
          <a:spcPct val="0"/>
        </a:spcAft>
        <a:defRPr sz="2600" b="1">
          <a:solidFill>
            <a:srgbClr val="0039A6"/>
          </a:solidFill>
          <a:latin typeface="Arial" charset="0"/>
        </a:defRPr>
      </a:lvl7pPr>
      <a:lvl8pPr marL="1371600" algn="l" rtl="0" eaLnBrk="1" fontAlgn="base" hangingPunct="1">
        <a:lnSpc>
          <a:spcPct val="90000"/>
        </a:lnSpc>
        <a:spcBef>
          <a:spcPct val="0"/>
        </a:spcBef>
        <a:spcAft>
          <a:spcPct val="0"/>
        </a:spcAft>
        <a:defRPr sz="2600" b="1">
          <a:solidFill>
            <a:srgbClr val="0039A6"/>
          </a:solidFill>
          <a:latin typeface="Arial" charset="0"/>
        </a:defRPr>
      </a:lvl8pPr>
      <a:lvl9pPr marL="1828800" algn="l" rtl="0" eaLnBrk="1" fontAlgn="base" hangingPunct="1">
        <a:lnSpc>
          <a:spcPct val="90000"/>
        </a:lnSpc>
        <a:spcBef>
          <a:spcPct val="0"/>
        </a:spcBef>
        <a:spcAft>
          <a:spcPct val="0"/>
        </a:spcAft>
        <a:defRPr sz="2600" b="1">
          <a:solidFill>
            <a:srgbClr val="0039A6"/>
          </a:solidFill>
          <a:latin typeface="Arial" charset="0"/>
        </a:defRPr>
      </a:lvl9pPr>
    </p:titleStyle>
    <p:bodyStyle>
      <a:lvl1pPr marL="342900" indent="-342900" algn="l" rtl="0" eaLnBrk="1" fontAlgn="base" hangingPunct="1">
        <a:spcBef>
          <a:spcPct val="10000"/>
        </a:spcBef>
        <a:spcAft>
          <a:spcPct val="40000"/>
        </a:spcAft>
        <a:buChar char="•"/>
        <a:defRPr>
          <a:solidFill>
            <a:srgbClr val="0039A6"/>
          </a:solidFill>
          <a:latin typeface="+mn-lt"/>
          <a:ea typeface="ＭＳ Ｐゴシック" charset="-128"/>
          <a:cs typeface="ＭＳ Ｐゴシック" charset="-128"/>
        </a:defRPr>
      </a:lvl1pPr>
      <a:lvl2pPr marL="742950" indent="-285750" algn="l" rtl="0" eaLnBrk="1" fontAlgn="base" hangingPunct="1">
        <a:spcBef>
          <a:spcPct val="10000"/>
        </a:spcBef>
        <a:spcAft>
          <a:spcPct val="40000"/>
        </a:spcAft>
        <a:buChar char="–"/>
        <a:defRPr sz="1600">
          <a:solidFill>
            <a:srgbClr val="0039A6"/>
          </a:solidFill>
          <a:latin typeface="+mn-lt"/>
          <a:ea typeface="ＭＳ Ｐゴシック" charset="-128"/>
        </a:defRPr>
      </a:lvl2pPr>
      <a:lvl3pPr marL="1143000" indent="-228600" algn="l" rtl="0" eaLnBrk="1" fontAlgn="base" hangingPunct="1">
        <a:spcBef>
          <a:spcPct val="10000"/>
        </a:spcBef>
        <a:spcAft>
          <a:spcPct val="40000"/>
        </a:spcAft>
        <a:buChar char="•"/>
        <a:defRPr sz="1400">
          <a:solidFill>
            <a:srgbClr val="0039A6"/>
          </a:solidFill>
          <a:latin typeface="+mn-lt"/>
          <a:ea typeface="ＭＳ Ｐゴシック" charset="-128"/>
        </a:defRPr>
      </a:lvl3pPr>
      <a:lvl4pPr marL="1600200" indent="-228600" algn="l" rtl="0" eaLnBrk="1" fontAlgn="base" hangingPunct="1">
        <a:spcBef>
          <a:spcPct val="10000"/>
        </a:spcBef>
        <a:spcAft>
          <a:spcPct val="40000"/>
        </a:spcAft>
        <a:buChar char="–"/>
        <a:defRPr sz="1200">
          <a:solidFill>
            <a:srgbClr val="0039A6"/>
          </a:solidFill>
          <a:latin typeface="+mn-lt"/>
          <a:ea typeface="ＭＳ Ｐゴシック" charset="-128"/>
        </a:defRPr>
      </a:lvl4pPr>
      <a:lvl5pPr marL="2057400" indent="-228600" algn="l" rtl="0" eaLnBrk="1" fontAlgn="base" hangingPunct="1">
        <a:spcBef>
          <a:spcPct val="10000"/>
        </a:spcBef>
        <a:spcAft>
          <a:spcPct val="40000"/>
        </a:spcAft>
        <a:buChar char="»"/>
        <a:defRPr sz="1000">
          <a:solidFill>
            <a:srgbClr val="0039A6"/>
          </a:solidFill>
          <a:latin typeface="+mn-lt"/>
          <a:ea typeface="ＭＳ Ｐゴシック" charset="-128"/>
        </a:defRPr>
      </a:lvl5pPr>
      <a:lvl6pPr marL="2514600" indent="-228600" algn="l" rtl="0" eaLnBrk="1" fontAlgn="base" hangingPunct="1">
        <a:spcBef>
          <a:spcPct val="10000"/>
        </a:spcBef>
        <a:spcAft>
          <a:spcPct val="40000"/>
        </a:spcAft>
        <a:buChar char="»"/>
        <a:defRPr sz="1000">
          <a:solidFill>
            <a:srgbClr val="0039A6"/>
          </a:solidFill>
          <a:latin typeface="+mn-lt"/>
          <a:ea typeface="ＭＳ Ｐゴシック" charset="-128"/>
        </a:defRPr>
      </a:lvl6pPr>
      <a:lvl7pPr marL="2971800" indent="-228600" algn="l" rtl="0" eaLnBrk="1" fontAlgn="base" hangingPunct="1">
        <a:spcBef>
          <a:spcPct val="10000"/>
        </a:spcBef>
        <a:spcAft>
          <a:spcPct val="40000"/>
        </a:spcAft>
        <a:buChar char="»"/>
        <a:defRPr sz="1000">
          <a:solidFill>
            <a:srgbClr val="0039A6"/>
          </a:solidFill>
          <a:latin typeface="+mn-lt"/>
          <a:ea typeface="ＭＳ Ｐゴシック" charset="-128"/>
        </a:defRPr>
      </a:lvl7pPr>
      <a:lvl8pPr marL="3429000" indent="-228600" algn="l" rtl="0" eaLnBrk="1" fontAlgn="base" hangingPunct="1">
        <a:spcBef>
          <a:spcPct val="10000"/>
        </a:spcBef>
        <a:spcAft>
          <a:spcPct val="40000"/>
        </a:spcAft>
        <a:buChar char="»"/>
        <a:defRPr sz="1000">
          <a:solidFill>
            <a:srgbClr val="0039A6"/>
          </a:solidFill>
          <a:latin typeface="+mn-lt"/>
          <a:ea typeface="ＭＳ Ｐゴシック" charset="-128"/>
        </a:defRPr>
      </a:lvl8pPr>
      <a:lvl9pPr marL="3886200" indent="-228600" algn="l" rtl="0" eaLnBrk="1" fontAlgn="base" hangingPunct="1">
        <a:spcBef>
          <a:spcPct val="10000"/>
        </a:spcBef>
        <a:spcAft>
          <a:spcPct val="40000"/>
        </a:spcAft>
        <a:buChar char="»"/>
        <a:defRPr sz="1000">
          <a:solidFill>
            <a:srgbClr val="0039A6"/>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54F7289-DEAE-A744-A450-C806A50487A9}"/>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a:t>Haga clic para cambiar el estilo de título	</a:t>
            </a:r>
          </a:p>
        </p:txBody>
      </p:sp>
      <p:sp>
        <p:nvSpPr>
          <p:cNvPr id="1027" name="Rectangle 3">
            <a:extLst>
              <a:ext uri="{FF2B5EF4-FFF2-40B4-BE49-F238E27FC236}">
                <a16:creationId xmlns:a16="http://schemas.microsoft.com/office/drawing/2014/main" id="{472FA0A4-5815-ED48-A8AE-39835E1290A8}"/>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p>
        </p:txBody>
      </p:sp>
      <p:sp>
        <p:nvSpPr>
          <p:cNvPr id="1028" name="Rectangle 4">
            <a:extLst>
              <a:ext uri="{FF2B5EF4-FFF2-40B4-BE49-F238E27FC236}">
                <a16:creationId xmlns:a16="http://schemas.microsoft.com/office/drawing/2014/main" id="{2967694E-82BD-C845-B14F-C8E115FD0300}"/>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smtClean="0"/>
            </a:lvl1pPr>
          </a:lstStyle>
          <a:p>
            <a:pPr>
              <a:defRPr/>
            </a:pPr>
            <a:endParaRPr lang="es-ES" altLang="en-US"/>
          </a:p>
        </p:txBody>
      </p:sp>
      <p:sp>
        <p:nvSpPr>
          <p:cNvPr id="1029" name="Rectangle 5">
            <a:extLst>
              <a:ext uri="{FF2B5EF4-FFF2-40B4-BE49-F238E27FC236}">
                <a16:creationId xmlns:a16="http://schemas.microsoft.com/office/drawing/2014/main" id="{BC850D5B-577F-5D40-AAB4-971AC9D89244}"/>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smtClean="0"/>
            </a:lvl1pPr>
          </a:lstStyle>
          <a:p>
            <a:pPr>
              <a:defRPr/>
            </a:pPr>
            <a:endParaRPr lang="es-ES" altLang="en-US"/>
          </a:p>
        </p:txBody>
      </p:sp>
      <p:sp>
        <p:nvSpPr>
          <p:cNvPr id="1030" name="Rectangle 6">
            <a:extLst>
              <a:ext uri="{FF2B5EF4-FFF2-40B4-BE49-F238E27FC236}">
                <a16:creationId xmlns:a16="http://schemas.microsoft.com/office/drawing/2014/main" id="{2E4EF97D-3D27-1946-9A61-D74F0FADD2CC}"/>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a:defRPr/>
            </a:pPr>
            <a:fld id="{25A2E3F2-D838-1940-872E-5E3B8192C770}" type="slidenum">
              <a:rPr lang="es-ES" altLang="en-US"/>
              <a:pPr>
                <a:defRPr/>
              </a:pPr>
              <a:t>‹#›</a:t>
            </a:fld>
            <a:endParaRPr lang="es-ES" altLang="en-US"/>
          </a:p>
        </p:txBody>
      </p:sp>
    </p:spTree>
    <p:extLst>
      <p:ext uri="{BB962C8B-B14F-4D97-AF65-F5344CB8AC3E}">
        <p14:creationId xmlns:p14="http://schemas.microsoft.com/office/powerpoint/2010/main" val="274921124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2.jpeg"/><Relationship Id="rId7"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jpeg"/><Relationship Id="rId9" Type="http://schemas.openxmlformats.org/officeDocument/2006/relationships/image" Target="../media/image36.jpeg"/></Relationships>
</file>

<file path=ppt/slides/_rels/slide1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chart" Target="../charts/chart3.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4.jp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49.jp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33.xml"/><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33.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4.xml"/><Relationship Id="rId1" Type="http://schemas.openxmlformats.org/officeDocument/2006/relationships/slideLayout" Target="../slideLayouts/slideLayout33.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1.jpg"/><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jpeg"/><Relationship Id="rId1" Type="http://schemas.openxmlformats.org/officeDocument/2006/relationships/slideLayout" Target="../slideLayouts/slideLayout33.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33.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3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33.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8.xml"/><Relationship Id="rId1" Type="http://schemas.openxmlformats.org/officeDocument/2006/relationships/slideLayout" Target="../slideLayouts/slideLayout33.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33.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48.png"/><Relationship Id="rId1" Type="http://schemas.openxmlformats.org/officeDocument/2006/relationships/slideLayout" Target="../slideLayouts/slideLayout33.xml"/><Relationship Id="rId4" Type="http://schemas.openxmlformats.org/officeDocument/2006/relationships/image" Target="../media/image75.jpeg"/></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0.xml"/><Relationship Id="rId1" Type="http://schemas.openxmlformats.org/officeDocument/2006/relationships/slideLayout" Target="../slideLayouts/slideLayout33.xml"/><Relationship Id="rId4" Type="http://schemas.openxmlformats.org/officeDocument/2006/relationships/image" Target="../media/image77.jpe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3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33.xml"/><Relationship Id="rId5" Type="http://schemas.openxmlformats.org/officeDocument/2006/relationships/image" Target="../media/image83.png"/><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4.xml"/><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5.xml"/><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3" Type="http://schemas.openxmlformats.org/officeDocument/2006/relationships/hyperlink" Target="http://www.acs.org/iypt" TargetMode="External"/><Relationship Id="rId2" Type="http://schemas.openxmlformats.org/officeDocument/2006/relationships/notesSlide" Target="../notesSlides/notesSlide46.xml"/><Relationship Id="rId1" Type="http://schemas.openxmlformats.org/officeDocument/2006/relationships/slideLayout" Target="../slideLayouts/slideLayout33.xml"/><Relationship Id="rId5" Type="http://schemas.openxmlformats.org/officeDocument/2006/relationships/image" Target="../media/image84.jpeg"/><Relationship Id="rId4" Type="http://schemas.openxmlformats.org/officeDocument/2006/relationships/hyperlink" Target="mailto:iypt@acs.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7.xml"/><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8.xml"/><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9.xml"/><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0.xml"/><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1.xml"/><Relationship Id="rId1" Type="http://schemas.openxmlformats.org/officeDocument/2006/relationships/slideLayout" Target="../slideLayouts/slideLayout33.xml"/></Relationships>
</file>

<file path=ppt/slides/_rels/slide5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2.xml"/><Relationship Id="rId1" Type="http://schemas.openxmlformats.org/officeDocument/2006/relationships/slideLayout" Target="../slideLayouts/slideLayout33.xml"/><Relationship Id="rId4" Type="http://schemas.openxmlformats.org/officeDocument/2006/relationships/image" Target="../media/image85.jpeg"/></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tmp"/><Relationship Id="rId1" Type="http://schemas.openxmlformats.org/officeDocument/2006/relationships/slideLayout" Target="../slideLayouts/slideLayout33.xml"/><Relationship Id="rId4" Type="http://schemas.openxmlformats.org/officeDocument/2006/relationships/image" Target="../media/image88.png"/></Relationships>
</file>

<file path=ppt/slides/_rels/slide57.xml.rels><?xml version="1.0" encoding="UTF-8" standalone="yes"?>
<Relationships xmlns="http://schemas.openxmlformats.org/package/2006/relationships"><Relationship Id="rId3" Type="http://schemas.openxmlformats.org/officeDocument/2006/relationships/hyperlink" Target="https://www.google.com/maps/d/viewer?mid=1Xey19Nt9afpdL6wc1ysM_ZNhKQpQ5ilv&amp;ll=28.563083397360725,-38.502264702109414&amp;z=2" TargetMode="External"/><Relationship Id="rId2" Type="http://schemas.openxmlformats.org/officeDocument/2006/relationships/notesSlide" Target="../notesSlides/notesSlide53.xml"/><Relationship Id="rId1" Type="http://schemas.openxmlformats.org/officeDocument/2006/relationships/slideLayout" Target="../slideLayouts/slideLayout33.xml"/><Relationship Id="rId6" Type="http://schemas.openxmlformats.org/officeDocument/2006/relationships/image" Target="../media/image84.jpeg"/><Relationship Id="rId5" Type="http://schemas.openxmlformats.org/officeDocument/2006/relationships/hyperlink" Target="https://westernmichigan.sites.acs.org/" TargetMode="External"/><Relationship Id="rId4" Type="http://schemas.openxmlformats.org/officeDocument/2006/relationships/hyperlink" Target="https://www.facebook.com/events/2261489874120479/"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4.xml"/><Relationship Id="rId1" Type="http://schemas.openxmlformats.org/officeDocument/2006/relationships/slideLayout" Target="../slideLayouts/slideLayout33.xml"/><Relationship Id="rId5" Type="http://schemas.openxmlformats.org/officeDocument/2006/relationships/image" Target="../media/image90.jpeg"/><Relationship Id="rId4" Type="http://schemas.openxmlformats.org/officeDocument/2006/relationships/image" Target="../media/image89.jpeg"/></Relationships>
</file>

<file path=ppt/slides/_rels/slide5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5.xml"/><Relationship Id="rId1" Type="http://schemas.openxmlformats.org/officeDocument/2006/relationships/slideLayout" Target="../slideLayouts/slideLayout33.xml"/><Relationship Id="rId4" Type="http://schemas.openxmlformats.org/officeDocument/2006/relationships/image" Target="../media/image91.jp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8.xml"/><Relationship Id="rId1" Type="http://schemas.openxmlformats.org/officeDocument/2006/relationships/slideLayout" Target="../slideLayouts/slideLayout44.xml"/><Relationship Id="rId5" Type="http://schemas.openxmlformats.org/officeDocument/2006/relationships/image" Target="../media/image94.jpeg"/><Relationship Id="rId4" Type="http://schemas.openxmlformats.org/officeDocument/2006/relationships/image" Target="../media/image93.jpeg"/></Relationships>
</file>

<file path=ppt/slides/_rels/slide6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43.xml"/></Relationships>
</file>

<file path=ppt/slides/_rels/slide6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9.xml"/><Relationship Id="rId1" Type="http://schemas.openxmlformats.org/officeDocument/2006/relationships/slideLayout" Target="../slideLayouts/slideLayout44.xml"/><Relationship Id="rId5" Type="http://schemas.openxmlformats.org/officeDocument/2006/relationships/image" Target="../media/image99.jpeg"/><Relationship Id="rId4" Type="http://schemas.openxmlformats.org/officeDocument/2006/relationships/image" Target="../media/image98.jpeg"/></Relationships>
</file>

<file path=ppt/slides/_rels/slide6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0.xml"/><Relationship Id="rId1" Type="http://schemas.openxmlformats.org/officeDocument/2006/relationships/slideLayout" Target="../slideLayouts/slideLayout44.xml"/><Relationship Id="rId4" Type="http://schemas.openxmlformats.org/officeDocument/2006/relationships/image" Target="../media/image101.png"/></Relationships>
</file>

<file path=ppt/slides/_rels/slide6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1.xml"/><Relationship Id="rId1" Type="http://schemas.openxmlformats.org/officeDocument/2006/relationships/slideLayout" Target="../slideLayouts/slideLayout43.xml"/><Relationship Id="rId5" Type="http://schemas.openxmlformats.org/officeDocument/2006/relationships/image" Target="../media/image103.jpeg"/><Relationship Id="rId4" Type="http://schemas.openxmlformats.org/officeDocument/2006/relationships/image" Target="../media/image102.jpeg"/></Relationships>
</file>

<file path=ppt/slides/_rels/slide6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2.xml"/><Relationship Id="rId1" Type="http://schemas.openxmlformats.org/officeDocument/2006/relationships/slideLayout" Target="../slideLayouts/slideLayout44.xml"/><Relationship Id="rId5" Type="http://schemas.openxmlformats.org/officeDocument/2006/relationships/image" Target="../media/image100.png"/><Relationship Id="rId4" Type="http://schemas.openxmlformats.org/officeDocument/2006/relationships/image" Target="../media/image105.jpeg"/></Relationships>
</file>

<file path=ppt/slides/_rels/slide6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3.xml"/><Relationship Id="rId1" Type="http://schemas.openxmlformats.org/officeDocument/2006/relationships/slideLayout" Target="../slideLayouts/slideLayout44.xml"/><Relationship Id="rId4" Type="http://schemas.openxmlformats.org/officeDocument/2006/relationships/image" Target="../media/image100.png"/></Relationships>
</file>

<file path=ppt/slides/_rels/slide6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4.xml"/><Relationship Id="rId1" Type="http://schemas.openxmlformats.org/officeDocument/2006/relationships/slideLayout" Target="../slideLayouts/slideLayout44.xml"/><Relationship Id="rId6" Type="http://schemas.openxmlformats.org/officeDocument/2006/relationships/image" Target="../media/image110.png"/><Relationship Id="rId5" Type="http://schemas.openxmlformats.org/officeDocument/2006/relationships/image" Target="../media/image109.jpeg"/><Relationship Id="rId4" Type="http://schemas.openxmlformats.org/officeDocument/2006/relationships/image" Target="../media/image108.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44.xml"/><Relationship Id="rId5" Type="http://schemas.openxmlformats.org/officeDocument/2006/relationships/image" Target="../media/image114.jpeg"/><Relationship Id="rId4" Type="http://schemas.openxmlformats.org/officeDocument/2006/relationships/image" Target="../media/image113.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6.xml"/><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1.xml"/></Relationships>
</file>

<file path=ppt/slides/_rels/slide8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15.xml"/><Relationship Id="rId4" Type="http://schemas.openxmlformats.org/officeDocument/2006/relationships/image" Target="../media/image129.png"/></Relationships>
</file>

<file path=ppt/slides/_rels/slide86.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jpeg"/><Relationship Id="rId1" Type="http://schemas.openxmlformats.org/officeDocument/2006/relationships/slideLayout" Target="../slideLayouts/slideLayout16.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87.xml.rels><?xml version="1.0" encoding="UTF-8" standalone="yes"?>
<Relationships xmlns="http://schemas.openxmlformats.org/package/2006/relationships"><Relationship Id="rId3" Type="http://schemas.openxmlformats.org/officeDocument/2006/relationships/image" Target="../media/image138.jpeg"/><Relationship Id="rId7" Type="http://schemas.openxmlformats.org/officeDocument/2006/relationships/image" Target="../media/image135.png"/><Relationship Id="rId2" Type="http://schemas.openxmlformats.org/officeDocument/2006/relationships/image" Target="../media/image137.jpeg"/><Relationship Id="rId1" Type="http://schemas.openxmlformats.org/officeDocument/2006/relationships/slideLayout" Target="../slideLayouts/slideLayout16.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8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16.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35.png"/></Relationships>
</file>

<file path=ppt/slides/_rels/slide8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16.xml"/><Relationship Id="rId6" Type="http://schemas.openxmlformats.org/officeDocument/2006/relationships/image" Target="../media/image148.png"/><Relationship Id="rId5" Type="http://schemas.openxmlformats.org/officeDocument/2006/relationships/image" Target="../media/image144.png"/><Relationship Id="rId4" Type="http://schemas.openxmlformats.org/officeDocument/2006/relationships/image" Target="../media/image135.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oleObject" Target="../embeddings/oleObject1.bin"/><Relationship Id="rId7" Type="http://schemas.openxmlformats.org/officeDocument/2006/relationships/image" Target="../media/image144.png"/><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image" Target="../media/image150.emf"/><Relationship Id="rId5" Type="http://schemas.openxmlformats.org/officeDocument/2006/relationships/oleObject" Target="../embeddings/oleObject2.bin"/><Relationship Id="rId4" Type="http://schemas.openxmlformats.org/officeDocument/2006/relationships/image" Target="../media/image149.emf"/></Relationships>
</file>

<file path=ppt/slides/_rels/slide91.xml.rels><?xml version="1.0" encoding="UTF-8" standalone="yes"?>
<Relationships xmlns="http://schemas.openxmlformats.org/package/2006/relationships"><Relationship Id="rId8" Type="http://schemas.openxmlformats.org/officeDocument/2006/relationships/image" Target="../media/image150.e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16.xml"/><Relationship Id="rId1" Type="http://schemas.openxmlformats.org/officeDocument/2006/relationships/vmlDrawing" Target="../drawings/vmlDrawing2.vml"/><Relationship Id="rId6" Type="http://schemas.openxmlformats.org/officeDocument/2006/relationships/image" Target="../media/image151.emf"/><Relationship Id="rId11" Type="http://schemas.openxmlformats.org/officeDocument/2006/relationships/image" Target="../media/image135.png"/><Relationship Id="rId5" Type="http://schemas.openxmlformats.org/officeDocument/2006/relationships/oleObject" Target="../embeddings/oleObject4.bin"/><Relationship Id="rId10" Type="http://schemas.openxmlformats.org/officeDocument/2006/relationships/image" Target="../media/image152.png"/><Relationship Id="rId4" Type="http://schemas.openxmlformats.org/officeDocument/2006/relationships/image" Target="../media/image149.emf"/><Relationship Id="rId9" Type="http://schemas.openxmlformats.org/officeDocument/2006/relationships/image" Target="../media/image144.png"/></Relationships>
</file>

<file path=ppt/slides/_rels/slide92.xml.rels><?xml version="1.0" encoding="UTF-8" standalone="yes"?>
<Relationships xmlns="http://schemas.openxmlformats.org/package/2006/relationships"><Relationship Id="rId8" Type="http://schemas.openxmlformats.org/officeDocument/2006/relationships/image" Target="../media/image150.emf"/><Relationship Id="rId13" Type="http://schemas.openxmlformats.org/officeDocument/2006/relationships/image" Target="../media/image154.png"/><Relationship Id="rId18" Type="http://schemas.openxmlformats.org/officeDocument/2006/relationships/image" Target="../media/image135.png"/><Relationship Id="rId3" Type="http://schemas.openxmlformats.org/officeDocument/2006/relationships/oleObject" Target="../embeddings/oleObject6.bin"/><Relationship Id="rId7" Type="http://schemas.openxmlformats.org/officeDocument/2006/relationships/oleObject" Target="../embeddings/oleObject8.bin"/><Relationship Id="rId12" Type="http://schemas.openxmlformats.org/officeDocument/2006/relationships/image" Target="../media/image152.png"/><Relationship Id="rId17" Type="http://schemas.openxmlformats.org/officeDocument/2006/relationships/image" Target="../media/image158.svg"/><Relationship Id="rId2" Type="http://schemas.openxmlformats.org/officeDocument/2006/relationships/slideLayout" Target="../slideLayouts/slideLayout16.xml"/><Relationship Id="rId16" Type="http://schemas.openxmlformats.org/officeDocument/2006/relationships/image" Target="../media/image157.png"/><Relationship Id="rId1" Type="http://schemas.openxmlformats.org/officeDocument/2006/relationships/vmlDrawing" Target="../drawings/vmlDrawing3.vml"/><Relationship Id="rId6" Type="http://schemas.openxmlformats.org/officeDocument/2006/relationships/image" Target="../media/image151.emf"/><Relationship Id="rId11" Type="http://schemas.openxmlformats.org/officeDocument/2006/relationships/image" Target="../media/image144.png"/><Relationship Id="rId5" Type="http://schemas.openxmlformats.org/officeDocument/2006/relationships/oleObject" Target="../embeddings/oleObject7.bin"/><Relationship Id="rId15" Type="http://schemas.openxmlformats.org/officeDocument/2006/relationships/image" Target="../media/image156.svg"/><Relationship Id="rId10" Type="http://schemas.openxmlformats.org/officeDocument/2006/relationships/image" Target="../media/image153.emf"/><Relationship Id="rId4" Type="http://schemas.openxmlformats.org/officeDocument/2006/relationships/image" Target="../media/image149.emf"/><Relationship Id="rId9" Type="http://schemas.openxmlformats.org/officeDocument/2006/relationships/oleObject" Target="../embeddings/oleObject9.bin"/><Relationship Id="rId14" Type="http://schemas.openxmlformats.org/officeDocument/2006/relationships/image" Target="../media/image155.png"/></Relationships>
</file>

<file path=ppt/slides/_rels/slide9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8.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2201604"/>
            <a:ext cx="4238400" cy="2937078"/>
          </a:xfrm>
          <a:prstGeom prst="rect">
            <a:avLst/>
          </a:prstGeom>
        </p:spPr>
      </p:pic>
      <p:sp>
        <p:nvSpPr>
          <p:cNvPr id="11" name="Rectangle 10"/>
          <p:cNvSpPr/>
          <p:nvPr/>
        </p:nvSpPr>
        <p:spPr>
          <a:xfrm>
            <a:off x="1" y="-9440"/>
            <a:ext cx="9144000" cy="2209636"/>
          </a:xfrm>
          <a:prstGeom prst="rect">
            <a:avLst/>
          </a:prstGeom>
          <a:solidFill>
            <a:srgbClr val="00858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sp>
        <p:nvSpPr>
          <p:cNvPr id="2" name="Title 1"/>
          <p:cNvSpPr>
            <a:spLocks noGrp="1"/>
          </p:cNvSpPr>
          <p:nvPr>
            <p:ph type="title"/>
          </p:nvPr>
        </p:nvSpPr>
        <p:spPr>
          <a:xfrm>
            <a:off x="288389" y="-258477"/>
            <a:ext cx="8834953" cy="1894901"/>
          </a:xfrm>
          <a:noFill/>
        </p:spPr>
        <p:txBody>
          <a:bodyPr anchor="t"/>
          <a:lstStyle/>
          <a:p>
            <a:br>
              <a:rPr lang="en-US" sz="3200" dirty="0">
                <a:solidFill>
                  <a:schemeClr val="bg1"/>
                </a:solidFill>
                <a:latin typeface="Calibri" charset="0"/>
                <a:ea typeface="Calibri" charset="0"/>
                <a:cs typeface="Calibri" charset="0"/>
              </a:rPr>
            </a:br>
            <a:r>
              <a:rPr lang="en-US" sz="4000" dirty="0">
                <a:solidFill>
                  <a:schemeClr val="bg1"/>
                </a:solidFill>
                <a:latin typeface="Calibri" charset="0"/>
                <a:ea typeface="Calibri" charset="0"/>
                <a:cs typeface="Calibri" charset="0"/>
              </a:rPr>
              <a:t>Bringing chemists and chemistry experiments into your museum and </a:t>
            </a:r>
            <a:br>
              <a:rPr lang="en-US" sz="4000" dirty="0">
                <a:solidFill>
                  <a:schemeClr val="bg1"/>
                </a:solidFill>
                <a:latin typeface="Calibri" charset="0"/>
                <a:ea typeface="Calibri" charset="0"/>
                <a:cs typeface="Calibri" charset="0"/>
              </a:rPr>
            </a:br>
            <a:r>
              <a:rPr lang="en-US" sz="4000" dirty="0">
                <a:solidFill>
                  <a:schemeClr val="bg1"/>
                </a:solidFill>
                <a:latin typeface="Calibri" charset="0"/>
                <a:ea typeface="Calibri" charset="0"/>
                <a:cs typeface="Calibri" charset="0"/>
              </a:rPr>
              <a:t>out into your community</a:t>
            </a:r>
            <a:br>
              <a:rPr lang="en-US" sz="4000" dirty="0">
                <a:solidFill>
                  <a:schemeClr val="bg1"/>
                </a:solidFill>
                <a:latin typeface="Calibri" charset="0"/>
                <a:ea typeface="Calibri" charset="0"/>
                <a:cs typeface="Calibri" charset="0"/>
              </a:rPr>
            </a:br>
            <a:endParaRPr lang="en-US" sz="4000" dirty="0">
              <a:solidFill>
                <a:schemeClr val="bg1"/>
              </a:solidFill>
              <a:latin typeface="Calibri" charset="0"/>
              <a:ea typeface="Calibri" charset="0"/>
              <a:cs typeface="Calibri" charset="0"/>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72683" y="2335928"/>
            <a:ext cx="3437036" cy="2307726"/>
          </a:xfrm>
          <a:prstGeom prst="rect">
            <a:avLst/>
          </a:prstGeom>
        </p:spPr>
      </p:pic>
      <p:sp>
        <p:nvSpPr>
          <p:cNvPr id="3" name="Rectangle 2"/>
          <p:cNvSpPr/>
          <p:nvPr/>
        </p:nvSpPr>
        <p:spPr>
          <a:xfrm>
            <a:off x="288389" y="4752493"/>
            <a:ext cx="2435282" cy="307777"/>
          </a:xfrm>
          <a:prstGeom prst="rect">
            <a:avLst/>
          </a:prstGeom>
        </p:spPr>
        <p:txBody>
          <a:bodyPr wrap="none">
            <a:spAutoFit/>
          </a:bodyPr>
          <a:lstStyle/>
          <a:p>
            <a:r>
              <a:rPr lang="en-US" dirty="0">
                <a:solidFill>
                  <a:schemeClr val="bg1"/>
                </a:solidFill>
                <a:latin typeface="Calibri" charset="0"/>
                <a:ea typeface="Calibri" charset="0"/>
                <a:cs typeface="Calibri" charset="0"/>
              </a:rPr>
              <a:t>Science Museum of Minnesota</a:t>
            </a:r>
          </a:p>
        </p:txBody>
      </p:sp>
      <p:sp>
        <p:nvSpPr>
          <p:cNvPr id="13" name="Rectangle 12"/>
          <p:cNvSpPr/>
          <p:nvPr/>
        </p:nvSpPr>
        <p:spPr>
          <a:xfrm>
            <a:off x="-20658" y="5039038"/>
            <a:ext cx="9144000" cy="102034"/>
          </a:xfrm>
          <a:prstGeom prst="rect">
            <a:avLst/>
          </a:prstGeom>
          <a:solidFill>
            <a:srgbClr val="00858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sp>
        <p:nvSpPr>
          <p:cNvPr id="4" name="Rectangle 3">
            <a:extLst>
              <a:ext uri="{FF2B5EF4-FFF2-40B4-BE49-F238E27FC236}">
                <a16:creationId xmlns:a16="http://schemas.microsoft.com/office/drawing/2014/main" id="{55525276-093E-4641-8F18-E60B7A5F4867}"/>
              </a:ext>
            </a:extLst>
          </p:cNvPr>
          <p:cNvSpPr/>
          <p:nvPr/>
        </p:nvSpPr>
        <p:spPr>
          <a:xfrm>
            <a:off x="7382586" y="4717243"/>
            <a:ext cx="7821015" cy="738664"/>
          </a:xfrm>
          <a:prstGeom prst="rect">
            <a:avLst/>
          </a:prstGeom>
        </p:spPr>
        <p:txBody>
          <a:bodyPr wrap="square">
            <a:spAutoFit/>
          </a:bodyPr>
          <a:lstStyle/>
          <a:p>
            <a:r>
              <a:rPr lang="en-US" dirty="0">
                <a:latin typeface="Calibri" charset="0"/>
                <a:cs typeface="Calibri" charset="0"/>
              </a:rPr>
              <a:t>ASTC Conference </a:t>
            </a:r>
            <a:r>
              <a:rPr lang="en-US" dirty="0">
                <a:latin typeface="Calibri" charset="0"/>
                <a:ea typeface="Calibri" charset="0"/>
                <a:cs typeface="Calibri" charset="0"/>
              </a:rPr>
              <a:t>2019 </a:t>
            </a:r>
          </a:p>
          <a:p>
            <a:endParaRPr lang="en-US" dirty="0"/>
          </a:p>
          <a:p>
            <a:endParaRPr lang="en-US" dirty="0">
              <a:latin typeface="Calibri" charset="0"/>
              <a:ea typeface="Calibri" charset="0"/>
              <a:cs typeface="Calibri" charset="0"/>
            </a:endParaRPr>
          </a:p>
        </p:txBody>
      </p:sp>
    </p:spTree>
    <p:extLst>
      <p:ext uri="{BB962C8B-B14F-4D97-AF65-F5344CB8AC3E}">
        <p14:creationId xmlns:p14="http://schemas.microsoft.com/office/powerpoint/2010/main" val="666137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7412" y="1285910"/>
            <a:ext cx="2475465" cy="3154901"/>
          </a:xfrm>
          <a:prstGeom prst="rect">
            <a:avLst/>
          </a:prstGeom>
          <a:ln w="3175">
            <a:solidFill>
              <a:schemeClr val="bg1">
                <a:lumMod val="50000"/>
              </a:schemeClr>
            </a:solidFill>
          </a:ln>
        </p:spPr>
      </p:pic>
      <p:sp>
        <p:nvSpPr>
          <p:cNvPr id="7" name="TextBox 6"/>
          <p:cNvSpPr txBox="1"/>
          <p:nvPr/>
        </p:nvSpPr>
        <p:spPr>
          <a:xfrm>
            <a:off x="3533050" y="1070561"/>
            <a:ext cx="5258410" cy="3216265"/>
          </a:xfrm>
          <a:prstGeom prst="rect">
            <a:avLst/>
          </a:prstGeom>
          <a:noFill/>
        </p:spPr>
        <p:txBody>
          <a:bodyPr wrap="square" rtlCol="0">
            <a:spAutoFit/>
          </a:bodyPr>
          <a:lstStyle/>
          <a:p>
            <a:pPr lvl="1"/>
            <a:r>
              <a:rPr lang="en-US" sz="2400" b="1" dirty="0">
                <a:latin typeface="Calibri" charset="0"/>
                <a:ea typeface="Calibri" charset="0"/>
                <a:cs typeface="Calibri" charset="0"/>
              </a:rPr>
              <a:t>Event Planning and Partnership Guide</a:t>
            </a:r>
            <a:br>
              <a:rPr lang="en-US" sz="2400" dirty="0">
                <a:latin typeface="Calibri" charset="0"/>
                <a:ea typeface="Calibri" charset="0"/>
                <a:cs typeface="Calibri" charset="0"/>
              </a:rPr>
            </a:br>
            <a:r>
              <a:rPr lang="en-US" sz="1500" dirty="0">
                <a:latin typeface="Calibri" charset="0"/>
                <a:ea typeface="Calibri" charset="0"/>
                <a:cs typeface="Calibri" charset="0"/>
              </a:rPr>
              <a:t>This guide contains everything you will need to begin planning and promoting your Let's Do Chemistry event. </a:t>
            </a:r>
            <a:br>
              <a:rPr lang="en-US" sz="1500" dirty="0">
                <a:latin typeface="Calibri" charset="0"/>
                <a:ea typeface="Calibri" charset="0"/>
                <a:cs typeface="Calibri" charset="0"/>
              </a:rPr>
            </a:br>
            <a:br>
              <a:rPr lang="en-US" sz="1500" dirty="0">
                <a:latin typeface="Calibri" charset="0"/>
                <a:ea typeface="Calibri" charset="0"/>
                <a:cs typeface="Calibri" charset="0"/>
              </a:rPr>
            </a:br>
            <a:r>
              <a:rPr lang="en-US" sz="1500" dirty="0">
                <a:latin typeface="Calibri" charset="0"/>
                <a:ea typeface="Calibri" charset="0"/>
                <a:cs typeface="Calibri" charset="0"/>
              </a:rPr>
              <a:t>Guide covers</a:t>
            </a:r>
          </a:p>
          <a:p>
            <a:pPr marL="285750" lvl="1" indent="-285750">
              <a:buFont typeface="Arial" panose="020B0604020202020204" pitchFamily="34" charset="0"/>
              <a:buChar char="•"/>
            </a:pPr>
            <a:r>
              <a:rPr lang="en-US" sz="1500" dirty="0">
                <a:latin typeface="Calibri" charset="0"/>
                <a:ea typeface="Calibri" charset="0"/>
                <a:cs typeface="Calibri" charset="0"/>
              </a:rPr>
              <a:t>Planning timeline</a:t>
            </a:r>
          </a:p>
          <a:p>
            <a:pPr marL="285750" lvl="1" indent="-285750">
              <a:buFont typeface="Arial" panose="020B0604020202020204" pitchFamily="34" charset="0"/>
              <a:buChar char="•"/>
            </a:pPr>
            <a:r>
              <a:rPr lang="en-US" sz="1500" dirty="0">
                <a:latin typeface="Calibri" charset="0"/>
                <a:ea typeface="Calibri" charset="0"/>
                <a:cs typeface="Calibri" charset="0"/>
              </a:rPr>
              <a:t>National Chemistry Week</a:t>
            </a:r>
          </a:p>
          <a:p>
            <a:pPr marL="285750" lvl="1" indent="-285750">
              <a:buFont typeface="Arial" panose="020B0604020202020204" pitchFamily="34" charset="0"/>
              <a:buChar char="•"/>
            </a:pPr>
            <a:r>
              <a:rPr lang="en-US" sz="1500" dirty="0">
                <a:latin typeface="Calibri" charset="0"/>
                <a:ea typeface="Calibri" charset="0"/>
                <a:cs typeface="Calibri" charset="0"/>
              </a:rPr>
              <a:t>Collaborations and finding local experts</a:t>
            </a:r>
          </a:p>
          <a:p>
            <a:pPr marL="285750" lvl="1" indent="-285750">
              <a:buFont typeface="Arial" panose="020B0604020202020204" pitchFamily="34" charset="0"/>
              <a:buChar char="•"/>
            </a:pPr>
            <a:r>
              <a:rPr lang="en-US" sz="1500" dirty="0">
                <a:latin typeface="Calibri" charset="0"/>
                <a:ea typeface="Calibri" charset="0"/>
                <a:cs typeface="Calibri" charset="0"/>
              </a:rPr>
              <a:t>Training staff and volunteers</a:t>
            </a:r>
          </a:p>
          <a:p>
            <a:pPr marL="285750" lvl="1" indent="-285750">
              <a:buFont typeface="Arial" panose="020B0604020202020204" pitchFamily="34" charset="0"/>
              <a:buChar char="•"/>
            </a:pPr>
            <a:r>
              <a:rPr lang="en-US" sz="1500" dirty="0">
                <a:latin typeface="Calibri" charset="0"/>
                <a:ea typeface="Calibri" charset="0"/>
                <a:cs typeface="Calibri" charset="0"/>
              </a:rPr>
              <a:t>Additional resources</a:t>
            </a:r>
          </a:p>
          <a:p>
            <a:pPr marL="285750" lvl="1" indent="-285750">
              <a:buFont typeface="Arial" panose="020B0604020202020204" pitchFamily="34" charset="0"/>
              <a:buChar char="•"/>
            </a:pPr>
            <a:r>
              <a:rPr lang="en-US" sz="1500" dirty="0">
                <a:latin typeface="Calibri" charset="0"/>
                <a:ea typeface="Calibri" charset="0"/>
                <a:cs typeface="Calibri" charset="0"/>
              </a:rPr>
              <a:t>Evaluating your event</a:t>
            </a:r>
          </a:p>
          <a:p>
            <a:pPr marL="285750" lvl="1" indent="-285750">
              <a:buFont typeface="Arial" panose="020B0604020202020204" pitchFamily="34" charset="0"/>
              <a:buChar char="•"/>
            </a:pPr>
            <a:r>
              <a:rPr lang="en-US" sz="1500" dirty="0">
                <a:latin typeface="Calibri" charset="0"/>
                <a:ea typeface="Calibri" charset="0"/>
                <a:cs typeface="Calibri" charset="0"/>
              </a:rPr>
              <a:t>Promotional and marketing materials</a:t>
            </a:r>
          </a:p>
          <a:p>
            <a:endParaRPr lang="en-US" dirty="0">
              <a:latin typeface="Calibri" charset="0"/>
              <a:ea typeface="Calibri" charset="0"/>
              <a:cs typeface="Calibri"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75745" y="4708192"/>
            <a:ext cx="1591474" cy="309625"/>
          </a:xfrm>
          <a:prstGeom prst="rect">
            <a:avLst/>
          </a:prstGeom>
        </p:spPr>
      </p:pic>
      <p:sp>
        <p:nvSpPr>
          <p:cNvPr id="9" name="Title 1"/>
          <p:cNvSpPr txBox="1">
            <a:spLocks/>
          </p:cNvSpPr>
          <p:nvPr/>
        </p:nvSpPr>
        <p:spPr>
          <a:xfrm>
            <a:off x="0" y="0"/>
            <a:ext cx="9144000" cy="749147"/>
          </a:xfrm>
          <a:prstGeom prst="rect">
            <a:avLst/>
          </a:prstGeom>
          <a:solidFill>
            <a:srgbClr val="00858B"/>
          </a:solid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1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1800" b="1">
                <a:solidFill>
                  <a:schemeClr val="dk1"/>
                </a:solidFill>
              </a:defRPr>
            </a:lvl2pPr>
            <a:lvl3pPr lvl="2" indent="0">
              <a:spcBef>
                <a:spcPts val="0"/>
              </a:spcBef>
              <a:buClr>
                <a:schemeClr val="dk1"/>
              </a:buClr>
              <a:buFont typeface="Arial"/>
              <a:buNone/>
              <a:defRPr sz="1800" b="1">
                <a:solidFill>
                  <a:schemeClr val="dk1"/>
                </a:solidFill>
              </a:defRPr>
            </a:lvl3pPr>
            <a:lvl4pPr lvl="3" indent="0">
              <a:spcBef>
                <a:spcPts val="0"/>
              </a:spcBef>
              <a:buClr>
                <a:schemeClr val="dk1"/>
              </a:buClr>
              <a:buFont typeface="Arial"/>
              <a:buNone/>
              <a:defRPr sz="1800" b="1">
                <a:solidFill>
                  <a:schemeClr val="dk1"/>
                </a:solidFill>
              </a:defRPr>
            </a:lvl4pPr>
            <a:lvl5pPr lvl="4" indent="0">
              <a:spcBef>
                <a:spcPts val="0"/>
              </a:spcBef>
              <a:buClr>
                <a:schemeClr val="dk1"/>
              </a:buClr>
              <a:buFont typeface="Arial"/>
              <a:buNone/>
              <a:defRPr sz="1800" b="1">
                <a:solidFill>
                  <a:schemeClr val="dk1"/>
                </a:solidFill>
              </a:defRPr>
            </a:lvl5pPr>
            <a:lvl6pPr lvl="5" indent="0">
              <a:spcBef>
                <a:spcPts val="0"/>
              </a:spcBef>
              <a:buClr>
                <a:schemeClr val="dk1"/>
              </a:buClr>
              <a:buFont typeface="Arial"/>
              <a:buNone/>
              <a:defRPr sz="1800" b="1">
                <a:solidFill>
                  <a:schemeClr val="dk1"/>
                </a:solidFill>
              </a:defRPr>
            </a:lvl6pPr>
            <a:lvl7pPr lvl="6" indent="0">
              <a:spcBef>
                <a:spcPts val="0"/>
              </a:spcBef>
              <a:buClr>
                <a:schemeClr val="dk1"/>
              </a:buClr>
              <a:buFont typeface="Arial"/>
              <a:buNone/>
              <a:defRPr sz="1800" b="1">
                <a:solidFill>
                  <a:schemeClr val="dk1"/>
                </a:solidFill>
              </a:defRPr>
            </a:lvl7pPr>
            <a:lvl8pPr lvl="7" indent="0">
              <a:spcBef>
                <a:spcPts val="0"/>
              </a:spcBef>
              <a:buClr>
                <a:schemeClr val="dk1"/>
              </a:buClr>
              <a:buFont typeface="Arial"/>
              <a:buNone/>
              <a:defRPr sz="1800" b="1">
                <a:solidFill>
                  <a:schemeClr val="dk1"/>
                </a:solidFill>
              </a:defRPr>
            </a:lvl8pPr>
            <a:lvl9pPr lvl="8" indent="0">
              <a:spcBef>
                <a:spcPts val="0"/>
              </a:spcBef>
              <a:buClr>
                <a:schemeClr val="dk1"/>
              </a:buClr>
              <a:buFont typeface="Arial"/>
              <a:buNone/>
              <a:defRPr sz="1800" b="1">
                <a:solidFill>
                  <a:schemeClr val="dk1"/>
                </a:solidFill>
              </a:defRPr>
            </a:lvl9pPr>
          </a:lstStyle>
          <a:p>
            <a:pPr algn="ctr"/>
            <a:r>
              <a:rPr lang="en-US" sz="3600" dirty="0">
                <a:solidFill>
                  <a:schemeClr val="bg1"/>
                </a:solidFill>
                <a:latin typeface="Calibri" charset="0"/>
                <a:ea typeface="Calibri" charset="0"/>
                <a:cs typeface="Calibri" charset="0"/>
              </a:rPr>
              <a:t>Event Planning an Partnerships Guide</a:t>
            </a:r>
            <a:endParaRPr lang="en-US" sz="3600" dirty="0">
              <a:latin typeface="Calibri" charset="0"/>
              <a:ea typeface="Calibri" charset="0"/>
              <a:cs typeface="Calibri" charset="0"/>
            </a:endParaRPr>
          </a:p>
        </p:txBody>
      </p:sp>
    </p:spTree>
    <p:extLst>
      <p:ext uri="{BB962C8B-B14F-4D97-AF65-F5344CB8AC3E}">
        <p14:creationId xmlns:p14="http://schemas.microsoft.com/office/powerpoint/2010/main" val="920592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188217" y="1138858"/>
            <a:ext cx="4667074" cy="3062377"/>
          </a:xfrm>
          <a:prstGeom prst="rect">
            <a:avLst/>
          </a:prstGeom>
          <a:noFill/>
        </p:spPr>
        <p:txBody>
          <a:bodyPr wrap="square" rtlCol="0">
            <a:spAutoFit/>
          </a:bodyPr>
          <a:lstStyle/>
          <a:p>
            <a:pPr lvl="1"/>
            <a:r>
              <a:rPr lang="en-US" sz="2800" b="1" dirty="0">
                <a:latin typeface="Calibri" charset="0"/>
                <a:ea typeface="Calibri" charset="0"/>
                <a:cs typeface="Calibri" charset="0"/>
              </a:rPr>
              <a:t>Safety Guide</a:t>
            </a:r>
            <a:br>
              <a:rPr lang="en-US" dirty="0">
                <a:latin typeface="Calibri" charset="0"/>
                <a:ea typeface="Calibri" charset="0"/>
                <a:cs typeface="Calibri" charset="0"/>
              </a:rPr>
            </a:br>
            <a:r>
              <a:rPr lang="en-US" sz="1500" dirty="0">
                <a:latin typeface="Calibri" charset="0"/>
                <a:ea typeface="Calibri" charset="0"/>
                <a:cs typeface="Calibri" charset="0"/>
              </a:rPr>
              <a:t>Use this guide as you plan your Let’s Do Chemistry event and as a resource before training, demonstrating, or facilitating the activities.</a:t>
            </a:r>
            <a:br>
              <a:rPr lang="en-US" sz="1500" dirty="0">
                <a:latin typeface="Calibri" charset="0"/>
                <a:ea typeface="Calibri" charset="0"/>
                <a:cs typeface="Calibri" charset="0"/>
              </a:rPr>
            </a:br>
            <a:br>
              <a:rPr lang="en-US" sz="1500" dirty="0">
                <a:latin typeface="Calibri" charset="0"/>
                <a:ea typeface="Calibri" charset="0"/>
                <a:cs typeface="Calibri" charset="0"/>
              </a:rPr>
            </a:br>
            <a:r>
              <a:rPr lang="en-US" sz="1500" dirty="0">
                <a:latin typeface="Calibri" charset="0"/>
                <a:ea typeface="Calibri" charset="0"/>
                <a:cs typeface="Calibri" charset="0"/>
              </a:rPr>
              <a:t>Guide covers</a:t>
            </a:r>
          </a:p>
          <a:p>
            <a:pPr marL="285750" lvl="1" indent="-285750">
              <a:buFont typeface="Arial" panose="020B0604020202020204" pitchFamily="34" charset="0"/>
              <a:buChar char="•"/>
            </a:pPr>
            <a:r>
              <a:rPr lang="en-US" sz="1500" dirty="0">
                <a:latin typeface="Calibri" charset="0"/>
                <a:ea typeface="Calibri" charset="0"/>
                <a:cs typeface="Calibri" charset="0"/>
              </a:rPr>
              <a:t>Let’s Do Chemistry kit safety practices and protocols</a:t>
            </a:r>
          </a:p>
          <a:p>
            <a:pPr marL="285750" lvl="1" indent="-285750">
              <a:buFont typeface="Arial" panose="020B0604020202020204" pitchFamily="34" charset="0"/>
              <a:buChar char="•"/>
            </a:pPr>
            <a:r>
              <a:rPr lang="en-US" sz="1500" dirty="0">
                <a:latin typeface="Calibri" charset="0"/>
                <a:ea typeface="Calibri" charset="0"/>
                <a:cs typeface="Calibri" charset="0"/>
              </a:rPr>
              <a:t>General chemistry safety guidelines, protocols, and precautions</a:t>
            </a:r>
          </a:p>
          <a:p>
            <a:pPr marL="285750" lvl="1" indent="-285750">
              <a:buFont typeface="Arial" panose="020B0604020202020204" pitchFamily="34" charset="0"/>
              <a:buChar char="•"/>
            </a:pPr>
            <a:r>
              <a:rPr lang="en-US" sz="1500" dirty="0">
                <a:latin typeface="Calibri" charset="0"/>
                <a:ea typeface="Calibri" charset="0"/>
                <a:cs typeface="Calibri" charset="0"/>
              </a:rPr>
              <a:t>Additional safety tips</a:t>
            </a:r>
          </a:p>
          <a:p>
            <a:pPr marL="285750" lvl="1" indent="-285750">
              <a:buFont typeface="Arial" panose="020B0604020202020204" pitchFamily="34" charset="0"/>
              <a:buChar char="•"/>
            </a:pPr>
            <a:r>
              <a:rPr lang="en-US" sz="1500" dirty="0">
                <a:latin typeface="Calibri" charset="0"/>
                <a:ea typeface="Calibri" charset="0"/>
                <a:cs typeface="Calibri" charset="0"/>
              </a:rPr>
              <a:t>Chemistry materials and supplies</a:t>
            </a:r>
          </a:p>
          <a:p>
            <a:pPr marL="285750" lvl="1" indent="-285750">
              <a:buFont typeface="Arial" panose="020B0604020202020204" pitchFamily="34" charset="0"/>
              <a:buChar char="•"/>
            </a:pPr>
            <a:r>
              <a:rPr lang="en-US" sz="1500" dirty="0">
                <a:latin typeface="Calibri" charset="0"/>
                <a:ea typeface="Calibri" charset="0"/>
                <a:cs typeface="Calibri" charset="0"/>
              </a:rPr>
              <a:t>Additional resources</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8071" y="1216857"/>
            <a:ext cx="2617411" cy="3315387"/>
          </a:xfrm>
          <a:prstGeom prst="rect">
            <a:avLst/>
          </a:prstGeom>
          <a:ln>
            <a:solidFill>
              <a:schemeClr val="bg1">
                <a:lumMod val="50000"/>
              </a:schemeClr>
            </a:solidFill>
          </a:ln>
        </p:spPr>
      </p:pic>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75745" y="4708192"/>
            <a:ext cx="1591474" cy="309625"/>
          </a:xfrm>
          <a:prstGeom prst="rect">
            <a:avLst/>
          </a:prstGeom>
        </p:spPr>
      </p:pic>
      <p:sp>
        <p:nvSpPr>
          <p:cNvPr id="9" name="Title 1"/>
          <p:cNvSpPr txBox="1">
            <a:spLocks/>
          </p:cNvSpPr>
          <p:nvPr/>
        </p:nvSpPr>
        <p:spPr>
          <a:xfrm>
            <a:off x="0" y="0"/>
            <a:ext cx="9144000" cy="749147"/>
          </a:xfrm>
          <a:prstGeom prst="rect">
            <a:avLst/>
          </a:prstGeom>
          <a:solidFill>
            <a:srgbClr val="00858B"/>
          </a:solid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1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1800" b="1">
                <a:solidFill>
                  <a:schemeClr val="dk1"/>
                </a:solidFill>
              </a:defRPr>
            </a:lvl2pPr>
            <a:lvl3pPr lvl="2" indent="0">
              <a:spcBef>
                <a:spcPts val="0"/>
              </a:spcBef>
              <a:buClr>
                <a:schemeClr val="dk1"/>
              </a:buClr>
              <a:buFont typeface="Arial"/>
              <a:buNone/>
              <a:defRPr sz="1800" b="1">
                <a:solidFill>
                  <a:schemeClr val="dk1"/>
                </a:solidFill>
              </a:defRPr>
            </a:lvl3pPr>
            <a:lvl4pPr lvl="3" indent="0">
              <a:spcBef>
                <a:spcPts val="0"/>
              </a:spcBef>
              <a:buClr>
                <a:schemeClr val="dk1"/>
              </a:buClr>
              <a:buFont typeface="Arial"/>
              <a:buNone/>
              <a:defRPr sz="1800" b="1">
                <a:solidFill>
                  <a:schemeClr val="dk1"/>
                </a:solidFill>
              </a:defRPr>
            </a:lvl4pPr>
            <a:lvl5pPr lvl="4" indent="0">
              <a:spcBef>
                <a:spcPts val="0"/>
              </a:spcBef>
              <a:buClr>
                <a:schemeClr val="dk1"/>
              </a:buClr>
              <a:buFont typeface="Arial"/>
              <a:buNone/>
              <a:defRPr sz="1800" b="1">
                <a:solidFill>
                  <a:schemeClr val="dk1"/>
                </a:solidFill>
              </a:defRPr>
            </a:lvl5pPr>
            <a:lvl6pPr lvl="5" indent="0">
              <a:spcBef>
                <a:spcPts val="0"/>
              </a:spcBef>
              <a:buClr>
                <a:schemeClr val="dk1"/>
              </a:buClr>
              <a:buFont typeface="Arial"/>
              <a:buNone/>
              <a:defRPr sz="1800" b="1">
                <a:solidFill>
                  <a:schemeClr val="dk1"/>
                </a:solidFill>
              </a:defRPr>
            </a:lvl6pPr>
            <a:lvl7pPr lvl="6" indent="0">
              <a:spcBef>
                <a:spcPts val="0"/>
              </a:spcBef>
              <a:buClr>
                <a:schemeClr val="dk1"/>
              </a:buClr>
              <a:buFont typeface="Arial"/>
              <a:buNone/>
              <a:defRPr sz="1800" b="1">
                <a:solidFill>
                  <a:schemeClr val="dk1"/>
                </a:solidFill>
              </a:defRPr>
            </a:lvl7pPr>
            <a:lvl8pPr lvl="7" indent="0">
              <a:spcBef>
                <a:spcPts val="0"/>
              </a:spcBef>
              <a:buClr>
                <a:schemeClr val="dk1"/>
              </a:buClr>
              <a:buFont typeface="Arial"/>
              <a:buNone/>
              <a:defRPr sz="1800" b="1">
                <a:solidFill>
                  <a:schemeClr val="dk1"/>
                </a:solidFill>
              </a:defRPr>
            </a:lvl8pPr>
            <a:lvl9pPr lvl="8" indent="0">
              <a:spcBef>
                <a:spcPts val="0"/>
              </a:spcBef>
              <a:buClr>
                <a:schemeClr val="dk1"/>
              </a:buClr>
              <a:buFont typeface="Arial"/>
              <a:buNone/>
              <a:defRPr sz="1800" b="1">
                <a:solidFill>
                  <a:schemeClr val="dk1"/>
                </a:solidFill>
              </a:defRPr>
            </a:lvl9pPr>
          </a:lstStyle>
          <a:p>
            <a:pPr algn="ctr"/>
            <a:r>
              <a:rPr lang="en-US" sz="3600" dirty="0">
                <a:solidFill>
                  <a:schemeClr val="bg1"/>
                </a:solidFill>
                <a:latin typeface="Calibri" charset="0"/>
                <a:ea typeface="Calibri" charset="0"/>
                <a:cs typeface="Calibri" charset="0"/>
              </a:rPr>
              <a:t>Safety Guide</a:t>
            </a:r>
            <a:endParaRPr lang="en-US" sz="3600" dirty="0">
              <a:latin typeface="Calibri" charset="0"/>
              <a:ea typeface="Calibri" charset="0"/>
              <a:cs typeface="Calibri" charset="0"/>
            </a:endParaRPr>
          </a:p>
        </p:txBody>
      </p:sp>
    </p:spTree>
    <p:extLst>
      <p:ext uri="{BB962C8B-B14F-4D97-AF65-F5344CB8AC3E}">
        <p14:creationId xmlns:p14="http://schemas.microsoft.com/office/powerpoint/2010/main" val="88218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749147"/>
          </a:xfrm>
          <a:prstGeom prst="rect">
            <a:avLst/>
          </a:prstGeom>
          <a:solidFill>
            <a:srgbClr val="00858B"/>
          </a:solid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1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1800" b="1">
                <a:solidFill>
                  <a:schemeClr val="dk1"/>
                </a:solidFill>
              </a:defRPr>
            </a:lvl2pPr>
            <a:lvl3pPr lvl="2" indent="0">
              <a:spcBef>
                <a:spcPts val="0"/>
              </a:spcBef>
              <a:buClr>
                <a:schemeClr val="dk1"/>
              </a:buClr>
              <a:buFont typeface="Arial"/>
              <a:buNone/>
              <a:defRPr sz="1800" b="1">
                <a:solidFill>
                  <a:schemeClr val="dk1"/>
                </a:solidFill>
              </a:defRPr>
            </a:lvl3pPr>
            <a:lvl4pPr lvl="3" indent="0">
              <a:spcBef>
                <a:spcPts val="0"/>
              </a:spcBef>
              <a:buClr>
                <a:schemeClr val="dk1"/>
              </a:buClr>
              <a:buFont typeface="Arial"/>
              <a:buNone/>
              <a:defRPr sz="1800" b="1">
                <a:solidFill>
                  <a:schemeClr val="dk1"/>
                </a:solidFill>
              </a:defRPr>
            </a:lvl4pPr>
            <a:lvl5pPr lvl="4" indent="0">
              <a:spcBef>
                <a:spcPts val="0"/>
              </a:spcBef>
              <a:buClr>
                <a:schemeClr val="dk1"/>
              </a:buClr>
              <a:buFont typeface="Arial"/>
              <a:buNone/>
              <a:defRPr sz="1800" b="1">
                <a:solidFill>
                  <a:schemeClr val="dk1"/>
                </a:solidFill>
              </a:defRPr>
            </a:lvl5pPr>
            <a:lvl6pPr lvl="5" indent="0">
              <a:spcBef>
                <a:spcPts val="0"/>
              </a:spcBef>
              <a:buClr>
                <a:schemeClr val="dk1"/>
              </a:buClr>
              <a:buFont typeface="Arial"/>
              <a:buNone/>
              <a:defRPr sz="1800" b="1">
                <a:solidFill>
                  <a:schemeClr val="dk1"/>
                </a:solidFill>
              </a:defRPr>
            </a:lvl6pPr>
            <a:lvl7pPr lvl="6" indent="0">
              <a:spcBef>
                <a:spcPts val="0"/>
              </a:spcBef>
              <a:buClr>
                <a:schemeClr val="dk1"/>
              </a:buClr>
              <a:buFont typeface="Arial"/>
              <a:buNone/>
              <a:defRPr sz="1800" b="1">
                <a:solidFill>
                  <a:schemeClr val="dk1"/>
                </a:solidFill>
              </a:defRPr>
            </a:lvl7pPr>
            <a:lvl8pPr lvl="7" indent="0">
              <a:spcBef>
                <a:spcPts val="0"/>
              </a:spcBef>
              <a:buClr>
                <a:schemeClr val="dk1"/>
              </a:buClr>
              <a:buFont typeface="Arial"/>
              <a:buNone/>
              <a:defRPr sz="1800" b="1">
                <a:solidFill>
                  <a:schemeClr val="dk1"/>
                </a:solidFill>
              </a:defRPr>
            </a:lvl8pPr>
            <a:lvl9pPr lvl="8" indent="0">
              <a:spcBef>
                <a:spcPts val="0"/>
              </a:spcBef>
              <a:buClr>
                <a:schemeClr val="dk1"/>
              </a:buClr>
              <a:buFont typeface="Arial"/>
              <a:buNone/>
              <a:defRPr sz="1800" b="1">
                <a:solidFill>
                  <a:schemeClr val="dk1"/>
                </a:solidFill>
              </a:defRPr>
            </a:lvl9pPr>
          </a:lstStyle>
          <a:p>
            <a:pPr algn="ctr"/>
            <a:r>
              <a:rPr lang="en-US" sz="3600" dirty="0">
                <a:solidFill>
                  <a:schemeClr val="bg1"/>
                </a:solidFill>
                <a:latin typeface="Calibri" charset="0"/>
                <a:ea typeface="Calibri" charset="0"/>
                <a:cs typeface="Calibri" charset="0"/>
              </a:rPr>
              <a:t>Framework and Strategies</a:t>
            </a:r>
            <a:endParaRPr lang="en-US" sz="3600" dirty="0">
              <a:latin typeface="Calibri" charset="0"/>
              <a:ea typeface="Calibri" charset="0"/>
              <a:cs typeface="Calibri" charset="0"/>
            </a:endParaRPr>
          </a:p>
        </p:txBody>
      </p:sp>
      <p:sp>
        <p:nvSpPr>
          <p:cNvPr id="7" name="TextBox 6"/>
          <p:cNvSpPr txBox="1"/>
          <p:nvPr/>
        </p:nvSpPr>
        <p:spPr>
          <a:xfrm>
            <a:off x="4763953" y="938853"/>
            <a:ext cx="4139231" cy="3924151"/>
          </a:xfrm>
          <a:prstGeom prst="rect">
            <a:avLst/>
          </a:prstGeom>
          <a:noFill/>
        </p:spPr>
        <p:txBody>
          <a:bodyPr wrap="square" rtlCol="0">
            <a:spAutoFit/>
          </a:bodyPr>
          <a:lstStyle/>
          <a:p>
            <a:pPr lvl="1"/>
            <a:r>
              <a:rPr lang="en-US" sz="2800" b="1" dirty="0">
                <a:latin typeface="Calibri" charset="0"/>
                <a:ea typeface="Calibri" charset="0"/>
                <a:cs typeface="Calibri" charset="0"/>
              </a:rPr>
              <a:t>Framework and </a:t>
            </a:r>
          </a:p>
          <a:p>
            <a:pPr lvl="1"/>
            <a:r>
              <a:rPr lang="en-US" sz="2800" b="1" dirty="0">
                <a:latin typeface="Calibri" charset="0"/>
                <a:ea typeface="Calibri" charset="0"/>
                <a:cs typeface="Calibri" charset="0"/>
              </a:rPr>
              <a:t>Strategies </a:t>
            </a:r>
            <a:br>
              <a:rPr lang="en-US" sz="2800" b="1" dirty="0">
                <a:latin typeface="Calibri" charset="0"/>
                <a:ea typeface="Calibri" charset="0"/>
                <a:cs typeface="Calibri" charset="0"/>
              </a:rPr>
            </a:br>
            <a:r>
              <a:rPr lang="en-US" sz="2800" b="1" dirty="0">
                <a:latin typeface="Calibri" charset="0"/>
                <a:ea typeface="Calibri" charset="0"/>
                <a:cs typeface="Calibri" charset="0"/>
              </a:rPr>
              <a:t>Research to Practice Guide</a:t>
            </a:r>
            <a:br>
              <a:rPr lang="en-US" sz="2400" dirty="0">
                <a:latin typeface="Calibri" charset="0"/>
                <a:ea typeface="Calibri" charset="0"/>
                <a:cs typeface="Calibri" charset="0"/>
              </a:rPr>
            </a:br>
            <a:r>
              <a:rPr lang="en-US" sz="1500" dirty="0">
                <a:latin typeface="Calibri" charset="0"/>
                <a:ea typeface="Calibri" charset="0"/>
                <a:cs typeface="Calibri" charset="0"/>
              </a:rPr>
              <a:t>This guide will help you and your facilitators run a fun, successful Let's Do Chemistry event and to encourage positive attitudes toward learning chemistry. Within the guide</a:t>
            </a:r>
            <a:br>
              <a:rPr lang="en-US" sz="1500" dirty="0">
                <a:latin typeface="Calibri" charset="0"/>
                <a:ea typeface="Calibri" charset="0"/>
                <a:cs typeface="Calibri" charset="0"/>
              </a:rPr>
            </a:br>
            <a:br>
              <a:rPr lang="en-US" sz="1500" dirty="0">
                <a:latin typeface="Calibri" charset="0"/>
                <a:ea typeface="Calibri" charset="0"/>
                <a:cs typeface="Calibri" charset="0"/>
              </a:rPr>
            </a:br>
            <a:r>
              <a:rPr lang="en-US" sz="1500" dirty="0">
                <a:latin typeface="Calibri" charset="0"/>
                <a:ea typeface="Calibri" charset="0"/>
                <a:cs typeface="Calibri" charset="0"/>
              </a:rPr>
              <a:t>Guide covers</a:t>
            </a:r>
          </a:p>
          <a:p>
            <a:pPr marL="285750" lvl="1" indent="-285750">
              <a:buFont typeface="Arial" panose="020B0604020202020204" pitchFamily="34" charset="0"/>
              <a:buChar char="•"/>
            </a:pPr>
            <a:r>
              <a:rPr lang="en-US" sz="1500" dirty="0">
                <a:latin typeface="Calibri" charset="0"/>
                <a:ea typeface="Calibri" charset="0"/>
                <a:cs typeface="Calibri" charset="0"/>
              </a:rPr>
              <a:t>Let’s Do Chemistry project overview</a:t>
            </a:r>
          </a:p>
          <a:p>
            <a:pPr marL="285750" lvl="1" indent="-285750">
              <a:buFont typeface="Arial" panose="020B0604020202020204" pitchFamily="34" charset="0"/>
              <a:buChar char="•"/>
            </a:pPr>
            <a:r>
              <a:rPr lang="en-US" sz="1500" dirty="0">
                <a:latin typeface="Calibri" charset="0"/>
                <a:ea typeface="Calibri" charset="0"/>
                <a:cs typeface="Calibri" charset="0"/>
              </a:rPr>
              <a:t>Learning chemistry in museums</a:t>
            </a:r>
          </a:p>
          <a:p>
            <a:pPr marL="285750" lvl="1" indent="-285750">
              <a:buFont typeface="Arial" panose="020B0604020202020204" pitchFamily="34" charset="0"/>
              <a:buChar char="•"/>
            </a:pPr>
            <a:r>
              <a:rPr lang="en-US" sz="1500" dirty="0">
                <a:latin typeface="Calibri" charset="0"/>
                <a:ea typeface="Calibri" charset="0"/>
                <a:cs typeface="Calibri" charset="0"/>
              </a:rPr>
              <a:t>Creating the framework</a:t>
            </a:r>
          </a:p>
          <a:p>
            <a:pPr marL="285750" lvl="1" indent="-285750">
              <a:buFont typeface="Arial" panose="020B0604020202020204" pitchFamily="34" charset="0"/>
              <a:buChar char="•"/>
            </a:pPr>
            <a:r>
              <a:rPr lang="en-US" sz="1500" dirty="0">
                <a:latin typeface="Calibri" charset="0"/>
                <a:ea typeface="Calibri" charset="0"/>
                <a:cs typeface="Calibri" charset="0"/>
              </a:rPr>
              <a:t>Understanding the framework</a:t>
            </a:r>
          </a:p>
          <a:p>
            <a:pPr marL="285750" lvl="1" indent="-285750">
              <a:buFont typeface="Arial" panose="020B0604020202020204" pitchFamily="34" charset="0"/>
              <a:buChar char="•"/>
            </a:pPr>
            <a:r>
              <a:rPr lang="en-US" sz="1500" dirty="0">
                <a:latin typeface="Calibri" charset="0"/>
                <a:ea typeface="Calibri" charset="0"/>
                <a:cs typeface="Calibri" charset="0"/>
              </a:rPr>
              <a:t>Using the framework</a:t>
            </a:r>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75745" y="4708192"/>
            <a:ext cx="1591474" cy="30962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1287" y="1428745"/>
            <a:ext cx="3639788" cy="2599848"/>
          </a:xfrm>
          <a:prstGeom prst="rect">
            <a:avLst/>
          </a:prstGeom>
          <a:ln>
            <a:solidFill>
              <a:schemeClr val="bg1">
                <a:lumMod val="50000"/>
              </a:schemeClr>
            </a:solidFill>
          </a:ln>
        </p:spPr>
      </p:pic>
    </p:spTree>
    <p:extLst>
      <p:ext uri="{BB962C8B-B14F-4D97-AF65-F5344CB8AC3E}">
        <p14:creationId xmlns:p14="http://schemas.microsoft.com/office/powerpoint/2010/main" val="2470573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736327"/>
          </a:xfrm>
          <a:prstGeom prst="rect">
            <a:avLst/>
          </a:prstGeom>
          <a:solidFill>
            <a:srgbClr val="00858B"/>
          </a:solid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1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1800" b="1">
                <a:solidFill>
                  <a:schemeClr val="dk1"/>
                </a:solidFill>
              </a:defRPr>
            </a:lvl2pPr>
            <a:lvl3pPr lvl="2" indent="0">
              <a:spcBef>
                <a:spcPts val="0"/>
              </a:spcBef>
              <a:buClr>
                <a:schemeClr val="dk1"/>
              </a:buClr>
              <a:buFont typeface="Arial"/>
              <a:buNone/>
              <a:defRPr sz="1800" b="1">
                <a:solidFill>
                  <a:schemeClr val="dk1"/>
                </a:solidFill>
              </a:defRPr>
            </a:lvl3pPr>
            <a:lvl4pPr lvl="3" indent="0">
              <a:spcBef>
                <a:spcPts val="0"/>
              </a:spcBef>
              <a:buClr>
                <a:schemeClr val="dk1"/>
              </a:buClr>
              <a:buFont typeface="Arial"/>
              <a:buNone/>
              <a:defRPr sz="1800" b="1">
                <a:solidFill>
                  <a:schemeClr val="dk1"/>
                </a:solidFill>
              </a:defRPr>
            </a:lvl4pPr>
            <a:lvl5pPr lvl="4" indent="0">
              <a:spcBef>
                <a:spcPts val="0"/>
              </a:spcBef>
              <a:buClr>
                <a:schemeClr val="dk1"/>
              </a:buClr>
              <a:buFont typeface="Arial"/>
              <a:buNone/>
              <a:defRPr sz="1800" b="1">
                <a:solidFill>
                  <a:schemeClr val="dk1"/>
                </a:solidFill>
              </a:defRPr>
            </a:lvl5pPr>
            <a:lvl6pPr lvl="5" indent="0">
              <a:spcBef>
                <a:spcPts val="0"/>
              </a:spcBef>
              <a:buClr>
                <a:schemeClr val="dk1"/>
              </a:buClr>
              <a:buFont typeface="Arial"/>
              <a:buNone/>
              <a:defRPr sz="1800" b="1">
                <a:solidFill>
                  <a:schemeClr val="dk1"/>
                </a:solidFill>
              </a:defRPr>
            </a:lvl6pPr>
            <a:lvl7pPr lvl="6" indent="0">
              <a:spcBef>
                <a:spcPts val="0"/>
              </a:spcBef>
              <a:buClr>
                <a:schemeClr val="dk1"/>
              </a:buClr>
              <a:buFont typeface="Arial"/>
              <a:buNone/>
              <a:defRPr sz="1800" b="1">
                <a:solidFill>
                  <a:schemeClr val="dk1"/>
                </a:solidFill>
              </a:defRPr>
            </a:lvl7pPr>
            <a:lvl8pPr lvl="7" indent="0">
              <a:spcBef>
                <a:spcPts val="0"/>
              </a:spcBef>
              <a:buClr>
                <a:schemeClr val="dk1"/>
              </a:buClr>
              <a:buFont typeface="Arial"/>
              <a:buNone/>
              <a:defRPr sz="1800" b="1">
                <a:solidFill>
                  <a:schemeClr val="dk1"/>
                </a:solidFill>
              </a:defRPr>
            </a:lvl8pPr>
            <a:lvl9pPr lvl="8" indent="0">
              <a:spcBef>
                <a:spcPts val="0"/>
              </a:spcBef>
              <a:buClr>
                <a:schemeClr val="dk1"/>
              </a:buClr>
              <a:buFont typeface="Arial"/>
              <a:buNone/>
              <a:defRPr sz="1800" b="1">
                <a:solidFill>
                  <a:schemeClr val="dk1"/>
                </a:solidFill>
              </a:defRPr>
            </a:lvl9pPr>
          </a:lstStyle>
          <a:p>
            <a:pPr algn="ctr"/>
            <a:r>
              <a:rPr lang="en-US" sz="3200" dirty="0">
                <a:solidFill>
                  <a:schemeClr val="bg1"/>
                </a:solidFill>
              </a:rPr>
              <a:t>Professional Development Videos</a:t>
            </a:r>
            <a:endParaRPr lang="en-US" sz="3200" dirty="0"/>
          </a:p>
        </p:txBody>
      </p:sp>
      <p:sp>
        <p:nvSpPr>
          <p:cNvPr id="7" name="TextBox 6"/>
          <p:cNvSpPr txBox="1"/>
          <p:nvPr/>
        </p:nvSpPr>
        <p:spPr>
          <a:xfrm>
            <a:off x="160545" y="1102863"/>
            <a:ext cx="3343492" cy="3908762"/>
          </a:xfrm>
          <a:prstGeom prst="rect">
            <a:avLst/>
          </a:prstGeom>
          <a:noFill/>
        </p:spPr>
        <p:txBody>
          <a:bodyPr wrap="square" rtlCol="0">
            <a:spAutoFit/>
          </a:bodyPr>
          <a:lstStyle/>
          <a:p>
            <a:pPr lvl="1"/>
            <a:r>
              <a:rPr lang="en-US" sz="2800" b="1" dirty="0">
                <a:latin typeface="Calibri" charset="0"/>
                <a:ea typeface="Calibri" charset="0"/>
                <a:cs typeface="Calibri" charset="0"/>
              </a:rPr>
              <a:t>Training videos</a:t>
            </a:r>
          </a:p>
          <a:p>
            <a:pPr lvl="1"/>
            <a:r>
              <a:rPr lang="en-US" sz="1600" dirty="0">
                <a:latin typeface="Calibri" charset="0"/>
                <a:ea typeface="Calibri" charset="0"/>
                <a:cs typeface="Calibri" charset="0"/>
              </a:rPr>
              <a:t>Training videos for each hands-on activity intended for staff and volunteer educators</a:t>
            </a:r>
          </a:p>
          <a:p>
            <a:pPr lvl="1"/>
            <a:endParaRPr lang="en-US" sz="1600" dirty="0">
              <a:latin typeface="Calibri" charset="0"/>
              <a:ea typeface="Calibri" charset="0"/>
              <a:cs typeface="Calibri" charset="0"/>
            </a:endParaRPr>
          </a:p>
          <a:p>
            <a:pPr lvl="1"/>
            <a:endParaRPr lang="en-US" sz="1600" dirty="0">
              <a:latin typeface="Calibri" charset="0"/>
              <a:ea typeface="Calibri" charset="0"/>
              <a:cs typeface="Calibri" charset="0"/>
            </a:endParaRPr>
          </a:p>
          <a:p>
            <a:pPr lvl="1"/>
            <a:r>
              <a:rPr lang="en-US" sz="2800" b="1" dirty="0">
                <a:latin typeface="Calibri" charset="0"/>
                <a:ea typeface="Calibri" charset="0"/>
                <a:cs typeface="Calibri" charset="0"/>
              </a:rPr>
              <a:t>Facilitation video</a:t>
            </a:r>
          </a:p>
          <a:p>
            <a:pPr lvl="1"/>
            <a:r>
              <a:rPr lang="en-US" sz="1600" b="1" dirty="0" err="1">
                <a:latin typeface="Calibri" charset="0"/>
                <a:ea typeface="Calibri" charset="0"/>
                <a:cs typeface="Calibri" charset="0"/>
              </a:rPr>
              <a:t>Chem</a:t>
            </a:r>
            <a:r>
              <a:rPr lang="en-US" sz="1600" b="1" dirty="0">
                <a:latin typeface="Calibri" charset="0"/>
                <a:ea typeface="Calibri" charset="0"/>
                <a:cs typeface="Calibri" charset="0"/>
              </a:rPr>
              <a:t>-Attitudes with Dr. Braxton Hazelby facilitation training video</a:t>
            </a:r>
            <a:r>
              <a:rPr lang="en-US" sz="1600" dirty="0">
                <a:latin typeface="Calibri" charset="0"/>
                <a:ea typeface="Calibri" charset="0"/>
                <a:cs typeface="Calibri" charset="0"/>
              </a:rPr>
              <a:t> This funny video will help you and your facilitators run activities in a way that encourages participation and positive attitudes towards learning about chemistry.</a:t>
            </a:r>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75745" y="4708192"/>
            <a:ext cx="1591474" cy="30962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37164" y="1235487"/>
            <a:ext cx="5425352" cy="2973545"/>
          </a:xfrm>
          <a:prstGeom prst="rect">
            <a:avLst/>
          </a:prstGeom>
        </p:spPr>
      </p:pic>
    </p:spTree>
    <p:extLst>
      <p:ext uri="{BB962C8B-B14F-4D97-AF65-F5344CB8AC3E}">
        <p14:creationId xmlns:p14="http://schemas.microsoft.com/office/powerpoint/2010/main" val="1873860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a:xfrm>
            <a:off x="0" y="0"/>
            <a:ext cx="9144000" cy="782198"/>
          </a:xfrm>
          <a:solidFill>
            <a:srgbClr val="00858B"/>
          </a:solidFill>
        </p:spPr>
        <p:txBody>
          <a:bodyPr/>
          <a:lstStyle/>
          <a:p>
            <a:pPr algn="ctr"/>
            <a:r>
              <a:rPr lang="en-US" sz="3600" dirty="0">
                <a:solidFill>
                  <a:schemeClr val="bg1"/>
                </a:solidFill>
                <a:latin typeface="Calibri" charset="0"/>
                <a:ea typeface="Calibri" charset="0"/>
                <a:cs typeface="Calibri" charset="0"/>
              </a:rPr>
              <a:t> Digital Materials</a:t>
            </a:r>
            <a:br>
              <a:rPr lang="en-US" sz="3600" dirty="0">
                <a:latin typeface="Calibri" charset="0"/>
                <a:ea typeface="Calibri" charset="0"/>
                <a:cs typeface="Calibri" charset="0"/>
              </a:rPr>
            </a:br>
            <a:br>
              <a:rPr lang="en-US" dirty="0"/>
            </a:br>
            <a:br>
              <a:rPr lang="en-US" dirty="0"/>
            </a:br>
            <a:endParaRPr lang="en-US" dirty="0"/>
          </a:p>
        </p:txBody>
      </p:sp>
      <p:pic>
        <p:nvPicPr>
          <p:cNvPr id="2" name="Picture 1"/>
          <p:cNvPicPr>
            <a:picLocks noChangeAspect="1"/>
          </p:cNvPicPr>
          <p:nvPr/>
        </p:nvPicPr>
        <p:blipFill>
          <a:blip r:embed="rId3"/>
          <a:stretch>
            <a:fillRect/>
          </a:stretch>
        </p:blipFill>
        <p:spPr>
          <a:xfrm>
            <a:off x="4867008" y="782198"/>
            <a:ext cx="3296491" cy="4395322"/>
          </a:xfrm>
          <a:prstGeom prst="rect">
            <a:avLst/>
          </a:prstGeom>
        </p:spPr>
      </p:pic>
      <p:sp>
        <p:nvSpPr>
          <p:cNvPr id="7" name="TextBox 6"/>
          <p:cNvSpPr txBox="1"/>
          <p:nvPr/>
        </p:nvSpPr>
        <p:spPr>
          <a:xfrm>
            <a:off x="160545" y="1102863"/>
            <a:ext cx="3343492" cy="1938992"/>
          </a:xfrm>
          <a:prstGeom prst="rect">
            <a:avLst/>
          </a:prstGeom>
          <a:noFill/>
        </p:spPr>
        <p:txBody>
          <a:bodyPr wrap="square" rtlCol="0">
            <a:spAutoFit/>
          </a:bodyPr>
          <a:lstStyle/>
          <a:p>
            <a:pPr lvl="1"/>
            <a:r>
              <a:rPr lang="en-US" sz="2800" b="1" dirty="0">
                <a:latin typeface="Calibri" charset="0"/>
                <a:ea typeface="Calibri" charset="0"/>
                <a:cs typeface="Calibri" charset="0"/>
              </a:rPr>
              <a:t>Physical kits</a:t>
            </a:r>
          </a:p>
          <a:p>
            <a:pPr lvl="1"/>
            <a:r>
              <a:rPr lang="en-US" sz="1600" dirty="0">
                <a:latin typeface="Calibri" charset="0"/>
                <a:ea typeface="Calibri" charset="0"/>
                <a:cs typeface="Calibri" charset="0"/>
              </a:rPr>
              <a:t>Include USB drive</a:t>
            </a:r>
          </a:p>
          <a:p>
            <a:pPr lvl="1"/>
            <a:endParaRPr lang="en-US" sz="1600" dirty="0">
              <a:latin typeface="Calibri" charset="0"/>
              <a:ea typeface="Calibri" charset="0"/>
              <a:cs typeface="Calibri" charset="0"/>
            </a:endParaRPr>
          </a:p>
          <a:p>
            <a:pPr lvl="1"/>
            <a:endParaRPr lang="en-US" sz="1600" dirty="0">
              <a:latin typeface="Calibri" charset="0"/>
              <a:ea typeface="Calibri" charset="0"/>
              <a:cs typeface="Calibri" charset="0"/>
            </a:endParaRPr>
          </a:p>
          <a:p>
            <a:pPr lvl="1"/>
            <a:r>
              <a:rPr lang="en-US" sz="2800" b="1" dirty="0">
                <a:latin typeface="Calibri" charset="0"/>
                <a:ea typeface="Calibri" charset="0"/>
                <a:cs typeface="Calibri" charset="0"/>
              </a:rPr>
              <a:t>Digital Download</a:t>
            </a:r>
          </a:p>
          <a:p>
            <a:pPr lvl="1"/>
            <a:r>
              <a:rPr lang="en-US" sz="1600" b="1" dirty="0" err="1">
                <a:latin typeface="Calibri" charset="0"/>
                <a:ea typeface="Calibri" charset="0"/>
                <a:cs typeface="Calibri" charset="0"/>
              </a:rPr>
              <a:t>www.nisenet.org</a:t>
            </a:r>
            <a:r>
              <a:rPr lang="en-US" sz="1600" b="1" dirty="0">
                <a:latin typeface="Calibri" charset="0"/>
                <a:ea typeface="Calibri" charset="0"/>
                <a:cs typeface="Calibri" charset="0"/>
              </a:rPr>
              <a:t>/chemistry-kit</a:t>
            </a:r>
            <a:endParaRPr lang="en-US" sz="1600" dirty="0">
              <a:latin typeface="Calibri" charset="0"/>
              <a:ea typeface="Calibri" charset="0"/>
              <a:cs typeface="Calibri" charset="0"/>
            </a:endParaRPr>
          </a:p>
        </p:txBody>
      </p:sp>
    </p:spTree>
    <p:extLst>
      <p:ext uri="{BB962C8B-B14F-4D97-AF65-F5344CB8AC3E}">
        <p14:creationId xmlns:p14="http://schemas.microsoft.com/office/powerpoint/2010/main" val="1316701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5829" y="232265"/>
            <a:ext cx="7092760" cy="4581196"/>
          </a:xfrm>
          <a:prstGeom prst="rect">
            <a:avLst/>
          </a:prstGeom>
        </p:spPr>
      </p:pic>
      <p:sp>
        <p:nvSpPr>
          <p:cNvPr id="3" name="Title 1"/>
          <p:cNvSpPr txBox="1">
            <a:spLocks/>
          </p:cNvSpPr>
          <p:nvPr/>
        </p:nvSpPr>
        <p:spPr>
          <a:xfrm>
            <a:off x="0" y="-23703"/>
            <a:ext cx="9144000" cy="696699"/>
          </a:xfrm>
          <a:prstGeom prst="rect">
            <a:avLst/>
          </a:prstGeom>
          <a:solidFill>
            <a:srgbClr val="00858B"/>
          </a:solid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1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1800" b="1">
                <a:solidFill>
                  <a:schemeClr val="dk1"/>
                </a:solidFill>
              </a:defRPr>
            </a:lvl2pPr>
            <a:lvl3pPr lvl="2" indent="0">
              <a:spcBef>
                <a:spcPts val="0"/>
              </a:spcBef>
              <a:buClr>
                <a:schemeClr val="dk1"/>
              </a:buClr>
              <a:buFont typeface="Arial"/>
              <a:buNone/>
              <a:defRPr sz="1800" b="1">
                <a:solidFill>
                  <a:schemeClr val="dk1"/>
                </a:solidFill>
              </a:defRPr>
            </a:lvl3pPr>
            <a:lvl4pPr lvl="3" indent="0">
              <a:spcBef>
                <a:spcPts val="0"/>
              </a:spcBef>
              <a:buClr>
                <a:schemeClr val="dk1"/>
              </a:buClr>
              <a:buFont typeface="Arial"/>
              <a:buNone/>
              <a:defRPr sz="1800" b="1">
                <a:solidFill>
                  <a:schemeClr val="dk1"/>
                </a:solidFill>
              </a:defRPr>
            </a:lvl4pPr>
            <a:lvl5pPr lvl="4" indent="0">
              <a:spcBef>
                <a:spcPts val="0"/>
              </a:spcBef>
              <a:buClr>
                <a:schemeClr val="dk1"/>
              </a:buClr>
              <a:buFont typeface="Arial"/>
              <a:buNone/>
              <a:defRPr sz="1800" b="1">
                <a:solidFill>
                  <a:schemeClr val="dk1"/>
                </a:solidFill>
              </a:defRPr>
            </a:lvl5pPr>
            <a:lvl6pPr lvl="5" indent="0">
              <a:spcBef>
                <a:spcPts val="0"/>
              </a:spcBef>
              <a:buClr>
                <a:schemeClr val="dk1"/>
              </a:buClr>
              <a:buFont typeface="Arial"/>
              <a:buNone/>
              <a:defRPr sz="1800" b="1">
                <a:solidFill>
                  <a:schemeClr val="dk1"/>
                </a:solidFill>
              </a:defRPr>
            </a:lvl6pPr>
            <a:lvl7pPr lvl="6" indent="0">
              <a:spcBef>
                <a:spcPts val="0"/>
              </a:spcBef>
              <a:buClr>
                <a:schemeClr val="dk1"/>
              </a:buClr>
              <a:buFont typeface="Arial"/>
              <a:buNone/>
              <a:defRPr sz="1800" b="1">
                <a:solidFill>
                  <a:schemeClr val="dk1"/>
                </a:solidFill>
              </a:defRPr>
            </a:lvl7pPr>
            <a:lvl8pPr lvl="7" indent="0">
              <a:spcBef>
                <a:spcPts val="0"/>
              </a:spcBef>
              <a:buClr>
                <a:schemeClr val="dk1"/>
              </a:buClr>
              <a:buFont typeface="Arial"/>
              <a:buNone/>
              <a:defRPr sz="1800" b="1">
                <a:solidFill>
                  <a:schemeClr val="dk1"/>
                </a:solidFill>
              </a:defRPr>
            </a:lvl8pPr>
            <a:lvl9pPr lvl="8" indent="0">
              <a:spcBef>
                <a:spcPts val="0"/>
              </a:spcBef>
              <a:buClr>
                <a:schemeClr val="dk1"/>
              </a:buClr>
              <a:buFont typeface="Arial"/>
              <a:buNone/>
              <a:defRPr sz="1800" b="1">
                <a:solidFill>
                  <a:schemeClr val="dk1"/>
                </a:solidFill>
              </a:defRPr>
            </a:lvl9pPr>
          </a:lstStyle>
          <a:p>
            <a:pPr algn="ctr"/>
            <a:r>
              <a:rPr lang="en-US" sz="3600" dirty="0">
                <a:solidFill>
                  <a:schemeClr val="bg1"/>
                </a:solidFill>
                <a:latin typeface="Calibri" charset="0"/>
                <a:ea typeface="Calibri" charset="0"/>
                <a:cs typeface="Calibri" charset="0"/>
              </a:rPr>
              <a:t> Explore Science: Let’s Do Chemistry kits</a:t>
            </a:r>
            <a:endParaRPr lang="en-US" sz="3600" dirty="0"/>
          </a:p>
        </p:txBody>
      </p:sp>
      <p:sp>
        <p:nvSpPr>
          <p:cNvPr id="6" name="TextBox 5"/>
          <p:cNvSpPr txBox="1"/>
          <p:nvPr/>
        </p:nvSpPr>
        <p:spPr>
          <a:xfrm>
            <a:off x="268941" y="4320792"/>
            <a:ext cx="8875059" cy="830997"/>
          </a:xfrm>
          <a:prstGeom prst="rect">
            <a:avLst/>
          </a:prstGeom>
          <a:noFill/>
        </p:spPr>
        <p:txBody>
          <a:bodyPr wrap="square" rtlCol="0">
            <a:spAutoFit/>
          </a:bodyPr>
          <a:lstStyle/>
          <a:p>
            <a:r>
              <a:rPr lang="en-US" sz="2400" dirty="0">
                <a:latin typeface="Calibri" charset="0"/>
                <a:ea typeface="Calibri" charset="0"/>
                <a:cs typeface="Calibri" charset="0"/>
              </a:rPr>
              <a:t>250 physical kits distributed across the US</a:t>
            </a:r>
          </a:p>
          <a:p>
            <a:r>
              <a:rPr lang="en-US" sz="2400" dirty="0">
                <a:latin typeface="Calibri" charset="0"/>
                <a:ea typeface="Calibri" charset="0"/>
                <a:cs typeface="Calibri" charset="0"/>
              </a:rPr>
              <a:t>museums, universities, ACS Local Sections &amp; Student Chapters</a:t>
            </a:r>
          </a:p>
        </p:txBody>
      </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56711" y="2522863"/>
            <a:ext cx="2133053" cy="1432193"/>
          </a:xfrm>
          <a:prstGeom prst="rect">
            <a:avLst/>
          </a:prstGeom>
        </p:spPr>
      </p:pic>
    </p:spTree>
    <p:extLst>
      <p:ext uri="{BB962C8B-B14F-4D97-AF65-F5344CB8AC3E}">
        <p14:creationId xmlns:p14="http://schemas.microsoft.com/office/powerpoint/2010/main" val="1957645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7455" y="819114"/>
            <a:ext cx="2446056" cy="159278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71856" y="233306"/>
            <a:ext cx="3130529" cy="4695794"/>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97455" y="2513487"/>
            <a:ext cx="2393067" cy="2415614"/>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91262" y="2750179"/>
            <a:ext cx="2904445" cy="2178921"/>
          </a:xfrm>
          <a:prstGeom prst="rect">
            <a:avLst/>
          </a:prstGeom>
        </p:spPr>
      </p:pic>
      <p:sp>
        <p:nvSpPr>
          <p:cNvPr id="15" name="TextBox 14"/>
          <p:cNvSpPr txBox="1"/>
          <p:nvPr/>
        </p:nvSpPr>
        <p:spPr>
          <a:xfrm>
            <a:off x="234791" y="2125052"/>
            <a:ext cx="29326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Arial"/>
                <a:cs typeface="Arial"/>
                <a:sym typeface="Arial"/>
              </a:rPr>
              <a:t>Science Museum of Minnesota</a:t>
            </a:r>
          </a:p>
        </p:txBody>
      </p:sp>
      <p:sp>
        <p:nvSpPr>
          <p:cNvPr id="16" name="TextBox 15"/>
          <p:cNvSpPr txBox="1"/>
          <p:nvPr/>
        </p:nvSpPr>
        <p:spPr>
          <a:xfrm>
            <a:off x="596766" y="4658491"/>
            <a:ext cx="2106421"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Arial"/>
                <a:cs typeface="Arial"/>
                <a:sym typeface="Arial"/>
              </a:rPr>
              <a:t>Shared by Sciencenter</a:t>
            </a:r>
          </a:p>
        </p:txBody>
      </p:sp>
      <p:sp>
        <p:nvSpPr>
          <p:cNvPr id="17" name="TextBox 16"/>
          <p:cNvSpPr txBox="1"/>
          <p:nvPr/>
        </p:nvSpPr>
        <p:spPr>
          <a:xfrm>
            <a:off x="3091130" y="4658491"/>
            <a:ext cx="260457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Arial"/>
                <a:cs typeface="Arial"/>
                <a:sym typeface="Arial"/>
              </a:rPr>
              <a:t>Shared by Discovery Station</a:t>
            </a:r>
          </a:p>
        </p:txBody>
      </p:sp>
      <p:sp>
        <p:nvSpPr>
          <p:cNvPr id="18" name="TextBox 17"/>
          <p:cNvSpPr txBox="1"/>
          <p:nvPr/>
        </p:nvSpPr>
        <p:spPr>
          <a:xfrm>
            <a:off x="5884521" y="4658491"/>
            <a:ext cx="3117864"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Arial"/>
                <a:cs typeface="Arial"/>
                <a:sym typeface="Arial"/>
              </a:rPr>
              <a:t>Shared by Museum of Science</a:t>
            </a:r>
          </a:p>
        </p:txBody>
      </p:sp>
      <p:sp>
        <p:nvSpPr>
          <p:cNvPr id="11" name="Title 1"/>
          <p:cNvSpPr txBox="1">
            <a:spLocks/>
          </p:cNvSpPr>
          <p:nvPr/>
        </p:nvSpPr>
        <p:spPr>
          <a:xfrm>
            <a:off x="0" y="0"/>
            <a:ext cx="9144000" cy="749147"/>
          </a:xfrm>
          <a:prstGeom prst="rect">
            <a:avLst/>
          </a:prstGeom>
          <a:solidFill>
            <a:srgbClr val="00858B"/>
          </a:solid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1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1800" b="1">
                <a:solidFill>
                  <a:schemeClr val="dk1"/>
                </a:solidFill>
              </a:defRPr>
            </a:lvl2pPr>
            <a:lvl3pPr lvl="2" indent="0">
              <a:spcBef>
                <a:spcPts val="0"/>
              </a:spcBef>
              <a:buClr>
                <a:schemeClr val="dk1"/>
              </a:buClr>
              <a:buFont typeface="Arial"/>
              <a:buNone/>
              <a:defRPr sz="1800" b="1">
                <a:solidFill>
                  <a:schemeClr val="dk1"/>
                </a:solidFill>
              </a:defRPr>
            </a:lvl3pPr>
            <a:lvl4pPr lvl="3" indent="0">
              <a:spcBef>
                <a:spcPts val="0"/>
              </a:spcBef>
              <a:buClr>
                <a:schemeClr val="dk1"/>
              </a:buClr>
              <a:buFont typeface="Arial"/>
              <a:buNone/>
              <a:defRPr sz="1800" b="1">
                <a:solidFill>
                  <a:schemeClr val="dk1"/>
                </a:solidFill>
              </a:defRPr>
            </a:lvl4pPr>
            <a:lvl5pPr lvl="4" indent="0">
              <a:spcBef>
                <a:spcPts val="0"/>
              </a:spcBef>
              <a:buClr>
                <a:schemeClr val="dk1"/>
              </a:buClr>
              <a:buFont typeface="Arial"/>
              <a:buNone/>
              <a:defRPr sz="1800" b="1">
                <a:solidFill>
                  <a:schemeClr val="dk1"/>
                </a:solidFill>
              </a:defRPr>
            </a:lvl5pPr>
            <a:lvl6pPr lvl="5" indent="0">
              <a:spcBef>
                <a:spcPts val="0"/>
              </a:spcBef>
              <a:buClr>
                <a:schemeClr val="dk1"/>
              </a:buClr>
              <a:buFont typeface="Arial"/>
              <a:buNone/>
              <a:defRPr sz="1800" b="1">
                <a:solidFill>
                  <a:schemeClr val="dk1"/>
                </a:solidFill>
              </a:defRPr>
            </a:lvl6pPr>
            <a:lvl7pPr lvl="6" indent="0">
              <a:spcBef>
                <a:spcPts val="0"/>
              </a:spcBef>
              <a:buClr>
                <a:schemeClr val="dk1"/>
              </a:buClr>
              <a:buFont typeface="Arial"/>
              <a:buNone/>
              <a:defRPr sz="1800" b="1">
                <a:solidFill>
                  <a:schemeClr val="dk1"/>
                </a:solidFill>
              </a:defRPr>
            </a:lvl7pPr>
            <a:lvl8pPr lvl="7" indent="0">
              <a:spcBef>
                <a:spcPts val="0"/>
              </a:spcBef>
              <a:buClr>
                <a:schemeClr val="dk1"/>
              </a:buClr>
              <a:buFont typeface="Arial"/>
              <a:buNone/>
              <a:defRPr sz="1800" b="1">
                <a:solidFill>
                  <a:schemeClr val="dk1"/>
                </a:solidFill>
              </a:defRPr>
            </a:lvl8pPr>
            <a:lvl9pPr lvl="8" indent="0">
              <a:spcBef>
                <a:spcPts val="0"/>
              </a:spcBef>
              <a:buClr>
                <a:schemeClr val="dk1"/>
              </a:buClr>
              <a:buFont typeface="Arial"/>
              <a:buNone/>
              <a:defRPr sz="1800" b="1">
                <a:solidFill>
                  <a:schemeClr val="dk1"/>
                </a:solidFil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FFFF"/>
                </a:solidFill>
                <a:effectLst/>
                <a:uLnTx/>
                <a:uFillTx/>
                <a:latin typeface="Calibri" charset="0"/>
                <a:ea typeface="Calibri" charset="0"/>
                <a:cs typeface="Calibri" charset="0"/>
                <a:sym typeface="Arial"/>
              </a:rPr>
              <a:t>Events across the United States</a:t>
            </a:r>
            <a:endParaRPr kumimoji="0" lang="en-US" sz="3600" b="1" i="0" u="none" strike="noStrike" kern="0" cap="none" spc="0" normalizeH="0" baseline="0" noProof="0" dirty="0">
              <a:ln>
                <a:noFill/>
              </a:ln>
              <a:solidFill>
                <a:srgbClr val="000000"/>
              </a:solidFill>
              <a:effectLst/>
              <a:uLnTx/>
              <a:uFillTx/>
              <a:latin typeface="Calibri" charset="0"/>
              <a:ea typeface="Calibri" charset="0"/>
              <a:cs typeface="Calibri" charset="0"/>
              <a:sym typeface="Arial"/>
            </a:endParaRPr>
          </a:p>
        </p:txBody>
      </p:sp>
      <p:pic>
        <p:nvPicPr>
          <p:cNvPr id="13" name="Picture 12" descr="ExSci_Chem_logo_V_color.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67391" y="1002799"/>
            <a:ext cx="2224706" cy="1493730"/>
          </a:xfrm>
          <a:prstGeom prst="rect">
            <a:avLst/>
          </a:prstGeom>
        </p:spPr>
      </p:pic>
    </p:spTree>
    <p:extLst>
      <p:ext uri="{BB962C8B-B14F-4D97-AF65-F5344CB8AC3E}">
        <p14:creationId xmlns:p14="http://schemas.microsoft.com/office/powerpoint/2010/main" val="3790368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261114" y="4022061"/>
            <a:ext cx="2216727" cy="368955"/>
          </a:xfrm>
          <a:noFill/>
        </p:spPr>
        <p:txBody>
          <a:bodyPr/>
          <a:lstStyle/>
          <a:p>
            <a:r>
              <a:rPr lang="en-US" sz="1200" b="0" dirty="0">
                <a:solidFill>
                  <a:schemeClr val="tx1"/>
                </a:solidFill>
                <a:latin typeface="Calibri" charset="0"/>
                <a:ea typeface="Calibri" charset="0"/>
                <a:cs typeface="Calibri" charset="0"/>
              </a:rPr>
              <a:t>Science Museum of Minnesota, Saint Paul, MN</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21555" y="3401228"/>
            <a:ext cx="2539559" cy="169237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21555" y="812811"/>
            <a:ext cx="1683168" cy="2524753"/>
          </a:xfrm>
          <a:prstGeom prst="rect">
            <a:avLst/>
          </a:prstGeom>
        </p:spPr>
      </p:pic>
      <p:pic>
        <p:nvPicPr>
          <p:cNvPr id="10" name="Picture 9" descr="_T3B8245.jpg"/>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5673696" y="833481"/>
            <a:ext cx="2555905" cy="1469645"/>
          </a:xfrm>
          <a:prstGeom prst="rect">
            <a:avLst/>
          </a:prstGeom>
        </p:spPr>
      </p:pic>
      <p:pic>
        <p:nvPicPr>
          <p:cNvPr id="12" name="Picture 11">
            <a:extLst>
              <a:ext uri="{FF2B5EF4-FFF2-40B4-BE49-F238E27FC236}">
                <a16:creationId xmlns:a16="http://schemas.microsoft.com/office/drawing/2014/main" id="{D216D50A-5B6A-994E-A5FE-0E4BCAEC120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28057" y="800797"/>
            <a:ext cx="3317119" cy="2212277"/>
          </a:xfrm>
          <a:prstGeom prst="rect">
            <a:avLst/>
          </a:prstGeom>
        </p:spPr>
      </p:pic>
      <p:sp>
        <p:nvSpPr>
          <p:cNvPr id="13" name="TextBox 12">
            <a:extLst>
              <a:ext uri="{FF2B5EF4-FFF2-40B4-BE49-F238E27FC236}">
                <a16:creationId xmlns:a16="http://schemas.microsoft.com/office/drawing/2014/main" id="{1267A4AE-DF55-A14D-B1BD-BE6C7C79FE4C}"/>
              </a:ext>
            </a:extLst>
          </p:cNvPr>
          <p:cNvSpPr txBox="1"/>
          <p:nvPr/>
        </p:nvSpPr>
        <p:spPr>
          <a:xfrm>
            <a:off x="9314152" y="2538140"/>
            <a:ext cx="366353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Arial"/>
                <a:cs typeface="Arial"/>
                <a:sym typeface="Arial"/>
              </a:rPr>
              <a:t>Shared by Museum of Science</a:t>
            </a:r>
          </a:p>
        </p:txBody>
      </p:sp>
      <p:sp>
        <p:nvSpPr>
          <p:cNvPr id="14" name="Title 1">
            <a:extLst>
              <a:ext uri="{FF2B5EF4-FFF2-40B4-BE49-F238E27FC236}">
                <a16:creationId xmlns:a16="http://schemas.microsoft.com/office/drawing/2014/main" id="{C1B714FC-EDA1-A243-AC57-596C49E4229F}"/>
              </a:ext>
            </a:extLst>
          </p:cNvPr>
          <p:cNvSpPr txBox="1">
            <a:spLocks/>
          </p:cNvSpPr>
          <p:nvPr/>
        </p:nvSpPr>
        <p:spPr>
          <a:xfrm>
            <a:off x="1357526" y="2987327"/>
            <a:ext cx="3340100" cy="237537"/>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b="1">
                <a:solidFill>
                  <a:schemeClr val="dk1"/>
                </a:solidFill>
              </a:defRPr>
            </a:lvl2pPr>
            <a:lvl3pPr lvl="2" indent="0">
              <a:spcBef>
                <a:spcPts val="0"/>
              </a:spcBef>
              <a:buClr>
                <a:schemeClr val="dk1"/>
              </a:buClr>
              <a:buFont typeface="Arial"/>
              <a:buNone/>
              <a:defRPr sz="2800" b="1">
                <a:solidFill>
                  <a:schemeClr val="dk1"/>
                </a:solidFill>
              </a:defRPr>
            </a:lvl3pPr>
            <a:lvl4pPr lvl="3" indent="0">
              <a:spcBef>
                <a:spcPts val="0"/>
              </a:spcBef>
              <a:buClr>
                <a:schemeClr val="dk1"/>
              </a:buClr>
              <a:buFont typeface="Arial"/>
              <a:buNone/>
              <a:defRPr sz="2800" b="1">
                <a:solidFill>
                  <a:schemeClr val="dk1"/>
                </a:solidFill>
              </a:defRPr>
            </a:lvl4pPr>
            <a:lvl5pPr lvl="4" indent="0">
              <a:spcBef>
                <a:spcPts val="0"/>
              </a:spcBef>
              <a:buClr>
                <a:schemeClr val="dk1"/>
              </a:buClr>
              <a:buFont typeface="Arial"/>
              <a:buNone/>
              <a:defRPr sz="2800" b="1">
                <a:solidFill>
                  <a:schemeClr val="dk1"/>
                </a:solidFill>
              </a:defRPr>
            </a:lvl5pPr>
            <a:lvl6pPr lvl="5" indent="0">
              <a:spcBef>
                <a:spcPts val="0"/>
              </a:spcBef>
              <a:buClr>
                <a:schemeClr val="dk1"/>
              </a:buClr>
              <a:buFont typeface="Arial"/>
              <a:buNone/>
              <a:defRPr sz="2800" b="1">
                <a:solidFill>
                  <a:schemeClr val="dk1"/>
                </a:solidFill>
              </a:defRPr>
            </a:lvl6pPr>
            <a:lvl7pPr lvl="6" indent="0">
              <a:spcBef>
                <a:spcPts val="0"/>
              </a:spcBef>
              <a:buClr>
                <a:schemeClr val="dk1"/>
              </a:buClr>
              <a:buFont typeface="Arial"/>
              <a:buNone/>
              <a:defRPr sz="2800" b="1">
                <a:solidFill>
                  <a:schemeClr val="dk1"/>
                </a:solidFill>
              </a:defRPr>
            </a:lvl7pPr>
            <a:lvl8pPr lvl="7" indent="0">
              <a:spcBef>
                <a:spcPts val="0"/>
              </a:spcBef>
              <a:buClr>
                <a:schemeClr val="dk1"/>
              </a:buClr>
              <a:buFont typeface="Arial"/>
              <a:buNone/>
              <a:defRPr sz="2800" b="1">
                <a:solidFill>
                  <a:schemeClr val="dk1"/>
                </a:solidFill>
              </a:defRPr>
            </a:lvl8pPr>
            <a:lvl9pPr lvl="8" indent="0">
              <a:spcBef>
                <a:spcPts val="0"/>
              </a:spcBef>
              <a:buClr>
                <a:schemeClr val="dk1"/>
              </a:buClr>
              <a:buFont typeface="Arial"/>
              <a:buNone/>
              <a:defRPr sz="2800" b="1">
                <a:solidFill>
                  <a:schemeClr val="dk1"/>
                </a:solidFil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libri" charset="0"/>
                <a:ea typeface="Calibri" charset="0"/>
                <a:cs typeface="Calibri" charset="0"/>
                <a:sym typeface="Arial"/>
              </a:rPr>
              <a:t>Museum of Science, Boston, MA</a:t>
            </a:r>
          </a:p>
        </p:txBody>
      </p:sp>
      <p:pic>
        <p:nvPicPr>
          <p:cNvPr id="15" name="Picture 14">
            <a:extLst>
              <a:ext uri="{FF2B5EF4-FFF2-40B4-BE49-F238E27FC236}">
                <a16:creationId xmlns:a16="http://schemas.microsoft.com/office/drawing/2014/main" id="{25DD41B5-9E0D-6C4D-8013-B8D988F0236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35732" y="3463740"/>
            <a:ext cx="2501768" cy="1679760"/>
          </a:xfrm>
          <a:prstGeom prst="rect">
            <a:avLst/>
          </a:prstGeom>
        </p:spPr>
      </p:pic>
      <p:pic>
        <p:nvPicPr>
          <p:cNvPr id="16" name="Picture 15">
            <a:extLst>
              <a:ext uri="{FF2B5EF4-FFF2-40B4-BE49-F238E27FC236}">
                <a16:creationId xmlns:a16="http://schemas.microsoft.com/office/drawing/2014/main" id="{9FA986B0-63DC-FB4B-93B4-96BACD69249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673697" y="2364633"/>
            <a:ext cx="2555904" cy="1704602"/>
          </a:xfrm>
          <a:prstGeom prst="rect">
            <a:avLst/>
          </a:prstGeom>
        </p:spPr>
      </p:pic>
      <p:sp>
        <p:nvSpPr>
          <p:cNvPr id="17" name="Title 1">
            <a:extLst>
              <a:ext uri="{FF2B5EF4-FFF2-40B4-BE49-F238E27FC236}">
                <a16:creationId xmlns:a16="http://schemas.microsoft.com/office/drawing/2014/main" id="{8250F6AB-AE10-134E-B2CF-03A4DA465034}"/>
              </a:ext>
            </a:extLst>
          </p:cNvPr>
          <p:cNvSpPr txBox="1">
            <a:spLocks/>
          </p:cNvSpPr>
          <p:nvPr/>
        </p:nvSpPr>
        <p:spPr>
          <a:xfrm>
            <a:off x="0" y="0"/>
            <a:ext cx="9144000" cy="749147"/>
          </a:xfrm>
          <a:prstGeom prst="rect">
            <a:avLst/>
          </a:prstGeom>
          <a:solidFill>
            <a:srgbClr val="00858B"/>
          </a:solid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1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1800" b="1">
                <a:solidFill>
                  <a:schemeClr val="dk1"/>
                </a:solidFill>
              </a:defRPr>
            </a:lvl2pPr>
            <a:lvl3pPr lvl="2" indent="0">
              <a:spcBef>
                <a:spcPts val="0"/>
              </a:spcBef>
              <a:buClr>
                <a:schemeClr val="dk1"/>
              </a:buClr>
              <a:buFont typeface="Arial"/>
              <a:buNone/>
              <a:defRPr sz="1800" b="1">
                <a:solidFill>
                  <a:schemeClr val="dk1"/>
                </a:solidFill>
              </a:defRPr>
            </a:lvl3pPr>
            <a:lvl4pPr lvl="3" indent="0">
              <a:spcBef>
                <a:spcPts val="0"/>
              </a:spcBef>
              <a:buClr>
                <a:schemeClr val="dk1"/>
              </a:buClr>
              <a:buFont typeface="Arial"/>
              <a:buNone/>
              <a:defRPr sz="1800" b="1">
                <a:solidFill>
                  <a:schemeClr val="dk1"/>
                </a:solidFill>
              </a:defRPr>
            </a:lvl4pPr>
            <a:lvl5pPr lvl="4" indent="0">
              <a:spcBef>
                <a:spcPts val="0"/>
              </a:spcBef>
              <a:buClr>
                <a:schemeClr val="dk1"/>
              </a:buClr>
              <a:buFont typeface="Arial"/>
              <a:buNone/>
              <a:defRPr sz="1800" b="1">
                <a:solidFill>
                  <a:schemeClr val="dk1"/>
                </a:solidFill>
              </a:defRPr>
            </a:lvl5pPr>
            <a:lvl6pPr lvl="5" indent="0">
              <a:spcBef>
                <a:spcPts val="0"/>
              </a:spcBef>
              <a:buClr>
                <a:schemeClr val="dk1"/>
              </a:buClr>
              <a:buFont typeface="Arial"/>
              <a:buNone/>
              <a:defRPr sz="1800" b="1">
                <a:solidFill>
                  <a:schemeClr val="dk1"/>
                </a:solidFill>
              </a:defRPr>
            </a:lvl6pPr>
            <a:lvl7pPr lvl="6" indent="0">
              <a:spcBef>
                <a:spcPts val="0"/>
              </a:spcBef>
              <a:buClr>
                <a:schemeClr val="dk1"/>
              </a:buClr>
              <a:buFont typeface="Arial"/>
              <a:buNone/>
              <a:defRPr sz="1800" b="1">
                <a:solidFill>
                  <a:schemeClr val="dk1"/>
                </a:solidFill>
              </a:defRPr>
            </a:lvl7pPr>
            <a:lvl8pPr lvl="7" indent="0">
              <a:spcBef>
                <a:spcPts val="0"/>
              </a:spcBef>
              <a:buClr>
                <a:schemeClr val="dk1"/>
              </a:buClr>
              <a:buFont typeface="Arial"/>
              <a:buNone/>
              <a:defRPr sz="1800" b="1">
                <a:solidFill>
                  <a:schemeClr val="dk1"/>
                </a:solidFill>
              </a:defRPr>
            </a:lvl8pPr>
            <a:lvl9pPr lvl="8" indent="0">
              <a:spcBef>
                <a:spcPts val="0"/>
              </a:spcBef>
              <a:buClr>
                <a:schemeClr val="dk1"/>
              </a:buClr>
              <a:buFont typeface="Arial"/>
              <a:buNone/>
              <a:defRPr sz="1800" b="1">
                <a:solidFill>
                  <a:schemeClr val="dk1"/>
                </a:solidFil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FFFF"/>
                </a:solidFill>
                <a:effectLst/>
                <a:uLnTx/>
                <a:uFillTx/>
                <a:latin typeface="Calibri" charset="0"/>
                <a:ea typeface="Calibri" charset="0"/>
                <a:cs typeface="Calibri" charset="0"/>
                <a:sym typeface="Arial"/>
              </a:rPr>
              <a:t>Events across the United States</a:t>
            </a:r>
            <a:endParaRPr kumimoji="0" lang="en-US" sz="3600" b="1" i="0" u="none" strike="noStrike" kern="0" cap="none" spc="0" normalizeH="0" baseline="0" noProof="0" dirty="0">
              <a:ln>
                <a:noFill/>
              </a:ln>
              <a:solidFill>
                <a:srgbClr val="000000"/>
              </a:solidFill>
              <a:effectLst/>
              <a:uLnTx/>
              <a:uFillTx/>
              <a:latin typeface="Calibri" charset="0"/>
              <a:ea typeface="Calibri" charset="0"/>
              <a:cs typeface="Calibri" charset="0"/>
              <a:sym typeface="Arial"/>
            </a:endParaRPr>
          </a:p>
        </p:txBody>
      </p:sp>
    </p:spTree>
    <p:extLst>
      <p:ext uri="{BB962C8B-B14F-4D97-AF65-F5344CB8AC3E}">
        <p14:creationId xmlns:p14="http://schemas.microsoft.com/office/powerpoint/2010/main" val="381502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0833" y="3250877"/>
            <a:ext cx="3283908" cy="304800"/>
          </a:xfrm>
          <a:noFill/>
        </p:spPr>
        <p:txBody>
          <a:bodyPr/>
          <a:lstStyle/>
          <a:p>
            <a:r>
              <a:rPr lang="en-US" sz="1200" b="0" dirty="0">
                <a:solidFill>
                  <a:schemeClr val="tx1"/>
                </a:solidFill>
                <a:latin typeface="Calibri" charset="0"/>
                <a:ea typeface="Calibri" charset="0"/>
                <a:cs typeface="Calibri" charset="0"/>
              </a:rPr>
              <a:t>Children's Discovery Museum, Normal, Illinois</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5564" y="817886"/>
            <a:ext cx="2543980" cy="250412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49477" y="806192"/>
            <a:ext cx="2549617" cy="1912728"/>
          </a:xfrm>
          <a:prstGeom prst="rect">
            <a:avLst/>
          </a:prstGeom>
        </p:spPr>
      </p:pic>
      <p:pic>
        <p:nvPicPr>
          <p:cNvPr id="14" name="Picture 13">
            <a:extLst>
              <a:ext uri="{FF2B5EF4-FFF2-40B4-BE49-F238E27FC236}">
                <a16:creationId xmlns:a16="http://schemas.microsoft.com/office/drawing/2014/main" id="{9909E3B0-0C0F-6444-BC6E-BF3F37AEC41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5175" y="3637380"/>
            <a:ext cx="1083148" cy="1444849"/>
          </a:xfrm>
          <a:prstGeom prst="rect">
            <a:avLst/>
          </a:prstGeom>
        </p:spPr>
      </p:pic>
      <p:sp>
        <p:nvSpPr>
          <p:cNvPr id="15" name="TextBox 14">
            <a:extLst>
              <a:ext uri="{FF2B5EF4-FFF2-40B4-BE49-F238E27FC236}">
                <a16:creationId xmlns:a16="http://schemas.microsoft.com/office/drawing/2014/main" id="{257B2610-0E31-E14C-922C-6190A1079378}"/>
              </a:ext>
            </a:extLst>
          </p:cNvPr>
          <p:cNvSpPr txBox="1"/>
          <p:nvPr/>
        </p:nvSpPr>
        <p:spPr>
          <a:xfrm>
            <a:off x="1274439" y="4144660"/>
            <a:ext cx="17344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charset="0"/>
                <a:ea typeface="Calibri" charset="0"/>
                <a:cs typeface="Calibri" charset="0"/>
                <a:sym typeface="Arial"/>
              </a:rPr>
              <a:t>University of Arkansas Center for Mathematics and Science Education</a:t>
            </a:r>
          </a:p>
        </p:txBody>
      </p:sp>
      <p:sp>
        <p:nvSpPr>
          <p:cNvPr id="16" name="Title 1">
            <a:extLst>
              <a:ext uri="{FF2B5EF4-FFF2-40B4-BE49-F238E27FC236}">
                <a16:creationId xmlns:a16="http://schemas.microsoft.com/office/drawing/2014/main" id="{97ECC129-24C4-EE4F-A7D0-57E838153B56}"/>
              </a:ext>
            </a:extLst>
          </p:cNvPr>
          <p:cNvSpPr txBox="1">
            <a:spLocks/>
          </p:cNvSpPr>
          <p:nvPr/>
        </p:nvSpPr>
        <p:spPr>
          <a:xfrm>
            <a:off x="3154274" y="2648141"/>
            <a:ext cx="3283908" cy="30480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800" b="1">
                <a:solidFill>
                  <a:schemeClr val="dk1"/>
                </a:solidFill>
              </a:defRPr>
            </a:lvl2pPr>
            <a:lvl3pPr lvl="2" indent="0" rtl="0">
              <a:spcBef>
                <a:spcPts val="0"/>
              </a:spcBef>
              <a:buClr>
                <a:schemeClr val="dk1"/>
              </a:buClr>
              <a:buFont typeface="Arial"/>
              <a:buNone/>
              <a:defRPr sz="2800" b="1">
                <a:solidFill>
                  <a:schemeClr val="dk1"/>
                </a:solidFill>
              </a:defRPr>
            </a:lvl3pPr>
            <a:lvl4pPr lvl="3" indent="0" rtl="0">
              <a:spcBef>
                <a:spcPts val="0"/>
              </a:spcBef>
              <a:buClr>
                <a:schemeClr val="dk1"/>
              </a:buClr>
              <a:buFont typeface="Arial"/>
              <a:buNone/>
              <a:defRPr sz="2800" b="1">
                <a:solidFill>
                  <a:schemeClr val="dk1"/>
                </a:solidFill>
              </a:defRPr>
            </a:lvl4pPr>
            <a:lvl5pPr lvl="4" indent="0" rtl="0">
              <a:spcBef>
                <a:spcPts val="0"/>
              </a:spcBef>
              <a:buClr>
                <a:schemeClr val="dk1"/>
              </a:buClr>
              <a:buFont typeface="Arial"/>
              <a:buNone/>
              <a:defRPr sz="2800" b="1">
                <a:solidFill>
                  <a:schemeClr val="dk1"/>
                </a:solidFill>
              </a:defRPr>
            </a:lvl5pPr>
            <a:lvl6pPr lvl="5" indent="0" rtl="0">
              <a:spcBef>
                <a:spcPts val="0"/>
              </a:spcBef>
              <a:buClr>
                <a:schemeClr val="dk1"/>
              </a:buClr>
              <a:buFont typeface="Arial"/>
              <a:buNone/>
              <a:defRPr sz="2800" b="1">
                <a:solidFill>
                  <a:schemeClr val="dk1"/>
                </a:solidFill>
              </a:defRPr>
            </a:lvl6pPr>
            <a:lvl7pPr lvl="6" indent="0" rtl="0">
              <a:spcBef>
                <a:spcPts val="0"/>
              </a:spcBef>
              <a:buClr>
                <a:schemeClr val="dk1"/>
              </a:buClr>
              <a:buFont typeface="Arial"/>
              <a:buNone/>
              <a:defRPr sz="2800" b="1">
                <a:solidFill>
                  <a:schemeClr val="dk1"/>
                </a:solidFill>
              </a:defRPr>
            </a:lvl7pPr>
            <a:lvl8pPr lvl="7" indent="0" rtl="0">
              <a:spcBef>
                <a:spcPts val="0"/>
              </a:spcBef>
              <a:buClr>
                <a:schemeClr val="dk1"/>
              </a:buClr>
              <a:buFont typeface="Arial"/>
              <a:buNone/>
              <a:defRPr sz="2800" b="1">
                <a:solidFill>
                  <a:schemeClr val="dk1"/>
                </a:solidFill>
              </a:defRPr>
            </a:lvl8pPr>
            <a:lvl9pPr lvl="8" indent="0" rtl="0">
              <a:spcBef>
                <a:spcPts val="0"/>
              </a:spcBef>
              <a:buClr>
                <a:schemeClr val="dk1"/>
              </a:buClr>
              <a:buFont typeface="Arial"/>
              <a:buNone/>
              <a:defRPr sz="2800" b="1">
                <a:solidFill>
                  <a:schemeClr val="dk1"/>
                </a:solidFil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libri" charset="0"/>
                <a:ea typeface="Calibri" charset="0"/>
                <a:cs typeface="Calibri" charset="0"/>
                <a:sym typeface="Arial"/>
              </a:rPr>
              <a:t>Children's Discovery Museum, Normal, Illinois</a:t>
            </a:r>
          </a:p>
        </p:txBody>
      </p:sp>
      <p:pic>
        <p:nvPicPr>
          <p:cNvPr id="17" name="Picture 16">
            <a:extLst>
              <a:ext uri="{FF2B5EF4-FFF2-40B4-BE49-F238E27FC236}">
                <a16:creationId xmlns:a16="http://schemas.microsoft.com/office/drawing/2014/main" id="{1531E617-C2A9-8F4A-9471-956272150E1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712912" y="786010"/>
            <a:ext cx="1713111" cy="1869382"/>
          </a:xfrm>
          <a:prstGeom prst="rect">
            <a:avLst/>
          </a:prstGeom>
        </p:spPr>
      </p:pic>
      <p:sp>
        <p:nvSpPr>
          <p:cNvPr id="3" name="Rectangle 2">
            <a:extLst>
              <a:ext uri="{FF2B5EF4-FFF2-40B4-BE49-F238E27FC236}">
                <a16:creationId xmlns:a16="http://schemas.microsoft.com/office/drawing/2014/main" id="{984EE27C-89B5-C649-AA3C-A7A2B8CD826F}"/>
              </a:ext>
            </a:extLst>
          </p:cNvPr>
          <p:cNvSpPr/>
          <p:nvPr/>
        </p:nvSpPr>
        <p:spPr>
          <a:xfrm>
            <a:off x="6229456" y="2675942"/>
            <a:ext cx="282318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charset="0"/>
                <a:ea typeface="Calibri" charset="0"/>
                <a:cs typeface="Calibri" charset="0"/>
                <a:sym typeface="Arial"/>
              </a:rPr>
              <a:t>Discovery Station, Hagerstown, Maryland</a:t>
            </a: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Rectangle 3">
            <a:extLst>
              <a:ext uri="{FF2B5EF4-FFF2-40B4-BE49-F238E27FC236}">
                <a16:creationId xmlns:a16="http://schemas.microsoft.com/office/drawing/2014/main" id="{CCBBA25C-36AE-0C4A-A9F9-C586725D1CCB}"/>
              </a:ext>
            </a:extLst>
          </p:cNvPr>
          <p:cNvSpPr/>
          <p:nvPr/>
        </p:nvSpPr>
        <p:spPr>
          <a:xfrm>
            <a:off x="3265571" y="4852600"/>
            <a:ext cx="2759090" cy="276999"/>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Fairbanks Children’s Museum, Alaska</a:t>
            </a:r>
          </a:p>
        </p:txBody>
      </p:sp>
      <p:pic>
        <p:nvPicPr>
          <p:cNvPr id="19" name="Picture 18">
            <a:extLst>
              <a:ext uri="{FF2B5EF4-FFF2-40B4-BE49-F238E27FC236}">
                <a16:creationId xmlns:a16="http://schemas.microsoft.com/office/drawing/2014/main" id="{8D6A65E1-F79C-C545-BECD-84FF478C7EA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54274" y="2958333"/>
            <a:ext cx="2883765" cy="1922041"/>
          </a:xfrm>
          <a:prstGeom prst="rect">
            <a:avLst/>
          </a:prstGeom>
        </p:spPr>
      </p:pic>
      <p:sp>
        <p:nvSpPr>
          <p:cNvPr id="20" name="Rectangle 19">
            <a:extLst>
              <a:ext uri="{FF2B5EF4-FFF2-40B4-BE49-F238E27FC236}">
                <a16:creationId xmlns:a16="http://schemas.microsoft.com/office/drawing/2014/main" id="{8E51D981-1150-F746-891D-0B4C696D8FB1}"/>
              </a:ext>
            </a:extLst>
          </p:cNvPr>
          <p:cNvSpPr/>
          <p:nvPr/>
        </p:nvSpPr>
        <p:spPr>
          <a:xfrm>
            <a:off x="6534814" y="4852600"/>
            <a:ext cx="2212464" cy="276999"/>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Fairbanks Children’s Museum</a:t>
            </a:r>
          </a:p>
        </p:txBody>
      </p:sp>
      <p:pic>
        <p:nvPicPr>
          <p:cNvPr id="21" name="Picture 20">
            <a:extLst>
              <a:ext uri="{FF2B5EF4-FFF2-40B4-BE49-F238E27FC236}">
                <a16:creationId xmlns:a16="http://schemas.microsoft.com/office/drawing/2014/main" id="{E645A3EE-5A4D-064F-BB22-EDB64217161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183429" y="2952941"/>
            <a:ext cx="2915374" cy="1943108"/>
          </a:xfrm>
          <a:prstGeom prst="rect">
            <a:avLst/>
          </a:prstGeom>
        </p:spPr>
      </p:pic>
      <p:sp>
        <p:nvSpPr>
          <p:cNvPr id="22" name="Title 1">
            <a:extLst>
              <a:ext uri="{FF2B5EF4-FFF2-40B4-BE49-F238E27FC236}">
                <a16:creationId xmlns:a16="http://schemas.microsoft.com/office/drawing/2014/main" id="{1F76796E-4526-C24C-B718-A5A361B472C0}"/>
              </a:ext>
            </a:extLst>
          </p:cNvPr>
          <p:cNvSpPr txBox="1">
            <a:spLocks/>
          </p:cNvSpPr>
          <p:nvPr/>
        </p:nvSpPr>
        <p:spPr>
          <a:xfrm>
            <a:off x="0" y="0"/>
            <a:ext cx="9144000" cy="749147"/>
          </a:xfrm>
          <a:prstGeom prst="rect">
            <a:avLst/>
          </a:prstGeom>
          <a:solidFill>
            <a:srgbClr val="00858B"/>
          </a:solid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1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1800" b="1">
                <a:solidFill>
                  <a:schemeClr val="dk1"/>
                </a:solidFill>
              </a:defRPr>
            </a:lvl2pPr>
            <a:lvl3pPr lvl="2" indent="0">
              <a:spcBef>
                <a:spcPts val="0"/>
              </a:spcBef>
              <a:buClr>
                <a:schemeClr val="dk1"/>
              </a:buClr>
              <a:buFont typeface="Arial"/>
              <a:buNone/>
              <a:defRPr sz="1800" b="1">
                <a:solidFill>
                  <a:schemeClr val="dk1"/>
                </a:solidFill>
              </a:defRPr>
            </a:lvl3pPr>
            <a:lvl4pPr lvl="3" indent="0">
              <a:spcBef>
                <a:spcPts val="0"/>
              </a:spcBef>
              <a:buClr>
                <a:schemeClr val="dk1"/>
              </a:buClr>
              <a:buFont typeface="Arial"/>
              <a:buNone/>
              <a:defRPr sz="1800" b="1">
                <a:solidFill>
                  <a:schemeClr val="dk1"/>
                </a:solidFill>
              </a:defRPr>
            </a:lvl4pPr>
            <a:lvl5pPr lvl="4" indent="0">
              <a:spcBef>
                <a:spcPts val="0"/>
              </a:spcBef>
              <a:buClr>
                <a:schemeClr val="dk1"/>
              </a:buClr>
              <a:buFont typeface="Arial"/>
              <a:buNone/>
              <a:defRPr sz="1800" b="1">
                <a:solidFill>
                  <a:schemeClr val="dk1"/>
                </a:solidFill>
              </a:defRPr>
            </a:lvl5pPr>
            <a:lvl6pPr lvl="5" indent="0">
              <a:spcBef>
                <a:spcPts val="0"/>
              </a:spcBef>
              <a:buClr>
                <a:schemeClr val="dk1"/>
              </a:buClr>
              <a:buFont typeface="Arial"/>
              <a:buNone/>
              <a:defRPr sz="1800" b="1">
                <a:solidFill>
                  <a:schemeClr val="dk1"/>
                </a:solidFill>
              </a:defRPr>
            </a:lvl6pPr>
            <a:lvl7pPr lvl="6" indent="0">
              <a:spcBef>
                <a:spcPts val="0"/>
              </a:spcBef>
              <a:buClr>
                <a:schemeClr val="dk1"/>
              </a:buClr>
              <a:buFont typeface="Arial"/>
              <a:buNone/>
              <a:defRPr sz="1800" b="1">
                <a:solidFill>
                  <a:schemeClr val="dk1"/>
                </a:solidFill>
              </a:defRPr>
            </a:lvl7pPr>
            <a:lvl8pPr lvl="7" indent="0">
              <a:spcBef>
                <a:spcPts val="0"/>
              </a:spcBef>
              <a:buClr>
                <a:schemeClr val="dk1"/>
              </a:buClr>
              <a:buFont typeface="Arial"/>
              <a:buNone/>
              <a:defRPr sz="1800" b="1">
                <a:solidFill>
                  <a:schemeClr val="dk1"/>
                </a:solidFill>
              </a:defRPr>
            </a:lvl8pPr>
            <a:lvl9pPr lvl="8" indent="0">
              <a:spcBef>
                <a:spcPts val="0"/>
              </a:spcBef>
              <a:buClr>
                <a:schemeClr val="dk1"/>
              </a:buClr>
              <a:buFont typeface="Arial"/>
              <a:buNone/>
              <a:defRPr sz="1800" b="1">
                <a:solidFill>
                  <a:schemeClr val="dk1"/>
                </a:solidFil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FFFF"/>
                </a:solidFill>
                <a:effectLst/>
                <a:uLnTx/>
                <a:uFillTx/>
                <a:latin typeface="Calibri" charset="0"/>
                <a:ea typeface="Calibri" charset="0"/>
                <a:cs typeface="Calibri" charset="0"/>
                <a:sym typeface="Arial"/>
              </a:rPr>
              <a:t>Events across the United States</a:t>
            </a:r>
            <a:endParaRPr kumimoji="0" lang="en-US" sz="3600" b="1" i="0" u="none" strike="noStrike" kern="0" cap="none" spc="0" normalizeH="0" baseline="0" noProof="0" dirty="0">
              <a:ln>
                <a:noFill/>
              </a:ln>
              <a:solidFill>
                <a:srgbClr val="000000"/>
              </a:solidFill>
              <a:effectLst/>
              <a:uLnTx/>
              <a:uFillTx/>
              <a:latin typeface="Calibri" charset="0"/>
              <a:ea typeface="Calibri" charset="0"/>
              <a:cs typeface="Calibri" charset="0"/>
              <a:sym typeface="Arial"/>
            </a:endParaRPr>
          </a:p>
        </p:txBody>
      </p:sp>
    </p:spTree>
    <p:extLst>
      <p:ext uri="{BB962C8B-B14F-4D97-AF65-F5344CB8AC3E}">
        <p14:creationId xmlns:p14="http://schemas.microsoft.com/office/powerpoint/2010/main" val="98850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69"/>
            <a:ext cx="9143999" cy="709432"/>
          </a:xfrm>
          <a:solidFill>
            <a:srgbClr val="00858B"/>
          </a:solidFill>
        </p:spPr>
        <p:txBody>
          <a:bodyPr/>
          <a:lstStyle/>
          <a:p>
            <a:pPr algn="ctr"/>
            <a:r>
              <a:rPr lang="en-US" sz="3600" dirty="0">
                <a:solidFill>
                  <a:schemeClr val="bg1"/>
                </a:solidFill>
                <a:latin typeface="Calibri" charset="0"/>
                <a:ea typeface="Calibri" charset="0"/>
                <a:cs typeface="Calibri" charset="0"/>
              </a:rPr>
              <a:t>Who hosted Let’s Do Chemistry events?</a:t>
            </a:r>
          </a:p>
        </p:txBody>
      </p:sp>
      <p:graphicFrame>
        <p:nvGraphicFramePr>
          <p:cNvPr id="7" name="Chart 6"/>
          <p:cNvGraphicFramePr>
            <a:graphicFrameLocks/>
          </p:cNvGraphicFramePr>
          <p:nvPr>
            <p:extLst/>
          </p:nvPr>
        </p:nvGraphicFramePr>
        <p:xfrm>
          <a:off x="5772137" y="3043863"/>
          <a:ext cx="3101475" cy="19671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nvPr>
        </p:nvGraphicFramePr>
        <p:xfrm>
          <a:off x="562165" y="721121"/>
          <a:ext cx="4742759" cy="2964437"/>
        </p:xfrm>
        <a:graphic>
          <a:graphicData uri="http://schemas.openxmlformats.org/drawingml/2006/chart">
            <c:chart xmlns:c="http://schemas.openxmlformats.org/drawingml/2006/chart" xmlns:r="http://schemas.openxmlformats.org/officeDocument/2006/relationships" r:id="rId4"/>
          </a:graphicData>
        </a:graphic>
      </p:graphicFrame>
      <p:sp>
        <p:nvSpPr>
          <p:cNvPr id="9" name="Right Arrow 8"/>
          <p:cNvSpPr/>
          <p:nvPr/>
        </p:nvSpPr>
        <p:spPr>
          <a:xfrm>
            <a:off x="4940931" y="1676606"/>
            <a:ext cx="598223" cy="187363"/>
          </a:xfrm>
          <a:prstGeom prst="rightArrow">
            <a:avLst/>
          </a:prstGeom>
          <a:solidFill>
            <a:srgbClr val="EE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 </a:t>
            </a:r>
          </a:p>
        </p:txBody>
      </p:sp>
      <p:graphicFrame>
        <p:nvGraphicFramePr>
          <p:cNvPr id="15" name="Chart 14"/>
          <p:cNvGraphicFramePr>
            <a:graphicFrameLocks/>
          </p:cNvGraphicFramePr>
          <p:nvPr>
            <p:extLst/>
          </p:nvPr>
        </p:nvGraphicFramePr>
        <p:xfrm>
          <a:off x="5735825" y="743048"/>
          <a:ext cx="3274920" cy="213955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59378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45345-0262-784D-909C-A677C813AD23}"/>
              </a:ext>
            </a:extLst>
          </p:cNvPr>
          <p:cNvSpPr>
            <a:spLocks noGrp="1"/>
          </p:cNvSpPr>
          <p:nvPr>
            <p:ph type="title"/>
          </p:nvPr>
        </p:nvSpPr>
        <p:spPr>
          <a:xfrm>
            <a:off x="-3868191" y="533775"/>
            <a:ext cx="1860300" cy="2339100"/>
          </a:xfrm>
        </p:spPr>
        <p:txBody>
          <a:bodyPr/>
          <a:lstStyle/>
          <a:p>
            <a:endParaRPr lang="en-US" dirty="0"/>
          </a:p>
        </p:txBody>
      </p:sp>
      <p:sp>
        <p:nvSpPr>
          <p:cNvPr id="3" name="Subtitle 2">
            <a:extLst>
              <a:ext uri="{FF2B5EF4-FFF2-40B4-BE49-F238E27FC236}">
                <a16:creationId xmlns:a16="http://schemas.microsoft.com/office/drawing/2014/main" id="{6B012348-90F8-B74B-A1A0-DBB6B07F61A5}"/>
              </a:ext>
            </a:extLst>
          </p:cNvPr>
          <p:cNvSpPr txBox="1">
            <a:spLocks/>
          </p:cNvSpPr>
          <p:nvPr/>
        </p:nvSpPr>
        <p:spPr>
          <a:xfrm>
            <a:off x="1607213" y="533774"/>
            <a:ext cx="7573493" cy="5931200"/>
          </a:xfrm>
          <a:prstGeom prst="rect">
            <a:avLst/>
          </a:prstGeom>
        </p:spPr>
        <p:txBody>
          <a:bodyPr>
            <a:normAutofit fontScale="3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457200" indent="-457200">
              <a:buFont typeface="Arial"/>
              <a:buChar char="•"/>
            </a:pPr>
            <a:endParaRPr lang="en-US" sz="8000" dirty="0">
              <a:solidFill>
                <a:srgbClr val="00858B"/>
              </a:solidFill>
            </a:endParaRPr>
          </a:p>
          <a:p>
            <a:pPr marL="457200" indent="-457200">
              <a:lnSpc>
                <a:spcPct val="120000"/>
              </a:lnSpc>
              <a:buFont typeface="Arial"/>
              <a:buChar char="•"/>
            </a:pPr>
            <a:r>
              <a:rPr lang="en-US" sz="6200" b="1" dirty="0"/>
              <a:t>Catherine McCarthy, </a:t>
            </a:r>
            <a:r>
              <a:rPr lang="en-US" sz="5500" dirty="0" err="1"/>
              <a:t>cmcarthy@smm.org</a:t>
            </a:r>
            <a:br>
              <a:rPr lang="en-US" sz="5500" b="1" dirty="0"/>
            </a:br>
            <a:r>
              <a:rPr lang="en-US" sz="5500" b="1" dirty="0"/>
              <a:t>Science Museum of Minnesota</a:t>
            </a:r>
            <a:r>
              <a:rPr lang="en-US" sz="5500" dirty="0"/>
              <a:t>, Saint Paul, MN</a:t>
            </a:r>
          </a:p>
          <a:p>
            <a:pPr marL="457200" indent="-457200">
              <a:lnSpc>
                <a:spcPts val="1300"/>
              </a:lnSpc>
              <a:buFont typeface="Arial"/>
              <a:buChar char="•"/>
            </a:pPr>
            <a:endParaRPr lang="en-US" sz="6200" b="1" dirty="0"/>
          </a:p>
          <a:p>
            <a:pPr marL="457200" indent="-457200">
              <a:lnSpc>
                <a:spcPct val="120000"/>
              </a:lnSpc>
              <a:buFont typeface="Arial"/>
              <a:buChar char="•"/>
            </a:pPr>
            <a:r>
              <a:rPr lang="en-US" sz="6200" b="1" dirty="0"/>
              <a:t>Patti Galvan, </a:t>
            </a:r>
            <a:r>
              <a:rPr lang="en-US" sz="5500" dirty="0" err="1"/>
              <a:t>P_Galvan@acs.org</a:t>
            </a:r>
            <a:r>
              <a:rPr lang="en-US" sz="5500" dirty="0"/>
              <a:t> </a:t>
            </a:r>
            <a:br>
              <a:rPr lang="en-US" sz="5500" b="1" dirty="0"/>
            </a:br>
            <a:r>
              <a:rPr lang="en-US" sz="5500" b="1" dirty="0"/>
              <a:t>American Chemical Society</a:t>
            </a:r>
            <a:r>
              <a:rPr lang="en-US" sz="5500" dirty="0"/>
              <a:t>, Washington, DC</a:t>
            </a:r>
            <a:endParaRPr lang="en-US" sz="5500" b="1" dirty="0"/>
          </a:p>
          <a:p>
            <a:pPr marL="457200" indent="-457200">
              <a:lnSpc>
                <a:spcPts val="1300"/>
              </a:lnSpc>
              <a:buFont typeface="Arial"/>
              <a:buChar char="•"/>
            </a:pPr>
            <a:endParaRPr lang="en-US" sz="6200" b="1" dirty="0"/>
          </a:p>
          <a:p>
            <a:pPr marL="457200" indent="-457200">
              <a:lnSpc>
                <a:spcPct val="120000"/>
              </a:lnSpc>
              <a:buFont typeface="Arial"/>
              <a:buChar char="•"/>
            </a:pPr>
            <a:r>
              <a:rPr lang="en-US" sz="6200" b="1" dirty="0"/>
              <a:t>Emily Belle, </a:t>
            </a:r>
            <a:r>
              <a:rPr lang="en-US" sz="5500" dirty="0" err="1"/>
              <a:t>ebelle@sciencenter.org</a:t>
            </a:r>
            <a:r>
              <a:rPr lang="en-US" sz="5500" dirty="0"/>
              <a:t> </a:t>
            </a:r>
            <a:br>
              <a:rPr lang="en-US" sz="5500" dirty="0"/>
            </a:br>
            <a:r>
              <a:rPr lang="en-US" sz="5500" b="1" dirty="0" err="1"/>
              <a:t>Sciencenter</a:t>
            </a:r>
            <a:r>
              <a:rPr lang="en-US" sz="5500" dirty="0"/>
              <a:t>, Ithaca, NY</a:t>
            </a:r>
          </a:p>
          <a:p>
            <a:pPr marL="457200" indent="-457200">
              <a:lnSpc>
                <a:spcPts val="1300"/>
              </a:lnSpc>
              <a:buFont typeface="Arial"/>
              <a:buChar char="•"/>
            </a:pPr>
            <a:endParaRPr lang="en-US" sz="6200" b="1" dirty="0"/>
          </a:p>
          <a:p>
            <a:pPr marL="457200" indent="-457200">
              <a:lnSpc>
                <a:spcPct val="120000"/>
              </a:lnSpc>
              <a:buFont typeface="Arial"/>
              <a:buChar char="•"/>
            </a:pPr>
            <a:r>
              <a:rPr lang="en-US" sz="6200" b="1" dirty="0"/>
              <a:t>Soma </a:t>
            </a:r>
            <a:r>
              <a:rPr lang="en-US" sz="6200" b="1" dirty="0" err="1"/>
              <a:t>Chatterji</a:t>
            </a:r>
            <a:r>
              <a:rPr lang="en-US" sz="6200" b="1" dirty="0"/>
              <a:t>, </a:t>
            </a:r>
            <a:r>
              <a:rPr lang="en-US" sz="5500" dirty="0" err="1"/>
              <a:t>ChatterjiS@carnegiesciencecenter.org</a:t>
            </a:r>
            <a:br>
              <a:rPr lang="en-US" sz="5500" dirty="0"/>
            </a:br>
            <a:r>
              <a:rPr lang="en-US" sz="5500" b="1" dirty="0"/>
              <a:t>Carnegie Science Center</a:t>
            </a:r>
            <a:r>
              <a:rPr lang="en-US" sz="5500" dirty="0"/>
              <a:t>, Pittsburgh, PA</a:t>
            </a:r>
          </a:p>
          <a:p>
            <a:pPr marL="457200" indent="-457200">
              <a:lnSpc>
                <a:spcPts val="1300"/>
              </a:lnSpc>
              <a:buFont typeface="Arial"/>
              <a:buChar char="•"/>
            </a:pPr>
            <a:endParaRPr lang="en-US" sz="6200" b="1" dirty="0"/>
          </a:p>
          <a:p>
            <a:pPr marL="457200" indent="-457200">
              <a:lnSpc>
                <a:spcPct val="120000"/>
              </a:lnSpc>
              <a:buFont typeface="Arial"/>
              <a:buChar char="•"/>
            </a:pPr>
            <a:r>
              <a:rPr lang="en-US" sz="6200" b="1" dirty="0"/>
              <a:t>Darrell Porcello, </a:t>
            </a:r>
            <a:r>
              <a:rPr lang="en-US" sz="5500" dirty="0" err="1"/>
              <a:t>porcello@gmail.com</a:t>
            </a:r>
            <a:br>
              <a:rPr lang="en-US" sz="5500" b="1" dirty="0"/>
            </a:br>
            <a:r>
              <a:rPr lang="en-US" sz="5500" b="1" dirty="0"/>
              <a:t>Children’s Creativity Museum</a:t>
            </a:r>
            <a:r>
              <a:rPr lang="en-US" sz="5500" dirty="0"/>
              <a:t>, San Francisco, CA</a:t>
            </a:r>
          </a:p>
          <a:p>
            <a:pPr marL="457200" indent="-457200">
              <a:lnSpc>
                <a:spcPts val="1300"/>
              </a:lnSpc>
              <a:buFont typeface="Arial"/>
              <a:buChar char="•"/>
            </a:pPr>
            <a:endParaRPr lang="en-US" sz="6200" b="1" dirty="0"/>
          </a:p>
          <a:p>
            <a:pPr marL="457200" indent="-457200">
              <a:lnSpc>
                <a:spcPct val="120000"/>
              </a:lnSpc>
              <a:buFont typeface="Arial"/>
              <a:buChar char="•"/>
            </a:pPr>
            <a:r>
              <a:rPr lang="en-US" sz="6200" b="1" dirty="0"/>
              <a:t>Discussion and Questions</a:t>
            </a:r>
            <a:br>
              <a:rPr lang="en-US" sz="6200" b="1" dirty="0"/>
            </a:br>
            <a:endParaRPr lang="en-US" sz="6200" dirty="0"/>
          </a:p>
          <a:p>
            <a:pPr marL="457200" indent="-457200">
              <a:buFont typeface="Arial"/>
              <a:buChar char="•"/>
            </a:pPr>
            <a:endParaRPr lang="en-US" dirty="0"/>
          </a:p>
        </p:txBody>
      </p:sp>
      <p:sp>
        <p:nvSpPr>
          <p:cNvPr id="4" name="Rectangle 3">
            <a:extLst>
              <a:ext uri="{FF2B5EF4-FFF2-40B4-BE49-F238E27FC236}">
                <a16:creationId xmlns:a16="http://schemas.microsoft.com/office/drawing/2014/main" id="{0803FEC4-0F66-6A4F-996D-80F5B22B5339}"/>
              </a:ext>
            </a:extLst>
          </p:cNvPr>
          <p:cNvSpPr/>
          <p:nvPr/>
        </p:nvSpPr>
        <p:spPr>
          <a:xfrm>
            <a:off x="0" y="0"/>
            <a:ext cx="1607213" cy="5143500"/>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7881D94-C0D5-9A4D-8BE9-DCC39F3F27F7}"/>
              </a:ext>
            </a:extLst>
          </p:cNvPr>
          <p:cNvSpPr/>
          <p:nvPr/>
        </p:nvSpPr>
        <p:spPr>
          <a:xfrm flipH="1">
            <a:off x="1725795" y="84317"/>
            <a:ext cx="6890705" cy="769441"/>
          </a:xfrm>
          <a:prstGeom prst="rect">
            <a:avLst/>
          </a:prstGeom>
        </p:spPr>
        <p:txBody>
          <a:bodyPr wrap="square">
            <a:spAutoFit/>
          </a:bodyPr>
          <a:lstStyle/>
          <a:p>
            <a:r>
              <a:rPr lang="en-US" sz="4400" b="1" dirty="0">
                <a:solidFill>
                  <a:srgbClr val="00858B"/>
                </a:solidFill>
                <a:latin typeface="Century Gothic"/>
              </a:rPr>
              <a:t>Agenda</a:t>
            </a:r>
            <a:endParaRPr lang="en-US" sz="4400" dirty="0">
              <a:solidFill>
                <a:srgbClr val="00858B"/>
              </a:solidFill>
            </a:endParaRPr>
          </a:p>
        </p:txBody>
      </p:sp>
      <p:pic>
        <p:nvPicPr>
          <p:cNvPr id="6" name="Picture 5" descr="New_NISENET_logo_white_V.png">
            <a:extLst>
              <a:ext uri="{FF2B5EF4-FFF2-40B4-BE49-F238E27FC236}">
                <a16:creationId xmlns:a16="http://schemas.microsoft.com/office/drawing/2014/main" id="{216C3A01-61BA-0D44-959F-AF3B89F778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319" y="4031601"/>
            <a:ext cx="1240576" cy="990600"/>
          </a:xfrm>
          <a:prstGeom prst="rect">
            <a:avLst/>
          </a:prstGeom>
        </p:spPr>
      </p:pic>
    </p:spTree>
    <p:extLst>
      <p:ext uri="{BB962C8B-B14F-4D97-AF65-F5344CB8AC3E}">
        <p14:creationId xmlns:p14="http://schemas.microsoft.com/office/powerpoint/2010/main" val="1561835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0" y="1"/>
            <a:ext cx="9145120" cy="717842"/>
          </a:xfrm>
          <a:solidFill>
            <a:srgbClr val="00858B"/>
          </a:solidFill>
        </p:spPr>
        <p:txBody>
          <a:bodyPr/>
          <a:lstStyle/>
          <a:p>
            <a:pPr algn="ctr"/>
            <a:r>
              <a:rPr lang="en-US" sz="3600" dirty="0">
                <a:solidFill>
                  <a:schemeClr val="bg1"/>
                </a:solidFill>
                <a:latin typeface="Calibri" charset="0"/>
                <a:ea typeface="Calibri" charset="0"/>
                <a:cs typeface="Calibri" charset="0"/>
              </a:rPr>
              <a:t>Where were events hosted?</a:t>
            </a:r>
          </a:p>
        </p:txBody>
      </p:sp>
      <p:sp>
        <p:nvSpPr>
          <p:cNvPr id="14" name="TextBox 13"/>
          <p:cNvSpPr txBox="1"/>
          <p:nvPr/>
        </p:nvSpPr>
        <p:spPr>
          <a:xfrm>
            <a:off x="1379621" y="4793331"/>
            <a:ext cx="1329660"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Arial"/>
                <a:cs typeface="Arial"/>
                <a:sym typeface="Arial"/>
              </a:rPr>
              <a:t>Discovery Station</a:t>
            </a:r>
          </a:p>
        </p:txBody>
      </p:sp>
      <p:sp>
        <p:nvSpPr>
          <p:cNvPr id="20" name="TextBox 19"/>
          <p:cNvSpPr txBox="1"/>
          <p:nvPr/>
        </p:nvSpPr>
        <p:spPr>
          <a:xfrm>
            <a:off x="2254032" y="4656874"/>
            <a:ext cx="158892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Arial"/>
                <a:cs typeface="Arial"/>
                <a:sym typeface="Arial"/>
              </a:rPr>
              <a:t>Museum of Science</a:t>
            </a:r>
          </a:p>
        </p:txBody>
      </p:sp>
      <p:graphicFrame>
        <p:nvGraphicFramePr>
          <p:cNvPr id="16" name="Chart 15"/>
          <p:cNvGraphicFramePr>
            <a:graphicFrameLocks/>
          </p:cNvGraphicFramePr>
          <p:nvPr>
            <p:extLst/>
          </p:nvPr>
        </p:nvGraphicFramePr>
        <p:xfrm>
          <a:off x="3521663" y="615520"/>
          <a:ext cx="4778790" cy="301668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3580023" y="3411223"/>
            <a:ext cx="594977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Calibri" charset="0"/>
                <a:ea typeface="Calibri" charset="0"/>
                <a:cs typeface="Calibri" charset="0"/>
                <a:sym typeface="Arial"/>
              </a:rPr>
              <a:t>Other</a:t>
            </a:r>
            <a:r>
              <a:rPr kumimoji="0" lang="en-US" sz="1200" b="0" i="0" u="none" strike="noStrike" kern="0" cap="none" spc="0" normalizeH="0" baseline="0" noProof="0" dirty="0">
                <a:ln>
                  <a:noFill/>
                </a:ln>
                <a:solidFill>
                  <a:srgbClr val="000000"/>
                </a:solidFill>
                <a:effectLst/>
                <a:uLnTx/>
                <a:uFillTx/>
                <a:latin typeface="Calibri" charset="0"/>
                <a:ea typeface="Calibri" charset="0"/>
                <a:cs typeface="Calibri" charset="0"/>
                <a:sym typeface="Arial"/>
              </a:rPr>
              <a:t> </a:t>
            </a:r>
            <a:r>
              <a:rPr kumimoji="0" lang="en-US" sz="1200" b="1" i="0" u="none" strike="noStrike" kern="0" cap="none" spc="0" normalizeH="0" baseline="0" noProof="0" dirty="0">
                <a:ln>
                  <a:noFill/>
                </a:ln>
                <a:solidFill>
                  <a:srgbClr val="000000"/>
                </a:solidFill>
                <a:effectLst/>
                <a:uLnTx/>
                <a:uFillTx/>
                <a:latin typeface="Calibri" charset="0"/>
                <a:ea typeface="Calibri" charset="0"/>
                <a:cs typeface="Calibri" charset="0"/>
                <a:sym typeface="Arial"/>
              </a:rPr>
              <a:t>locations</a:t>
            </a:r>
            <a:r>
              <a:rPr kumimoji="0" lang="en-US" sz="1200" b="0" i="0" u="none" strike="noStrike" kern="0" cap="none" spc="0" normalizeH="0" baseline="0" noProof="0" dirty="0">
                <a:ln>
                  <a:noFill/>
                </a:ln>
                <a:solidFill>
                  <a:srgbClr val="000000"/>
                </a:solidFill>
                <a:effectLst/>
                <a:uLnTx/>
                <a:uFillTx/>
                <a:latin typeface="Calibri" charset="0"/>
                <a:ea typeface="Calibri" charset="0"/>
                <a:cs typeface="Calibri" charset="0"/>
                <a:sym typeface="Arial"/>
              </a:rPr>
              <a:t> included: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Calibri" charset="0"/>
                <a:ea typeface="Calibri" charset="0"/>
                <a:cs typeface="Calibri" charset="0"/>
                <a:sym typeface="Arial"/>
              </a:rPr>
              <a:t>Public library, K-12 schools, school district family science events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Calibri" charset="0"/>
                <a:ea typeface="Calibri" charset="0"/>
                <a:cs typeface="Calibri" charset="0"/>
                <a:sym typeface="Arial"/>
              </a:rPr>
              <a:t>Day camps, afterschool programs, outdoor field classroom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Calibri" charset="0"/>
                <a:ea typeface="Calibri" charset="0"/>
                <a:cs typeface="Calibri" charset="0"/>
                <a:sym typeface="Arial"/>
              </a:rPr>
              <a:t>Boys and Girls Clubs, Scouts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Calibri" charset="0"/>
                <a:ea typeface="Calibri" charset="0"/>
                <a:cs typeface="Calibri" charset="0"/>
                <a:sym typeface="Arial"/>
              </a:rPr>
              <a:t>Church, church camp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Calibri" charset="0"/>
                <a:ea typeface="Calibri" charset="0"/>
                <a:cs typeface="Calibri" charset="0"/>
                <a:sym typeface="Arial"/>
              </a:rPr>
              <a:t>Community organizations, community centers, local street markets, festivals, malls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Calibri" charset="0"/>
                <a:ea typeface="Calibri" charset="0"/>
                <a:cs typeface="Calibri" charset="0"/>
                <a:sym typeface="Arial"/>
              </a:rPr>
              <a:t>Fair grounds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Calibri" charset="0"/>
                <a:ea typeface="Calibri" charset="0"/>
                <a:cs typeface="Calibri" charset="0"/>
                <a:sym typeface="Arial"/>
              </a:rPr>
              <a:t>Hospital clinic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Calibri" charset="0"/>
                <a:ea typeface="Calibri" charset="0"/>
                <a:cs typeface="Calibri" charset="0"/>
                <a:sym typeface="Arial"/>
              </a:rPr>
              <a:t>State park, National laboratory</a:t>
            </a: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21" y="717842"/>
            <a:ext cx="3334276" cy="4447707"/>
          </a:xfrm>
          <a:prstGeom prst="rect">
            <a:avLst/>
          </a:prstGeom>
        </p:spPr>
      </p:pic>
      <p:sp>
        <p:nvSpPr>
          <p:cNvPr id="7" name="TextBox 6"/>
          <p:cNvSpPr txBox="1"/>
          <p:nvPr/>
        </p:nvSpPr>
        <p:spPr>
          <a:xfrm>
            <a:off x="101805" y="4765440"/>
            <a:ext cx="3316932"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Calibri" charset="0"/>
                <a:ea typeface="Calibri" charset="0"/>
                <a:cs typeface="Calibri" charset="0"/>
                <a:sym typeface="Arial"/>
              </a:rPr>
              <a:t>Shared by Keri Book @keribook, University of Arkansas Center for Mathematics and Science Education</a:t>
            </a:r>
          </a:p>
        </p:txBody>
      </p:sp>
    </p:spTree>
    <p:extLst>
      <p:ext uri="{BB962C8B-B14F-4D97-AF65-F5344CB8AC3E}">
        <p14:creationId xmlns:p14="http://schemas.microsoft.com/office/powerpoint/2010/main" val="161756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9" cy="603681"/>
          </a:xfrm>
          <a:solidFill>
            <a:srgbClr val="00858B"/>
          </a:solidFill>
        </p:spPr>
        <p:txBody>
          <a:bodyPr/>
          <a:lstStyle/>
          <a:p>
            <a:pPr algn="ctr"/>
            <a:r>
              <a:rPr lang="en-US" sz="2800" dirty="0">
                <a:solidFill>
                  <a:schemeClr val="bg1"/>
                </a:solidFill>
              </a:rPr>
              <a:t>Public audiences reached through events</a:t>
            </a:r>
          </a:p>
        </p:txBody>
      </p:sp>
      <p:sp>
        <p:nvSpPr>
          <p:cNvPr id="14" name="TextBox 13"/>
          <p:cNvSpPr txBox="1"/>
          <p:nvPr/>
        </p:nvSpPr>
        <p:spPr>
          <a:xfrm>
            <a:off x="1379621" y="4793331"/>
            <a:ext cx="1329660"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Arial"/>
                <a:cs typeface="Arial"/>
                <a:sym typeface="Arial"/>
              </a:rPr>
              <a:t>Discovery Station</a:t>
            </a:r>
          </a:p>
        </p:txBody>
      </p:sp>
      <p:sp>
        <p:nvSpPr>
          <p:cNvPr id="20" name="TextBox 19"/>
          <p:cNvSpPr txBox="1"/>
          <p:nvPr/>
        </p:nvSpPr>
        <p:spPr>
          <a:xfrm>
            <a:off x="2254032" y="4656874"/>
            <a:ext cx="158892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Arial"/>
                <a:cs typeface="Arial"/>
                <a:sym typeface="Arial"/>
              </a:rPr>
              <a:t>Museum of Science</a:t>
            </a:r>
          </a:p>
        </p:txBody>
      </p:sp>
      <p:graphicFrame>
        <p:nvGraphicFramePr>
          <p:cNvPr id="13" name="Chart 12"/>
          <p:cNvGraphicFramePr>
            <a:graphicFrameLocks/>
          </p:cNvGraphicFramePr>
          <p:nvPr>
            <p:extLst/>
          </p:nvPr>
        </p:nvGraphicFramePr>
        <p:xfrm>
          <a:off x="4385733" y="714458"/>
          <a:ext cx="4614216" cy="3019342"/>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03681"/>
            <a:ext cx="4193985" cy="3773586"/>
          </a:xfrm>
          <a:prstGeom prst="rect">
            <a:avLst/>
          </a:prstGeom>
        </p:spPr>
      </p:pic>
    </p:spTree>
    <p:extLst>
      <p:ext uri="{BB962C8B-B14F-4D97-AF65-F5344CB8AC3E}">
        <p14:creationId xmlns:p14="http://schemas.microsoft.com/office/powerpoint/2010/main" val="3822587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9" cy="603681"/>
          </a:xfrm>
          <a:solidFill>
            <a:srgbClr val="00858B"/>
          </a:solidFill>
        </p:spPr>
        <p:txBody>
          <a:bodyPr/>
          <a:lstStyle/>
          <a:p>
            <a:pPr algn="ctr"/>
            <a:r>
              <a:rPr lang="en-US" sz="2800" dirty="0">
                <a:solidFill>
                  <a:schemeClr val="bg1"/>
                </a:solidFill>
              </a:rPr>
              <a:t>Public audiences reached through events</a:t>
            </a:r>
          </a:p>
        </p:txBody>
      </p:sp>
      <p:sp>
        <p:nvSpPr>
          <p:cNvPr id="14" name="TextBox 13"/>
          <p:cNvSpPr txBox="1"/>
          <p:nvPr/>
        </p:nvSpPr>
        <p:spPr>
          <a:xfrm>
            <a:off x="1379621" y="4793331"/>
            <a:ext cx="1329660"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Arial"/>
                <a:cs typeface="Arial"/>
                <a:sym typeface="Arial"/>
              </a:rPr>
              <a:t>Discovery Station</a:t>
            </a:r>
          </a:p>
        </p:txBody>
      </p:sp>
      <p:sp>
        <p:nvSpPr>
          <p:cNvPr id="20" name="TextBox 19"/>
          <p:cNvSpPr txBox="1"/>
          <p:nvPr/>
        </p:nvSpPr>
        <p:spPr>
          <a:xfrm>
            <a:off x="2254032" y="4656874"/>
            <a:ext cx="158892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Arial"/>
                <a:cs typeface="Arial"/>
                <a:sym typeface="Arial"/>
              </a:rPr>
              <a:t>Museum of Science</a:t>
            </a:r>
          </a:p>
        </p:txBody>
      </p:sp>
      <p:sp>
        <p:nvSpPr>
          <p:cNvPr id="9" name="TextBox 8"/>
          <p:cNvSpPr txBox="1"/>
          <p:nvPr/>
        </p:nvSpPr>
        <p:spPr>
          <a:xfrm>
            <a:off x="4095591" y="1318392"/>
            <a:ext cx="4679576" cy="280076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000000"/>
                </a:solidFill>
                <a:effectLst/>
                <a:uLnTx/>
                <a:uFillTx/>
                <a:latin typeface="Calibri" charset="0"/>
                <a:ea typeface="Calibri" charset="0"/>
                <a:cs typeface="Calibri" charset="0"/>
                <a:sym typeface="Arial"/>
              </a:rPr>
              <a:t>210,526</a:t>
            </a:r>
            <a:r>
              <a:rPr kumimoji="0" lang="en-US" sz="2400" b="0" i="0" u="none" strike="noStrike" kern="0" cap="none" spc="0" normalizeH="0" baseline="0" noProof="0" dirty="0">
                <a:ln>
                  <a:noFill/>
                </a:ln>
                <a:solidFill>
                  <a:srgbClr val="000000"/>
                </a:solidFill>
                <a:effectLst/>
                <a:uLnTx/>
                <a:uFillTx/>
                <a:latin typeface="Calibri" charset="0"/>
                <a:ea typeface="Calibri" charset="0"/>
                <a:cs typeface="Calibri" charset="0"/>
                <a:sym typeface="Arial"/>
              </a:rPr>
              <a:t> </a:t>
            </a:r>
            <a:r>
              <a:rPr kumimoji="0" lang="en-US" sz="2400" b="1" i="0" u="none" strike="noStrike" kern="0" cap="none" spc="0" normalizeH="0" baseline="0" noProof="0" dirty="0">
                <a:ln>
                  <a:noFill/>
                </a:ln>
                <a:solidFill>
                  <a:srgbClr val="000000"/>
                </a:solidFill>
                <a:effectLst/>
                <a:uLnTx/>
                <a:uFillTx/>
                <a:latin typeface="Calibri" charset="0"/>
                <a:ea typeface="Calibri" charset="0"/>
                <a:cs typeface="Calibri" charset="0"/>
                <a:sym typeface="Arial"/>
              </a:rPr>
              <a:t>people reached </a:t>
            </a:r>
            <a:br>
              <a:rPr kumimoji="0" lang="en-US" sz="2400" b="1" i="0" u="none" strike="noStrike" kern="0" cap="none" spc="0" normalizeH="0" baseline="0" noProof="0" dirty="0">
                <a:ln>
                  <a:noFill/>
                </a:ln>
                <a:solidFill>
                  <a:srgbClr val="000000"/>
                </a:solidFill>
                <a:effectLst/>
                <a:uLnTx/>
                <a:uFillTx/>
                <a:latin typeface="Calibri" charset="0"/>
                <a:ea typeface="Calibri" charset="0"/>
                <a:cs typeface="Calibri" charset="0"/>
                <a:sym typeface="Arial"/>
              </a:rPr>
            </a:br>
            <a:r>
              <a:rPr kumimoji="0" lang="en-US" sz="1600" b="0" i="0" u="none" strike="noStrike" kern="0" cap="none" spc="0" normalizeH="0" baseline="0" noProof="0" dirty="0">
                <a:ln>
                  <a:noFill/>
                </a:ln>
                <a:solidFill>
                  <a:srgbClr val="000000"/>
                </a:solidFill>
                <a:effectLst/>
                <a:uLnTx/>
                <a:uFillTx/>
                <a:latin typeface="Calibri" charset="0"/>
                <a:ea typeface="Calibri" charset="0"/>
                <a:cs typeface="Calibri" charset="0"/>
                <a:sym typeface="Arial"/>
              </a:rPr>
              <a:t>through October-November 2018 Let’s Do Chemistry events across the 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charset="0"/>
              <a:ea typeface="Calibri" charset="0"/>
              <a:cs typeface="Calibri" charset="0"/>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000000"/>
                </a:solidFill>
                <a:effectLst/>
                <a:uLnTx/>
                <a:uFillTx/>
                <a:latin typeface="Calibri" charset="0"/>
                <a:ea typeface="Calibri" charset="0"/>
                <a:cs typeface="Calibri" charset="0"/>
                <a:sym typeface="Arial"/>
              </a:rPr>
              <a:t>6,121 volunteers participated </a:t>
            </a:r>
            <a:br>
              <a:rPr kumimoji="0" lang="en-US" sz="2400" b="1" i="0" u="none" strike="noStrike" kern="0" cap="none" spc="0" normalizeH="0" baseline="0" noProof="0" dirty="0">
                <a:ln>
                  <a:noFill/>
                </a:ln>
                <a:solidFill>
                  <a:srgbClr val="000000"/>
                </a:solidFill>
                <a:effectLst/>
                <a:uLnTx/>
                <a:uFillTx/>
                <a:latin typeface="Calibri" charset="0"/>
                <a:ea typeface="Calibri" charset="0"/>
                <a:cs typeface="Calibri" charset="0"/>
                <a:sym typeface="Arial"/>
              </a:rPr>
            </a:br>
            <a:r>
              <a:rPr kumimoji="0" lang="en-US" sz="1600" b="0" i="0" u="none" strike="noStrike" kern="0" cap="none" spc="0" normalizeH="0" baseline="0" noProof="0" dirty="0">
                <a:ln>
                  <a:noFill/>
                </a:ln>
                <a:solidFill>
                  <a:srgbClr val="000000"/>
                </a:solidFill>
                <a:effectLst/>
                <a:uLnTx/>
                <a:uFillTx/>
                <a:latin typeface="Calibri" charset="0"/>
                <a:ea typeface="Calibri" charset="0"/>
                <a:cs typeface="Calibri" charset="0"/>
                <a:sym typeface="Arial"/>
              </a:rPr>
              <a:t>in and facilitated hands-on activities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charset="0"/>
              <a:ea typeface="Calibri" charset="0"/>
              <a:cs typeface="Calibri" charset="0"/>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charset="0"/>
                <a:ea typeface="Calibri" charset="0"/>
                <a:cs typeface="Calibri" charset="0"/>
                <a:sym typeface="Arial"/>
              </a:rPr>
              <a:t>Many partners are already been using the materials in other ways following the Fall 2018 events</a:t>
            </a:r>
          </a:p>
        </p:txBody>
      </p:sp>
      <p:pic>
        <p:nvPicPr>
          <p:cNvPr id="16" name="Picture 15">
            <a:extLst>
              <a:ext uri="{FF2B5EF4-FFF2-40B4-BE49-F238E27FC236}">
                <a16:creationId xmlns:a16="http://schemas.microsoft.com/office/drawing/2014/main" id="{68AA5340-768A-A546-9243-FA94FBB36B0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2479" y="684903"/>
            <a:ext cx="3581754" cy="1886645"/>
          </a:xfrm>
          <a:prstGeom prst="rect">
            <a:avLst/>
          </a:prstGeom>
        </p:spPr>
      </p:pic>
      <p:sp>
        <p:nvSpPr>
          <p:cNvPr id="17" name="TextBox 16">
            <a:extLst>
              <a:ext uri="{FF2B5EF4-FFF2-40B4-BE49-F238E27FC236}">
                <a16:creationId xmlns:a16="http://schemas.microsoft.com/office/drawing/2014/main" id="{423E9B00-E34F-CD4E-82D3-EB117D6FF6F9}"/>
              </a:ext>
            </a:extLst>
          </p:cNvPr>
          <p:cNvSpPr txBox="1"/>
          <p:nvPr/>
        </p:nvSpPr>
        <p:spPr>
          <a:xfrm>
            <a:off x="131264" y="2628320"/>
            <a:ext cx="3581755"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Arial"/>
                <a:cs typeface="Arial"/>
                <a:sym typeface="Arial"/>
              </a:rPr>
              <a:t>Shared by ECHO, Leahy Center for Lake Champlain, VT</a:t>
            </a:r>
          </a:p>
        </p:txBody>
      </p:sp>
      <p:pic>
        <p:nvPicPr>
          <p:cNvPr id="18" name="Picture 17">
            <a:extLst>
              <a:ext uri="{FF2B5EF4-FFF2-40B4-BE49-F238E27FC236}">
                <a16:creationId xmlns:a16="http://schemas.microsoft.com/office/drawing/2014/main" id="{65D28CEE-C091-914F-9EA0-A7B11E009DA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1264" y="2887997"/>
            <a:ext cx="3581755" cy="2030487"/>
          </a:xfrm>
          <a:prstGeom prst="rect">
            <a:avLst/>
          </a:prstGeom>
        </p:spPr>
      </p:pic>
      <p:sp>
        <p:nvSpPr>
          <p:cNvPr id="19" name="TextBox 18">
            <a:extLst>
              <a:ext uri="{FF2B5EF4-FFF2-40B4-BE49-F238E27FC236}">
                <a16:creationId xmlns:a16="http://schemas.microsoft.com/office/drawing/2014/main" id="{673EB0B9-86AB-CD41-AE56-6C57F1E401A3}"/>
              </a:ext>
            </a:extLst>
          </p:cNvPr>
          <p:cNvSpPr txBox="1"/>
          <p:nvPr/>
        </p:nvSpPr>
        <p:spPr>
          <a:xfrm>
            <a:off x="-688394" y="4906875"/>
            <a:ext cx="4470013"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Arial"/>
                <a:cs typeface="Arial"/>
                <a:sym typeface="Arial"/>
              </a:rPr>
              <a:t>Shared by Discovery Station, Hagerstown, Maryland</a:t>
            </a:r>
          </a:p>
        </p:txBody>
      </p:sp>
    </p:spTree>
    <p:extLst>
      <p:ext uri="{BB962C8B-B14F-4D97-AF65-F5344CB8AC3E}">
        <p14:creationId xmlns:p14="http://schemas.microsoft.com/office/powerpoint/2010/main" val="1100219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686816" y="4822521"/>
            <a:ext cx="3457184" cy="384479"/>
          </a:xfrm>
        </p:spPr>
        <p:txBody>
          <a:bodyPr/>
          <a:lstStyle/>
          <a:p>
            <a:pPr algn="r"/>
            <a:r>
              <a:rPr lang="en-US" sz="1200" b="0" dirty="0">
                <a:solidFill>
                  <a:srgbClr val="FFFFFF"/>
                </a:solidFill>
              </a:rPr>
              <a:t>Shared by Museum of Science, Boston</a:t>
            </a:r>
          </a:p>
        </p:txBody>
      </p:sp>
      <p:sp>
        <p:nvSpPr>
          <p:cNvPr id="4" name="Title 1"/>
          <p:cNvSpPr txBox="1">
            <a:spLocks/>
          </p:cNvSpPr>
          <p:nvPr/>
        </p:nvSpPr>
        <p:spPr>
          <a:xfrm>
            <a:off x="-41332" y="29643"/>
            <a:ext cx="9144000" cy="989782"/>
          </a:xfrm>
          <a:prstGeom prst="rect">
            <a:avLst/>
          </a:prstGeom>
          <a:solidFill>
            <a:srgbClr val="00858B"/>
          </a:solid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800" b="1">
                <a:solidFill>
                  <a:schemeClr val="dk1"/>
                </a:solidFill>
              </a:defRPr>
            </a:lvl2pPr>
            <a:lvl3pPr lvl="2" indent="0" rtl="0">
              <a:spcBef>
                <a:spcPts val="0"/>
              </a:spcBef>
              <a:buClr>
                <a:schemeClr val="dk1"/>
              </a:buClr>
              <a:buFont typeface="Arial"/>
              <a:buNone/>
              <a:defRPr sz="2800" b="1">
                <a:solidFill>
                  <a:schemeClr val="dk1"/>
                </a:solidFill>
              </a:defRPr>
            </a:lvl3pPr>
            <a:lvl4pPr lvl="3" indent="0" rtl="0">
              <a:spcBef>
                <a:spcPts val="0"/>
              </a:spcBef>
              <a:buClr>
                <a:schemeClr val="dk1"/>
              </a:buClr>
              <a:buFont typeface="Arial"/>
              <a:buNone/>
              <a:defRPr sz="2800" b="1">
                <a:solidFill>
                  <a:schemeClr val="dk1"/>
                </a:solidFill>
              </a:defRPr>
            </a:lvl4pPr>
            <a:lvl5pPr lvl="4" indent="0" rtl="0">
              <a:spcBef>
                <a:spcPts val="0"/>
              </a:spcBef>
              <a:buClr>
                <a:schemeClr val="dk1"/>
              </a:buClr>
              <a:buFont typeface="Arial"/>
              <a:buNone/>
              <a:defRPr sz="2800" b="1">
                <a:solidFill>
                  <a:schemeClr val="dk1"/>
                </a:solidFill>
              </a:defRPr>
            </a:lvl5pPr>
            <a:lvl6pPr lvl="5" indent="0" rtl="0">
              <a:spcBef>
                <a:spcPts val="0"/>
              </a:spcBef>
              <a:buClr>
                <a:schemeClr val="dk1"/>
              </a:buClr>
              <a:buFont typeface="Arial"/>
              <a:buNone/>
              <a:defRPr sz="2800" b="1">
                <a:solidFill>
                  <a:schemeClr val="dk1"/>
                </a:solidFill>
              </a:defRPr>
            </a:lvl6pPr>
            <a:lvl7pPr lvl="6" indent="0" rtl="0">
              <a:spcBef>
                <a:spcPts val="0"/>
              </a:spcBef>
              <a:buClr>
                <a:schemeClr val="dk1"/>
              </a:buClr>
              <a:buFont typeface="Arial"/>
              <a:buNone/>
              <a:defRPr sz="2800" b="1">
                <a:solidFill>
                  <a:schemeClr val="dk1"/>
                </a:solidFill>
              </a:defRPr>
            </a:lvl7pPr>
            <a:lvl8pPr lvl="7" indent="0" rtl="0">
              <a:spcBef>
                <a:spcPts val="0"/>
              </a:spcBef>
              <a:buClr>
                <a:schemeClr val="dk1"/>
              </a:buClr>
              <a:buFont typeface="Arial"/>
              <a:buNone/>
              <a:defRPr sz="2800" b="1">
                <a:solidFill>
                  <a:schemeClr val="dk1"/>
                </a:solidFill>
              </a:defRPr>
            </a:lvl8pPr>
            <a:lvl9pPr lvl="8" indent="0" rtl="0">
              <a:spcBef>
                <a:spcPts val="0"/>
              </a:spcBef>
              <a:buClr>
                <a:schemeClr val="dk1"/>
              </a:buClr>
              <a:buFont typeface="Arial"/>
              <a:buNone/>
              <a:defRPr sz="2800" b="1">
                <a:solidFill>
                  <a:schemeClr val="dk1"/>
                </a:solidFill>
              </a:defRPr>
            </a:lvl9pPr>
          </a:lstStyle>
          <a:p>
            <a:pPr algn="ctr"/>
            <a:r>
              <a:rPr lang="en-US" dirty="0">
                <a:solidFill>
                  <a:schemeClr val="bg1"/>
                </a:solidFill>
                <a:latin typeface="Calibri" panose="020F0502020204030204" pitchFamily="34" charset="0"/>
                <a:cs typeface="Calibri" panose="020F0502020204030204" pitchFamily="34" charset="0"/>
              </a:rPr>
              <a:t>More Opportunities for Special Events</a:t>
            </a:r>
          </a:p>
        </p:txBody>
      </p:sp>
      <p:sp>
        <p:nvSpPr>
          <p:cNvPr id="3" name="Rectangle 2">
            <a:extLst>
              <a:ext uri="{FF2B5EF4-FFF2-40B4-BE49-F238E27FC236}">
                <a16:creationId xmlns:a16="http://schemas.microsoft.com/office/drawing/2014/main" id="{5BF238D4-E5FC-1548-9B19-89515F8893B8}"/>
              </a:ext>
            </a:extLst>
          </p:cNvPr>
          <p:cNvSpPr/>
          <p:nvPr/>
        </p:nvSpPr>
        <p:spPr>
          <a:xfrm>
            <a:off x="1742175" y="4540708"/>
            <a:ext cx="5602816" cy="523220"/>
          </a:xfrm>
          <a:prstGeom prst="rect">
            <a:avLst/>
          </a:prstGeom>
        </p:spPr>
        <p:txBody>
          <a:bodyPr wrap="none">
            <a:spAutoFit/>
          </a:bodyPr>
          <a:lstStyle/>
          <a:p>
            <a:r>
              <a:rPr lang="en-US" sz="2800" dirty="0" err="1">
                <a:latin typeface="Calibri" panose="020F0502020204030204" pitchFamily="34" charset="0"/>
                <a:cs typeface="Calibri" panose="020F0502020204030204" pitchFamily="34" charset="0"/>
              </a:rPr>
              <a:t>nisenet.org</a:t>
            </a:r>
            <a:r>
              <a:rPr lang="en-US" sz="2800" dirty="0">
                <a:latin typeface="Calibri" panose="020F0502020204030204" pitchFamily="34" charset="0"/>
                <a:cs typeface="Calibri" panose="020F0502020204030204" pitchFamily="34" charset="0"/>
              </a:rPr>
              <a:t>/national-chemistry-week</a:t>
            </a:r>
          </a:p>
        </p:txBody>
      </p:sp>
      <p:pic>
        <p:nvPicPr>
          <p:cNvPr id="7" name="Picture 6">
            <a:extLst>
              <a:ext uri="{FF2B5EF4-FFF2-40B4-BE49-F238E27FC236}">
                <a16:creationId xmlns:a16="http://schemas.microsoft.com/office/drawing/2014/main" id="{43A847B7-4A2D-E445-9D99-812597A7CBA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21497" y="2402207"/>
            <a:ext cx="2615933" cy="1830471"/>
          </a:xfrm>
          <a:prstGeom prst="rect">
            <a:avLst/>
          </a:prstGeom>
        </p:spPr>
      </p:pic>
      <p:pic>
        <p:nvPicPr>
          <p:cNvPr id="9" name="Picture 8">
            <a:extLst>
              <a:ext uri="{FF2B5EF4-FFF2-40B4-BE49-F238E27FC236}">
                <a16:creationId xmlns:a16="http://schemas.microsoft.com/office/drawing/2014/main" id="{513D6CAD-819E-0C40-9D45-284F50A2F204}"/>
              </a:ext>
            </a:extLst>
          </p:cNvPr>
          <p:cNvPicPr>
            <a:picLocks noChangeAspect="1"/>
          </p:cNvPicPr>
          <p:nvPr/>
        </p:nvPicPr>
        <p:blipFill>
          <a:blip r:embed="rId4"/>
          <a:stretch>
            <a:fillRect/>
          </a:stretch>
        </p:blipFill>
        <p:spPr>
          <a:xfrm>
            <a:off x="116682" y="1191863"/>
            <a:ext cx="3250986" cy="1729110"/>
          </a:xfrm>
          <a:prstGeom prst="rect">
            <a:avLst/>
          </a:prstGeom>
        </p:spPr>
      </p:pic>
      <p:pic>
        <p:nvPicPr>
          <p:cNvPr id="11" name="Picture 10">
            <a:extLst>
              <a:ext uri="{FF2B5EF4-FFF2-40B4-BE49-F238E27FC236}">
                <a16:creationId xmlns:a16="http://schemas.microsoft.com/office/drawing/2014/main" id="{80E27A94-F706-C540-A43E-B7C52FD323C7}"/>
              </a:ext>
            </a:extLst>
          </p:cNvPr>
          <p:cNvPicPr>
            <a:picLocks noChangeAspect="1"/>
          </p:cNvPicPr>
          <p:nvPr/>
        </p:nvPicPr>
        <p:blipFill>
          <a:blip r:embed="rId5"/>
          <a:stretch>
            <a:fillRect/>
          </a:stretch>
        </p:blipFill>
        <p:spPr>
          <a:xfrm>
            <a:off x="5734158" y="1382926"/>
            <a:ext cx="3362499" cy="1775000"/>
          </a:xfrm>
          <a:prstGeom prst="rect">
            <a:avLst/>
          </a:prstGeom>
        </p:spPr>
      </p:pic>
    </p:spTree>
    <p:extLst>
      <p:ext uri="{BB962C8B-B14F-4D97-AF65-F5344CB8AC3E}">
        <p14:creationId xmlns:p14="http://schemas.microsoft.com/office/powerpoint/2010/main" val="4034101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03681"/>
          </a:xfrm>
          <a:solidFill>
            <a:srgbClr val="00858B"/>
          </a:solidFill>
        </p:spPr>
        <p:txBody>
          <a:bodyPr/>
          <a:lstStyle/>
          <a:p>
            <a:pPr algn="ctr"/>
            <a:r>
              <a:rPr lang="en-US" sz="2400" dirty="0">
                <a:solidFill>
                  <a:schemeClr val="bg1"/>
                </a:solidFill>
              </a:rPr>
              <a:t> </a:t>
            </a:r>
            <a:r>
              <a:rPr lang="en-US" sz="2800" dirty="0">
                <a:solidFill>
                  <a:schemeClr val="bg1"/>
                </a:solidFill>
                <a:latin typeface="Calibri" charset="0"/>
                <a:ea typeface="Calibri" charset="0"/>
                <a:cs typeface="Calibri" charset="0"/>
              </a:rPr>
              <a:t>National Chemistry Week and Let’s Do Chemistry events</a:t>
            </a:r>
          </a:p>
        </p:txBody>
      </p:sp>
      <p:sp>
        <p:nvSpPr>
          <p:cNvPr id="12" name="TextBox 11"/>
          <p:cNvSpPr txBox="1"/>
          <p:nvPr/>
        </p:nvSpPr>
        <p:spPr>
          <a:xfrm>
            <a:off x="2832907" y="4800931"/>
            <a:ext cx="2709281"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Arial"/>
                <a:cs typeface="Arial"/>
                <a:sym typeface="Arial"/>
              </a:rPr>
              <a:t>ECHO, Leahy Center for Lake Champlain</a:t>
            </a:r>
          </a:p>
        </p:txBody>
      </p:sp>
      <p:sp>
        <p:nvSpPr>
          <p:cNvPr id="14" name="TextBox 13"/>
          <p:cNvSpPr txBox="1"/>
          <p:nvPr/>
        </p:nvSpPr>
        <p:spPr>
          <a:xfrm>
            <a:off x="1379621" y="4793331"/>
            <a:ext cx="1329660"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Arial"/>
                <a:cs typeface="Arial"/>
                <a:sym typeface="Arial"/>
              </a:rPr>
              <a:t>Discovery Station</a:t>
            </a:r>
          </a:p>
        </p:txBody>
      </p:sp>
      <p:sp>
        <p:nvSpPr>
          <p:cNvPr id="3" name="TextBox 2"/>
          <p:cNvSpPr txBox="1"/>
          <p:nvPr/>
        </p:nvSpPr>
        <p:spPr>
          <a:xfrm>
            <a:off x="3964255" y="1712292"/>
            <a:ext cx="5071384" cy="276998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charset="0"/>
                <a:ea typeface="Calibri" charset="0"/>
                <a:cs typeface="Calibri" charset="0"/>
                <a:sym typeface="Arial"/>
              </a:rPr>
              <a:t>69% of Explore Science: Let’s Do Chemistry kit recipients reported using their activities during National Chemistry Week (October 21</a:t>
            </a:r>
            <a:r>
              <a:rPr kumimoji="0" lang="en-US" sz="1600" b="0" i="0" u="none" strike="noStrike" kern="0" cap="none" spc="0" normalizeH="0" baseline="30000" noProof="0" dirty="0">
                <a:ln>
                  <a:noFill/>
                </a:ln>
                <a:solidFill>
                  <a:srgbClr val="000000"/>
                </a:solidFill>
                <a:effectLst/>
                <a:uLnTx/>
                <a:uFillTx/>
                <a:latin typeface="Calibri" charset="0"/>
                <a:ea typeface="Calibri" charset="0"/>
                <a:cs typeface="Calibri" charset="0"/>
                <a:sym typeface="Arial"/>
              </a:rPr>
              <a:t>st</a:t>
            </a:r>
            <a:r>
              <a:rPr kumimoji="0" lang="en-US" sz="1600" b="0" i="0" u="none" strike="noStrike" kern="0" cap="none" spc="0" normalizeH="0" baseline="0" noProof="0" dirty="0">
                <a:ln>
                  <a:noFill/>
                </a:ln>
                <a:solidFill>
                  <a:srgbClr val="000000"/>
                </a:solidFill>
                <a:effectLst/>
                <a:uLnTx/>
                <a:uFillTx/>
                <a:latin typeface="Calibri" charset="0"/>
                <a:ea typeface="Calibri" charset="0"/>
                <a:cs typeface="Calibri" charset="0"/>
                <a:sym typeface="Arial"/>
              </a:rPr>
              <a:t>-27</a:t>
            </a:r>
            <a:r>
              <a:rPr kumimoji="0" lang="en-US" sz="1600" b="0" i="0" u="none" strike="noStrike" kern="0" cap="none" spc="0" normalizeH="0" baseline="30000" noProof="0" dirty="0">
                <a:ln>
                  <a:noFill/>
                </a:ln>
                <a:solidFill>
                  <a:srgbClr val="000000"/>
                </a:solidFill>
                <a:effectLst/>
                <a:uLnTx/>
                <a:uFillTx/>
                <a:latin typeface="Calibri" charset="0"/>
                <a:ea typeface="Calibri" charset="0"/>
                <a:cs typeface="Calibri" charset="0"/>
                <a:sym typeface="Arial"/>
              </a:rPr>
              <a:t>th</a:t>
            </a:r>
            <a:r>
              <a:rPr kumimoji="0" lang="en-US" sz="1600" b="0" i="0" u="none" strike="noStrike" kern="0" cap="none" spc="0" normalizeH="0" baseline="0" noProof="0" dirty="0">
                <a:ln>
                  <a:noFill/>
                </a:ln>
                <a:solidFill>
                  <a:srgbClr val="000000"/>
                </a:solidFill>
                <a:effectLst/>
                <a:uLnTx/>
                <a:uFillTx/>
                <a:latin typeface="Calibri" charset="0"/>
                <a:ea typeface="Calibri" charset="0"/>
                <a:cs typeface="Calibri" charset="0"/>
                <a:sym typeface="Arial"/>
              </a:rPr>
              <a:t>, 2018)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charset="0"/>
              <a:ea typeface="Calibri" charset="0"/>
              <a:cs typeface="Calibri" charset="0"/>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charset="0"/>
                <a:ea typeface="Calibri" charset="0"/>
                <a:cs typeface="Calibri" charset="0"/>
                <a:sym typeface="Arial"/>
              </a:rPr>
              <a:t>40% of kit recipients reported utilizing ACS volunteers (ACS Local Sections or Student Chapters) for their events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charset="0"/>
              <a:ea typeface="Calibri" charset="0"/>
              <a:cs typeface="Calibri" charset="0"/>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charset="0"/>
                <a:ea typeface="Calibri" charset="0"/>
                <a:cs typeface="Calibri" charset="0"/>
                <a:sym typeface="Arial"/>
              </a:rPr>
              <a:t>30% of kit recipients reported collaborating with either a museum or ACS group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629645"/>
            <a:ext cx="4110374" cy="2741320"/>
          </a:xfrm>
          <a:prstGeom prst="rect">
            <a:avLst/>
          </a:prstGeom>
        </p:spPr>
      </p:pic>
      <p:sp>
        <p:nvSpPr>
          <p:cNvPr id="15" name="TextBox 14"/>
          <p:cNvSpPr txBox="1"/>
          <p:nvPr/>
        </p:nvSpPr>
        <p:spPr>
          <a:xfrm>
            <a:off x="179422" y="676160"/>
            <a:ext cx="88280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000000"/>
                </a:solidFill>
                <a:effectLst/>
                <a:uLnTx/>
                <a:uFillTx/>
                <a:latin typeface="Calibri" charset="0"/>
                <a:ea typeface="Calibri" charset="0"/>
                <a:cs typeface="Calibri" charset="0"/>
                <a:sym typeface="Arial"/>
              </a:rPr>
              <a:t>“The kit provided an easy way for NISE Network partners and ACS groups to make new connections and learn about each other”  - David Horwitz, Outreach Programs Manager, ACS</a:t>
            </a:r>
          </a:p>
        </p:txBody>
      </p:sp>
      <p:pic>
        <p:nvPicPr>
          <p:cNvPr id="17" name="Picture 16" descr="ExSci_Chem_logo_V_color.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08915" y="4370965"/>
            <a:ext cx="1090632" cy="732281"/>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892637" y="4441684"/>
            <a:ext cx="1114797" cy="590842"/>
          </a:xfrm>
          <a:prstGeom prst="rect">
            <a:avLst/>
          </a:prstGeom>
        </p:spPr>
      </p:pic>
      <p:sp>
        <p:nvSpPr>
          <p:cNvPr id="20" name="TextBox 19"/>
          <p:cNvSpPr txBox="1"/>
          <p:nvPr/>
        </p:nvSpPr>
        <p:spPr>
          <a:xfrm>
            <a:off x="179422" y="4656874"/>
            <a:ext cx="366353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Arial"/>
                <a:cs typeface="Arial"/>
                <a:sym typeface="Arial"/>
              </a:rPr>
              <a:t>Shared by Museum of Science</a:t>
            </a:r>
          </a:p>
        </p:txBody>
      </p:sp>
    </p:spTree>
    <p:extLst>
      <p:ext uri="{BB962C8B-B14F-4D97-AF65-F5344CB8AC3E}">
        <p14:creationId xmlns:p14="http://schemas.microsoft.com/office/powerpoint/2010/main" val="1387921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EBW42533.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5207000"/>
          </a:xfrm>
          <a:prstGeom prst="rect">
            <a:avLst/>
          </a:prstGeom>
        </p:spPr>
      </p:pic>
      <p:sp>
        <p:nvSpPr>
          <p:cNvPr id="2" name="Title 1"/>
          <p:cNvSpPr>
            <a:spLocks noGrp="1"/>
          </p:cNvSpPr>
          <p:nvPr>
            <p:ph type="title"/>
          </p:nvPr>
        </p:nvSpPr>
        <p:spPr>
          <a:xfrm>
            <a:off x="5686816" y="4822521"/>
            <a:ext cx="3457184" cy="384479"/>
          </a:xfrm>
        </p:spPr>
        <p:txBody>
          <a:bodyPr/>
          <a:lstStyle/>
          <a:p>
            <a:pPr algn="r"/>
            <a:r>
              <a:rPr lang="en-US" sz="1200" b="0" dirty="0">
                <a:solidFill>
                  <a:srgbClr val="FFFFFF"/>
                </a:solidFill>
              </a:rPr>
              <a:t>Shared by Museum of Science, Boston</a:t>
            </a:r>
          </a:p>
        </p:txBody>
      </p:sp>
      <p:sp>
        <p:nvSpPr>
          <p:cNvPr id="4" name="Title 1"/>
          <p:cNvSpPr txBox="1">
            <a:spLocks/>
          </p:cNvSpPr>
          <p:nvPr/>
        </p:nvSpPr>
        <p:spPr>
          <a:xfrm>
            <a:off x="0" y="-31315"/>
            <a:ext cx="9144000" cy="989782"/>
          </a:xfrm>
          <a:prstGeom prst="rect">
            <a:avLst/>
          </a:prstGeom>
          <a:solidFill>
            <a:srgbClr val="00858B"/>
          </a:solid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800" b="1">
                <a:solidFill>
                  <a:schemeClr val="dk1"/>
                </a:solidFill>
              </a:defRPr>
            </a:lvl2pPr>
            <a:lvl3pPr lvl="2" indent="0" rtl="0">
              <a:spcBef>
                <a:spcPts val="0"/>
              </a:spcBef>
              <a:buClr>
                <a:schemeClr val="dk1"/>
              </a:buClr>
              <a:buFont typeface="Arial"/>
              <a:buNone/>
              <a:defRPr sz="2800" b="1">
                <a:solidFill>
                  <a:schemeClr val="dk1"/>
                </a:solidFill>
              </a:defRPr>
            </a:lvl3pPr>
            <a:lvl4pPr lvl="3" indent="0" rtl="0">
              <a:spcBef>
                <a:spcPts val="0"/>
              </a:spcBef>
              <a:buClr>
                <a:schemeClr val="dk1"/>
              </a:buClr>
              <a:buFont typeface="Arial"/>
              <a:buNone/>
              <a:defRPr sz="2800" b="1">
                <a:solidFill>
                  <a:schemeClr val="dk1"/>
                </a:solidFill>
              </a:defRPr>
            </a:lvl4pPr>
            <a:lvl5pPr lvl="4" indent="0" rtl="0">
              <a:spcBef>
                <a:spcPts val="0"/>
              </a:spcBef>
              <a:buClr>
                <a:schemeClr val="dk1"/>
              </a:buClr>
              <a:buFont typeface="Arial"/>
              <a:buNone/>
              <a:defRPr sz="2800" b="1">
                <a:solidFill>
                  <a:schemeClr val="dk1"/>
                </a:solidFill>
              </a:defRPr>
            </a:lvl5pPr>
            <a:lvl6pPr lvl="5" indent="0" rtl="0">
              <a:spcBef>
                <a:spcPts val="0"/>
              </a:spcBef>
              <a:buClr>
                <a:schemeClr val="dk1"/>
              </a:buClr>
              <a:buFont typeface="Arial"/>
              <a:buNone/>
              <a:defRPr sz="2800" b="1">
                <a:solidFill>
                  <a:schemeClr val="dk1"/>
                </a:solidFill>
              </a:defRPr>
            </a:lvl6pPr>
            <a:lvl7pPr lvl="6" indent="0" rtl="0">
              <a:spcBef>
                <a:spcPts val="0"/>
              </a:spcBef>
              <a:buClr>
                <a:schemeClr val="dk1"/>
              </a:buClr>
              <a:buFont typeface="Arial"/>
              <a:buNone/>
              <a:defRPr sz="2800" b="1">
                <a:solidFill>
                  <a:schemeClr val="dk1"/>
                </a:solidFill>
              </a:defRPr>
            </a:lvl7pPr>
            <a:lvl8pPr lvl="7" indent="0" rtl="0">
              <a:spcBef>
                <a:spcPts val="0"/>
              </a:spcBef>
              <a:buClr>
                <a:schemeClr val="dk1"/>
              </a:buClr>
              <a:buFont typeface="Arial"/>
              <a:buNone/>
              <a:defRPr sz="2800" b="1">
                <a:solidFill>
                  <a:schemeClr val="dk1"/>
                </a:solidFill>
              </a:defRPr>
            </a:lvl8pPr>
            <a:lvl9pPr lvl="8" indent="0" rtl="0">
              <a:spcBef>
                <a:spcPts val="0"/>
              </a:spcBef>
              <a:buClr>
                <a:schemeClr val="dk1"/>
              </a:buClr>
              <a:buFont typeface="Arial"/>
              <a:buNone/>
              <a:defRPr sz="2800" b="1">
                <a:solidFill>
                  <a:schemeClr val="dk1"/>
                </a:solidFill>
              </a:defRPr>
            </a:lvl9pPr>
          </a:lstStyle>
          <a:p>
            <a:pPr algn="ctr"/>
            <a:r>
              <a:rPr lang="en-US" dirty="0">
                <a:solidFill>
                  <a:schemeClr val="bg1"/>
                </a:solidFill>
              </a:rPr>
              <a:t>Thank you to museum and chemist partners for hosting Explore Science: Let’s Do Chemistry events!</a:t>
            </a:r>
          </a:p>
        </p:txBody>
      </p:sp>
    </p:spTree>
    <p:extLst>
      <p:ext uri="{BB962C8B-B14F-4D97-AF65-F5344CB8AC3E}">
        <p14:creationId xmlns:p14="http://schemas.microsoft.com/office/powerpoint/2010/main" val="4232514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ExSci_Chem_20180219_1688.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320" y="-1"/>
            <a:ext cx="9164319" cy="5129807"/>
          </a:xfrm>
          <a:prstGeom prst="rect">
            <a:avLst/>
          </a:prstGeom>
        </p:spPr>
      </p:pic>
      <p:pic>
        <p:nvPicPr>
          <p:cNvPr id="4" name="Picture 1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541" y="3695106"/>
            <a:ext cx="1297060" cy="1305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bwMode="auto">
          <a:xfrm>
            <a:off x="1466462" y="3977721"/>
            <a:ext cx="7628020" cy="7401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spcBef>
                <a:spcPct val="20000"/>
              </a:spcBef>
            </a:pPr>
            <a:r>
              <a:rPr lang="en-US" sz="1400" dirty="0">
                <a:latin typeface="Calibri" charset="0"/>
                <a:ea typeface="Calibri" charset="0"/>
                <a:cs typeface="Calibri" charset="0"/>
              </a:rPr>
              <a:t>This work is supported by the National Science Foundation under award number 1612482. </a:t>
            </a:r>
          </a:p>
          <a:p>
            <a:pPr defTabSz="914400" eaLnBrk="1" hangingPunct="1">
              <a:lnSpc>
                <a:spcPct val="90000"/>
              </a:lnSpc>
              <a:spcBef>
                <a:spcPct val="20000"/>
              </a:spcBef>
            </a:pPr>
            <a:endParaRPr lang="en-US" sz="1400" dirty="0">
              <a:latin typeface="Calibri" charset="0"/>
              <a:ea typeface="Calibri" charset="0"/>
              <a:cs typeface="Calibri" charset="0"/>
            </a:endParaRPr>
          </a:p>
          <a:p>
            <a:pPr defTabSz="914400" eaLnBrk="1" hangingPunct="1">
              <a:lnSpc>
                <a:spcPct val="90000"/>
              </a:lnSpc>
              <a:spcBef>
                <a:spcPct val="20000"/>
              </a:spcBef>
            </a:pPr>
            <a:r>
              <a:rPr lang="en-US" sz="1400" dirty="0">
                <a:latin typeface="Calibri" charset="0"/>
                <a:ea typeface="Calibri" charset="0"/>
                <a:cs typeface="Calibri" charset="0"/>
              </a:rPr>
              <a:t>Any opinions, findings, and conclusions or recommendations expressed in this presentation are those of the authors and do not necessarily reflect the views of the Foundation. </a:t>
            </a:r>
          </a:p>
        </p:txBody>
      </p:sp>
    </p:spTree>
    <p:extLst>
      <p:ext uri="{BB962C8B-B14F-4D97-AF65-F5344CB8AC3E}">
        <p14:creationId xmlns:p14="http://schemas.microsoft.com/office/powerpoint/2010/main" val="3955808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38EFE-4222-584A-8BD2-21462679413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00E6E96-BD76-6C46-BD07-AC1428009229}"/>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039C5535-FFE0-B34A-B4DF-D86BB626B37A}"/>
              </a:ext>
            </a:extLst>
          </p:cNvPr>
          <p:cNvSpPr/>
          <p:nvPr/>
        </p:nvSpPr>
        <p:spPr>
          <a:xfrm>
            <a:off x="1" y="0"/>
            <a:ext cx="9144000" cy="5143500"/>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b="1" dirty="0">
              <a:solidFill>
                <a:schemeClr val="bg1"/>
              </a:solidFill>
            </a:endParaRPr>
          </a:p>
          <a:p>
            <a:pPr algn="ctr"/>
            <a:endParaRPr lang="en-US" sz="4800" b="1" dirty="0">
              <a:solidFill>
                <a:schemeClr val="bg1"/>
              </a:solidFill>
            </a:endParaRPr>
          </a:p>
          <a:p>
            <a:pPr algn="ctr"/>
            <a:r>
              <a:rPr lang="en-US" sz="4800" b="1" dirty="0">
                <a:solidFill>
                  <a:schemeClr val="bg1"/>
                </a:solidFill>
              </a:rPr>
              <a:t>Patti Galvan</a:t>
            </a:r>
            <a:br>
              <a:rPr lang="en-US" sz="4800" b="1" dirty="0">
                <a:solidFill>
                  <a:schemeClr val="bg1"/>
                </a:solidFill>
              </a:rPr>
            </a:br>
            <a:r>
              <a:rPr lang="en-US" sz="4800" b="1" dirty="0">
                <a:solidFill>
                  <a:schemeClr val="bg1"/>
                </a:solidFill>
              </a:rPr>
              <a:t>American Chemical Society Washington, DC</a:t>
            </a:r>
          </a:p>
          <a:p>
            <a:pPr algn="ctr"/>
            <a:endParaRPr lang="en-US" sz="4800" b="1" dirty="0">
              <a:solidFill>
                <a:schemeClr val="bg1"/>
              </a:solidFill>
            </a:endParaRPr>
          </a:p>
          <a:p>
            <a:pPr algn="ctr"/>
            <a:endParaRPr lang="en-US" sz="4800" b="1" dirty="0">
              <a:solidFill>
                <a:schemeClr val="bg1"/>
              </a:solidFill>
            </a:endParaRPr>
          </a:p>
        </p:txBody>
      </p:sp>
    </p:spTree>
    <p:extLst>
      <p:ext uri="{BB962C8B-B14F-4D97-AF65-F5344CB8AC3E}">
        <p14:creationId xmlns:p14="http://schemas.microsoft.com/office/powerpoint/2010/main" val="21405902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
          <p:cNvSpPr>
            <a:spLocks noGrp="1" noChangeArrowheads="1"/>
          </p:cNvSpPr>
          <p:nvPr>
            <p:ph type="ftr" sz="quarter" idx="10"/>
          </p:nvPr>
        </p:nvSpPr>
        <p:spPr>
          <a:no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54A6"/>
                </a:solidFill>
                <a:effectLst/>
                <a:uLnTx/>
                <a:uFillTx/>
                <a:latin typeface="Arial" charset="0"/>
                <a:ea typeface="+mn-ea"/>
                <a:cs typeface="+mn-cs"/>
              </a:rPr>
              <a:t>American Chemical Society</a:t>
            </a:r>
          </a:p>
        </p:txBody>
      </p:sp>
      <p:sp>
        <p:nvSpPr>
          <p:cNvPr id="52227" name="Rectangle 4"/>
          <p:cNvSpPr>
            <a:spLocks noGrp="1" noChangeArrowheads="1"/>
          </p:cNvSpPr>
          <p:nvPr>
            <p:ph type="ctrTitle"/>
          </p:nvPr>
        </p:nvSpPr>
        <p:spPr>
          <a:xfrm>
            <a:off x="804867" y="1978025"/>
            <a:ext cx="5900733" cy="1912938"/>
          </a:xfrm>
        </p:spPr>
        <p:txBody>
          <a:bodyPr/>
          <a:lstStyle/>
          <a:p>
            <a:pPr lvl="0">
              <a:spcBef>
                <a:spcPct val="10000"/>
              </a:spcBef>
              <a:spcAft>
                <a:spcPct val="40000"/>
              </a:spcAft>
            </a:pPr>
            <a:r>
              <a:rPr lang="en-GB" altLang="en-US" dirty="0"/>
              <a:t>Leverage ACS resources and </a:t>
            </a:r>
            <a:r>
              <a:rPr lang="en-GB" altLang="en-US" i="1" dirty="0"/>
              <a:t>Let’s Do Chemistry </a:t>
            </a:r>
            <a:r>
              <a:rPr lang="en-GB" altLang="en-US" dirty="0"/>
              <a:t>for National Chemistry Week 2019</a:t>
            </a:r>
            <a:endParaRPr lang="en-GB" altLang="en-US" dirty="0">
              <a:solidFill>
                <a:srgbClr val="FFFFFF"/>
              </a:solidFill>
            </a:endParaRPr>
          </a:p>
        </p:txBody>
      </p:sp>
      <p:sp>
        <p:nvSpPr>
          <p:cNvPr id="2" name="TextBox 1"/>
          <p:cNvSpPr txBox="1"/>
          <p:nvPr/>
        </p:nvSpPr>
        <p:spPr>
          <a:xfrm>
            <a:off x="762000" y="4171950"/>
            <a:ext cx="4495800" cy="60016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0" cap="none" spc="0" normalizeH="0" baseline="0" noProof="0" dirty="0">
                <a:ln>
                  <a:noFill/>
                </a:ln>
                <a:solidFill>
                  <a:srgbClr val="FFFFFF"/>
                </a:solidFill>
                <a:effectLst/>
                <a:uLnTx/>
                <a:uFillTx/>
                <a:latin typeface="Arial"/>
                <a:ea typeface="ＭＳ Ｐゴシック" charset="-128"/>
                <a:cs typeface="+mn-cs"/>
              </a:rPr>
              <a:t>Patti Galvan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0" cap="none" spc="0" normalizeH="0" baseline="0" noProof="0" dirty="0">
                <a:ln>
                  <a:noFill/>
                </a:ln>
                <a:solidFill>
                  <a:srgbClr val="FFFFFF"/>
                </a:solidFill>
                <a:effectLst/>
                <a:uLnTx/>
                <a:uFillTx/>
                <a:latin typeface="Arial"/>
                <a:ea typeface="ＭＳ Ｐゴシック" charset="-128"/>
                <a:cs typeface="+mn-cs"/>
              </a:rPr>
              <a:t>22 September 2019</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3" name="Picture 2"/>
          <p:cNvPicPr>
            <a:picLocks noChangeAspect="1"/>
          </p:cNvPicPr>
          <p:nvPr/>
        </p:nvPicPr>
        <p:blipFill>
          <a:blip r:embed="rId3"/>
          <a:stretch>
            <a:fillRect/>
          </a:stretch>
        </p:blipFill>
        <p:spPr>
          <a:xfrm>
            <a:off x="7467600" y="4204543"/>
            <a:ext cx="1042506" cy="554784"/>
          </a:xfrm>
          <a:prstGeom prst="rect">
            <a:avLst/>
          </a:prstGeom>
        </p:spPr>
      </p:pic>
    </p:spTree>
    <p:extLst>
      <p:ext uri="{BB962C8B-B14F-4D97-AF65-F5344CB8AC3E}">
        <p14:creationId xmlns:p14="http://schemas.microsoft.com/office/powerpoint/2010/main" val="837343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Who We Are</a:t>
            </a:r>
            <a:endParaRPr lang="en-US" dirty="0"/>
          </a:p>
        </p:txBody>
      </p:sp>
      <p:sp>
        <p:nvSpPr>
          <p:cNvPr id="3" name="Content Placeholder 2"/>
          <p:cNvSpPr>
            <a:spLocks noGrp="1"/>
          </p:cNvSpPr>
          <p:nvPr>
            <p:ph idx="1"/>
          </p:nvPr>
        </p:nvSpPr>
        <p:spPr>
          <a:xfrm>
            <a:off x="827088" y="1200150"/>
            <a:ext cx="7859712" cy="3394077"/>
          </a:xfrm>
        </p:spPr>
        <p:txBody>
          <a:bodyPr/>
          <a:lstStyle/>
          <a:p>
            <a:pPr>
              <a:defRPr/>
            </a:pPr>
            <a:r>
              <a:rPr lang="en-US" altLang="en-US" dirty="0"/>
              <a:t>A congressionally chartered professional society for chemists and related professionals, and the world’s largest scientific society.</a:t>
            </a:r>
          </a:p>
          <a:p>
            <a:pPr>
              <a:defRPr/>
            </a:pPr>
            <a:endParaRPr lang="en-US" altLang="en-US" dirty="0"/>
          </a:p>
          <a:p>
            <a:pPr>
              <a:defRPr/>
            </a:pPr>
            <a:r>
              <a:rPr lang="en-US" altLang="en-US" b="1" u="sng" dirty="0"/>
              <a:t>Vision: </a:t>
            </a:r>
            <a:r>
              <a:rPr lang="en-US" altLang="en-US" dirty="0"/>
              <a:t>T</a:t>
            </a:r>
            <a:r>
              <a:rPr lang="en-US" dirty="0"/>
              <a:t>o improve people’s lives through the transforming power of chemistry</a:t>
            </a:r>
          </a:p>
          <a:p>
            <a:pPr>
              <a:defRPr/>
            </a:pPr>
            <a:endParaRPr lang="en-US" altLang="en-US" b="1" u="sng" dirty="0"/>
          </a:p>
          <a:p>
            <a:pPr>
              <a:defRPr/>
            </a:pPr>
            <a:r>
              <a:rPr lang="en-US" altLang="en-US" b="1" u="sng" dirty="0"/>
              <a:t>Mission: </a:t>
            </a:r>
            <a:r>
              <a:rPr lang="en-US" altLang="en-US" dirty="0"/>
              <a:t>T</a:t>
            </a:r>
            <a:r>
              <a:rPr lang="en-US" dirty="0"/>
              <a:t>o advance the broader chemistry enterprise and its practitioners for the benefit of Earth and its people</a:t>
            </a:r>
            <a:endParaRPr lang="en-US" altLang="en-US" b="1" u="sng" dirty="0"/>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39A6"/>
                </a:solidFill>
                <a:effectLst/>
                <a:uLnTx/>
                <a:uFillTx/>
                <a:latin typeface="Arial" charset="0"/>
                <a:ea typeface="+mn-ea"/>
                <a:cs typeface="+mn-cs"/>
              </a:rPr>
              <a:t>American Chemical Society</a:t>
            </a: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91F825-A009-764B-886E-E225967BA464}" type="slidenum">
              <a:rPr kumimoji="0" lang="en-GB" sz="800" b="1" i="0" u="none" strike="noStrike" kern="1200" cap="none" spc="0" normalizeH="0" baseline="0" noProof="0" smtClean="0">
                <a:ln>
                  <a:noFill/>
                </a:ln>
                <a:solidFill>
                  <a:srgbClr val="0039A6"/>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spTree>
    <p:extLst>
      <p:ext uri="{BB962C8B-B14F-4D97-AF65-F5344CB8AC3E}">
        <p14:creationId xmlns:p14="http://schemas.microsoft.com/office/powerpoint/2010/main" val="1136376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38EFE-4222-584A-8BD2-21462679413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00E6E96-BD76-6C46-BD07-AC1428009229}"/>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039C5535-FFE0-B34A-B4DF-D86BB626B37A}"/>
              </a:ext>
            </a:extLst>
          </p:cNvPr>
          <p:cNvSpPr/>
          <p:nvPr/>
        </p:nvSpPr>
        <p:spPr>
          <a:xfrm>
            <a:off x="1" y="0"/>
            <a:ext cx="9144000" cy="5143500"/>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solidFill>
                  <a:schemeClr val="bg1"/>
                </a:solidFill>
              </a:rPr>
              <a:t>Catherine McCarthy</a:t>
            </a:r>
          </a:p>
          <a:p>
            <a:pPr algn="ctr"/>
            <a:r>
              <a:rPr lang="en-US" sz="4800" b="1" dirty="0">
                <a:solidFill>
                  <a:schemeClr val="bg1"/>
                </a:solidFill>
              </a:rPr>
              <a:t>Science Museum of Minnesota</a:t>
            </a:r>
          </a:p>
          <a:p>
            <a:pPr algn="ctr"/>
            <a:r>
              <a:rPr lang="en-US" sz="4800" b="1" dirty="0">
                <a:solidFill>
                  <a:schemeClr val="bg1"/>
                </a:solidFill>
              </a:rPr>
              <a:t>Saint Paul, MN</a:t>
            </a:r>
          </a:p>
        </p:txBody>
      </p:sp>
    </p:spTree>
    <p:extLst>
      <p:ext uri="{BB962C8B-B14F-4D97-AF65-F5344CB8AC3E}">
        <p14:creationId xmlns:p14="http://schemas.microsoft.com/office/powerpoint/2010/main" val="40183008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nvPr>
        </p:nvGraphicFramePr>
        <p:xfrm>
          <a:off x="6096000" y="1188243"/>
          <a:ext cx="2819400" cy="2468880"/>
        </p:xfrm>
        <a:graphic>
          <a:graphicData uri="http://schemas.openxmlformats.org/drawingml/2006/table">
            <a:tbl>
              <a:tblPr firstRow="1" bandRow="1">
                <a:tableStyleId>{2D5ABB26-0587-4C30-8999-92F81FD0307C}</a:tableStyleId>
              </a:tblPr>
              <a:tblGrid>
                <a:gridCol w="394716">
                  <a:extLst>
                    <a:ext uri="{9D8B030D-6E8A-4147-A177-3AD203B41FA5}">
                      <a16:colId xmlns:a16="http://schemas.microsoft.com/office/drawing/2014/main" val="2487848341"/>
                    </a:ext>
                  </a:extLst>
                </a:gridCol>
                <a:gridCol w="2424684">
                  <a:extLst>
                    <a:ext uri="{9D8B030D-6E8A-4147-A177-3AD203B41FA5}">
                      <a16:colId xmlns:a16="http://schemas.microsoft.com/office/drawing/2014/main" val="1497420687"/>
                    </a:ext>
                  </a:extLst>
                </a:gridCol>
              </a:tblGrid>
              <a:tr h="251621">
                <a:tc>
                  <a:txBody>
                    <a:bodyPr/>
                    <a:lstStyle/>
                    <a:p>
                      <a:endParaRPr lang="en-US" sz="1200" dirty="0"/>
                    </a:p>
                  </a:txBody>
                  <a:tcPr/>
                </a:tc>
                <a:tc>
                  <a:txBody>
                    <a:bodyPr/>
                    <a:lstStyle/>
                    <a:p>
                      <a:r>
                        <a:rPr lang="en-US" sz="1200" dirty="0">
                          <a:solidFill>
                            <a:srgbClr val="0039A6"/>
                          </a:solidFill>
                        </a:rPr>
                        <a:t>Over 1,000</a:t>
                      </a:r>
                      <a:r>
                        <a:rPr lang="en-US" sz="1200" baseline="0" dirty="0">
                          <a:solidFill>
                            <a:srgbClr val="0039A6"/>
                          </a:solidFill>
                        </a:rPr>
                        <a:t> Members</a:t>
                      </a:r>
                      <a:endParaRPr lang="en-US" sz="1200" dirty="0">
                        <a:solidFill>
                          <a:srgbClr val="0039A6"/>
                        </a:solidFill>
                      </a:endParaRPr>
                    </a:p>
                  </a:txBody>
                  <a:tcPr/>
                </a:tc>
                <a:extLst>
                  <a:ext uri="{0D108BD9-81ED-4DB2-BD59-A6C34878D82A}">
                    <a16:rowId xmlns:a16="http://schemas.microsoft.com/office/drawing/2014/main" val="4046866393"/>
                  </a:ext>
                </a:extLst>
              </a:tr>
              <a:tr h="251621">
                <a:tc>
                  <a:txBody>
                    <a:bodyPr/>
                    <a:lstStyle/>
                    <a:p>
                      <a:endParaRPr lang="en-US" sz="1200" dirty="0"/>
                    </a:p>
                  </a:txBody>
                  <a:tcPr/>
                </a:tc>
                <a:tc>
                  <a:txBody>
                    <a:bodyPr/>
                    <a:lstStyle/>
                    <a:p>
                      <a:r>
                        <a:rPr lang="en-US" sz="1200" dirty="0">
                          <a:solidFill>
                            <a:srgbClr val="0039A6"/>
                          </a:solidFill>
                        </a:rPr>
                        <a:t>500</a:t>
                      </a:r>
                      <a:r>
                        <a:rPr lang="en-US" sz="1200" baseline="0" dirty="0">
                          <a:solidFill>
                            <a:srgbClr val="0039A6"/>
                          </a:solidFill>
                        </a:rPr>
                        <a:t> – 999 Members</a:t>
                      </a:r>
                      <a:endParaRPr lang="en-US" sz="1200" dirty="0">
                        <a:solidFill>
                          <a:srgbClr val="0039A6"/>
                        </a:solidFill>
                      </a:endParaRPr>
                    </a:p>
                  </a:txBody>
                  <a:tcPr/>
                </a:tc>
                <a:extLst>
                  <a:ext uri="{0D108BD9-81ED-4DB2-BD59-A6C34878D82A}">
                    <a16:rowId xmlns:a16="http://schemas.microsoft.com/office/drawing/2014/main" val="2862968577"/>
                  </a:ext>
                </a:extLst>
              </a:tr>
              <a:tr h="251621">
                <a:tc>
                  <a:txBody>
                    <a:bodyPr/>
                    <a:lstStyle/>
                    <a:p>
                      <a:endParaRPr lang="en-US" sz="1200" dirty="0"/>
                    </a:p>
                  </a:txBody>
                  <a:tcPr/>
                </a:tc>
                <a:tc>
                  <a:txBody>
                    <a:bodyPr/>
                    <a:lstStyle/>
                    <a:p>
                      <a:r>
                        <a:rPr lang="en-US" sz="1200" dirty="0">
                          <a:solidFill>
                            <a:srgbClr val="0039A6"/>
                          </a:solidFill>
                        </a:rPr>
                        <a:t>200</a:t>
                      </a:r>
                      <a:r>
                        <a:rPr lang="en-US" sz="1200" baseline="0" dirty="0">
                          <a:solidFill>
                            <a:srgbClr val="0039A6"/>
                          </a:solidFill>
                        </a:rPr>
                        <a:t> – 499 Members</a:t>
                      </a:r>
                      <a:endParaRPr lang="en-US" sz="1200" dirty="0">
                        <a:solidFill>
                          <a:srgbClr val="0039A6"/>
                        </a:solidFill>
                      </a:endParaRPr>
                    </a:p>
                  </a:txBody>
                  <a:tcPr/>
                </a:tc>
                <a:extLst>
                  <a:ext uri="{0D108BD9-81ED-4DB2-BD59-A6C34878D82A}">
                    <a16:rowId xmlns:a16="http://schemas.microsoft.com/office/drawing/2014/main" val="3634309019"/>
                  </a:ext>
                </a:extLst>
              </a:tr>
              <a:tr h="251621">
                <a:tc>
                  <a:txBody>
                    <a:bodyPr/>
                    <a:lstStyle/>
                    <a:p>
                      <a:endParaRPr lang="en-US" sz="1200" dirty="0"/>
                    </a:p>
                  </a:txBody>
                  <a:tcPr/>
                </a:tc>
                <a:tc>
                  <a:txBody>
                    <a:bodyPr/>
                    <a:lstStyle/>
                    <a:p>
                      <a:r>
                        <a:rPr lang="en-US" sz="1200" dirty="0">
                          <a:solidFill>
                            <a:srgbClr val="0039A6"/>
                          </a:solidFill>
                        </a:rPr>
                        <a:t>100</a:t>
                      </a:r>
                      <a:r>
                        <a:rPr lang="en-US" sz="1200" baseline="0" dirty="0">
                          <a:solidFill>
                            <a:srgbClr val="0039A6"/>
                          </a:solidFill>
                        </a:rPr>
                        <a:t> – 199 Members</a:t>
                      </a:r>
                      <a:endParaRPr lang="en-US" sz="1200" dirty="0">
                        <a:solidFill>
                          <a:srgbClr val="0039A6"/>
                        </a:solidFill>
                      </a:endParaRPr>
                    </a:p>
                  </a:txBody>
                  <a:tcPr/>
                </a:tc>
                <a:extLst>
                  <a:ext uri="{0D108BD9-81ED-4DB2-BD59-A6C34878D82A}">
                    <a16:rowId xmlns:a16="http://schemas.microsoft.com/office/drawing/2014/main" val="3842350543"/>
                  </a:ext>
                </a:extLst>
              </a:tr>
              <a:tr h="251621">
                <a:tc>
                  <a:txBody>
                    <a:bodyPr/>
                    <a:lstStyle/>
                    <a:p>
                      <a:endParaRPr lang="en-US" sz="1200" dirty="0"/>
                    </a:p>
                  </a:txBody>
                  <a:tcPr/>
                </a:tc>
                <a:tc>
                  <a:txBody>
                    <a:bodyPr/>
                    <a:lstStyle/>
                    <a:p>
                      <a:r>
                        <a:rPr lang="en-US" sz="1200" dirty="0">
                          <a:solidFill>
                            <a:srgbClr val="0039A6"/>
                          </a:solidFill>
                        </a:rPr>
                        <a:t>50 – 99 Members</a:t>
                      </a:r>
                    </a:p>
                  </a:txBody>
                  <a:tcPr/>
                </a:tc>
                <a:extLst>
                  <a:ext uri="{0D108BD9-81ED-4DB2-BD59-A6C34878D82A}">
                    <a16:rowId xmlns:a16="http://schemas.microsoft.com/office/drawing/2014/main" val="1652346354"/>
                  </a:ext>
                </a:extLst>
              </a:tr>
              <a:tr h="251621">
                <a:tc>
                  <a:txBody>
                    <a:bodyPr/>
                    <a:lstStyle/>
                    <a:p>
                      <a:endParaRPr lang="en-US" sz="1200" dirty="0"/>
                    </a:p>
                  </a:txBody>
                  <a:tcPr/>
                </a:tc>
                <a:tc>
                  <a:txBody>
                    <a:bodyPr/>
                    <a:lstStyle/>
                    <a:p>
                      <a:r>
                        <a:rPr lang="en-US" sz="1200" dirty="0">
                          <a:solidFill>
                            <a:srgbClr val="0039A6"/>
                          </a:solidFill>
                        </a:rPr>
                        <a:t>20 – 49 Members</a:t>
                      </a:r>
                    </a:p>
                  </a:txBody>
                  <a:tcPr/>
                </a:tc>
                <a:extLst>
                  <a:ext uri="{0D108BD9-81ED-4DB2-BD59-A6C34878D82A}">
                    <a16:rowId xmlns:a16="http://schemas.microsoft.com/office/drawing/2014/main" val="517794096"/>
                  </a:ext>
                </a:extLst>
              </a:tr>
              <a:tr h="251621">
                <a:tc>
                  <a:txBody>
                    <a:bodyPr/>
                    <a:lstStyle/>
                    <a:p>
                      <a:endParaRPr lang="en-US" sz="1200" dirty="0"/>
                    </a:p>
                  </a:txBody>
                  <a:tcPr/>
                </a:tc>
                <a:tc>
                  <a:txBody>
                    <a:bodyPr/>
                    <a:lstStyle/>
                    <a:p>
                      <a:r>
                        <a:rPr lang="en-US" sz="1200" dirty="0">
                          <a:solidFill>
                            <a:srgbClr val="0039A6"/>
                          </a:solidFill>
                        </a:rPr>
                        <a:t>10 – 19</a:t>
                      </a:r>
                      <a:r>
                        <a:rPr lang="en-US" sz="1200" baseline="0" dirty="0">
                          <a:solidFill>
                            <a:srgbClr val="0039A6"/>
                          </a:solidFill>
                        </a:rPr>
                        <a:t> Members</a:t>
                      </a:r>
                      <a:endParaRPr lang="en-US" sz="1200" dirty="0">
                        <a:solidFill>
                          <a:srgbClr val="0039A6"/>
                        </a:solidFill>
                      </a:endParaRPr>
                    </a:p>
                  </a:txBody>
                  <a:tcPr/>
                </a:tc>
                <a:extLst>
                  <a:ext uri="{0D108BD9-81ED-4DB2-BD59-A6C34878D82A}">
                    <a16:rowId xmlns:a16="http://schemas.microsoft.com/office/drawing/2014/main" val="4001937876"/>
                  </a:ext>
                </a:extLst>
              </a:tr>
              <a:tr h="251621">
                <a:tc>
                  <a:txBody>
                    <a:bodyPr/>
                    <a:lstStyle/>
                    <a:p>
                      <a:endParaRPr lang="en-US" sz="1200" dirty="0"/>
                    </a:p>
                  </a:txBody>
                  <a:tcPr/>
                </a:tc>
                <a:tc>
                  <a:txBody>
                    <a:bodyPr/>
                    <a:lstStyle/>
                    <a:p>
                      <a:r>
                        <a:rPr lang="en-US" sz="1200" dirty="0">
                          <a:solidFill>
                            <a:srgbClr val="0039A6"/>
                          </a:solidFill>
                        </a:rPr>
                        <a:t>5 – 9 Members</a:t>
                      </a:r>
                    </a:p>
                  </a:txBody>
                  <a:tcPr/>
                </a:tc>
                <a:extLst>
                  <a:ext uri="{0D108BD9-81ED-4DB2-BD59-A6C34878D82A}">
                    <a16:rowId xmlns:a16="http://schemas.microsoft.com/office/drawing/2014/main" val="3733322480"/>
                  </a:ext>
                </a:extLst>
              </a:tr>
              <a:tr h="251621">
                <a:tc>
                  <a:txBody>
                    <a:bodyPr/>
                    <a:lstStyle/>
                    <a:p>
                      <a:endParaRPr lang="en-US" sz="1200" dirty="0"/>
                    </a:p>
                  </a:txBody>
                  <a:tcPr/>
                </a:tc>
                <a:tc>
                  <a:txBody>
                    <a:bodyPr/>
                    <a:lstStyle/>
                    <a:p>
                      <a:r>
                        <a:rPr lang="en-US" sz="1200" dirty="0">
                          <a:solidFill>
                            <a:srgbClr val="0039A6"/>
                          </a:solidFill>
                        </a:rPr>
                        <a:t>1 – 4 Members</a:t>
                      </a:r>
                    </a:p>
                  </a:txBody>
                  <a:tcPr/>
                </a:tc>
                <a:extLst>
                  <a:ext uri="{0D108BD9-81ED-4DB2-BD59-A6C34878D82A}">
                    <a16:rowId xmlns:a16="http://schemas.microsoft.com/office/drawing/2014/main" val="3902956183"/>
                  </a:ext>
                </a:extLst>
              </a:tr>
            </a:tbl>
          </a:graphicData>
        </a:graphic>
      </p:graphicFrame>
      <p:sp>
        <p:nvSpPr>
          <p:cNvPr id="2" name="Title 1"/>
          <p:cNvSpPr>
            <a:spLocks noGrp="1"/>
          </p:cNvSpPr>
          <p:nvPr>
            <p:ph type="title"/>
          </p:nvPr>
        </p:nvSpPr>
        <p:spPr/>
        <p:txBody>
          <a:bodyPr/>
          <a:lstStyle/>
          <a:p>
            <a:r>
              <a:rPr lang="en-US" dirty="0"/>
              <a:t>Who We Are</a:t>
            </a:r>
          </a:p>
        </p:txBody>
      </p:sp>
      <p:sp>
        <p:nvSpPr>
          <p:cNvPr id="3" name="Content Placeholder 2"/>
          <p:cNvSpPr>
            <a:spLocks noGrp="1"/>
          </p:cNvSpPr>
          <p:nvPr>
            <p:ph idx="1"/>
          </p:nvPr>
        </p:nvSpPr>
        <p:spPr>
          <a:xfrm>
            <a:off x="827092" y="3705780"/>
            <a:ext cx="7402508" cy="1114449"/>
          </a:xfrm>
        </p:spPr>
        <p:txBody>
          <a:bodyPr/>
          <a:lstStyle/>
          <a:p>
            <a:pPr marL="0" indent="0" algn="ctr">
              <a:buNone/>
            </a:pPr>
            <a:r>
              <a:rPr lang="en-US" sz="1600" dirty="0"/>
              <a:t>More than 2,500 ACS members in Canada</a:t>
            </a:r>
          </a:p>
          <a:p>
            <a:pPr marL="0" indent="0" algn="ctr">
              <a:buNone/>
            </a:pPr>
            <a:r>
              <a:rPr lang="en-US" sz="1600" dirty="0"/>
              <a:t>1 Student Chapter at the University of Toronto Mississauga</a:t>
            </a:r>
          </a:p>
          <a:p>
            <a:pPr marL="0" indent="0" algn="ctr">
              <a:buNone/>
            </a:pPr>
            <a:r>
              <a:rPr lang="en-US" sz="1600" dirty="0"/>
              <a:t>81% of membership is in the US</a:t>
            </a:r>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800" b="1" i="0" u="none" strike="noStrike" kern="1200" cap="none" spc="0" normalizeH="0" baseline="0" noProof="0" dirty="0">
                <a:ln>
                  <a:noFill/>
                </a:ln>
                <a:solidFill>
                  <a:srgbClr val="0039A6"/>
                </a:solidFill>
                <a:effectLst/>
                <a:uLnTx/>
                <a:uFillTx/>
                <a:latin typeface="Arial" charset="0"/>
                <a:ea typeface="ＭＳ Ｐゴシック" pitchFamily="34" charset="-128"/>
                <a:cs typeface="+mn-cs"/>
              </a:rPr>
              <a:t>American Chemical Society</a:t>
            </a:r>
          </a:p>
        </p:txBody>
      </p:sp>
      <p:pic>
        <p:nvPicPr>
          <p:cNvPr id="7" name="Picture 6"/>
          <p:cNvPicPr>
            <a:picLocks noChangeAspect="1"/>
          </p:cNvPicPr>
          <p:nvPr/>
        </p:nvPicPr>
        <p:blipFill>
          <a:blip r:embed="rId3"/>
          <a:stretch>
            <a:fillRect/>
          </a:stretch>
        </p:blipFill>
        <p:spPr>
          <a:xfrm>
            <a:off x="762000" y="1217614"/>
            <a:ext cx="5257800" cy="2417760"/>
          </a:xfrm>
          <a:prstGeom prst="rect">
            <a:avLst/>
          </a:prstGeom>
        </p:spPr>
      </p:pic>
      <p:grpSp>
        <p:nvGrpSpPr>
          <p:cNvPr id="19" name="Group 18"/>
          <p:cNvGrpSpPr/>
          <p:nvPr/>
        </p:nvGrpSpPr>
        <p:grpSpPr>
          <a:xfrm>
            <a:off x="6299856" y="1243184"/>
            <a:ext cx="182880" cy="2348319"/>
            <a:chOff x="6497412" y="1243184"/>
            <a:chExt cx="182880" cy="2348319"/>
          </a:xfrm>
        </p:grpSpPr>
        <p:sp>
          <p:nvSpPr>
            <p:cNvPr id="8" name="Rectangle 7"/>
            <p:cNvSpPr/>
            <p:nvPr/>
          </p:nvSpPr>
          <p:spPr>
            <a:xfrm>
              <a:off x="6497412" y="1243184"/>
              <a:ext cx="182880" cy="182880"/>
            </a:xfrm>
            <a:prstGeom prst="rect">
              <a:avLst/>
            </a:prstGeom>
            <a:solidFill>
              <a:srgbClr val="FC0000"/>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Rectangle 9"/>
            <p:cNvSpPr/>
            <p:nvPr/>
          </p:nvSpPr>
          <p:spPr>
            <a:xfrm>
              <a:off x="6497412" y="1507342"/>
              <a:ext cx="182880" cy="182880"/>
            </a:xfrm>
            <a:prstGeom prst="rect">
              <a:avLst/>
            </a:prstGeom>
            <a:solidFill>
              <a:srgbClr val="FD4200"/>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Rectangle 10"/>
            <p:cNvSpPr/>
            <p:nvPr/>
          </p:nvSpPr>
          <p:spPr>
            <a:xfrm>
              <a:off x="6497412" y="1760627"/>
              <a:ext cx="182880" cy="182880"/>
            </a:xfrm>
            <a:prstGeom prst="rect">
              <a:avLst/>
            </a:prstGeom>
            <a:solidFill>
              <a:srgbClr val="FE8500"/>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Rectangle 11"/>
            <p:cNvSpPr/>
            <p:nvPr/>
          </p:nvSpPr>
          <p:spPr>
            <a:xfrm>
              <a:off x="6497412" y="2030503"/>
              <a:ext cx="182880" cy="182880"/>
            </a:xfrm>
            <a:prstGeom prst="rect">
              <a:avLst/>
            </a:prstGeom>
            <a:solidFill>
              <a:srgbClr val="FEC700"/>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Rectangle 12"/>
            <p:cNvSpPr/>
            <p:nvPr/>
          </p:nvSpPr>
          <p:spPr>
            <a:xfrm>
              <a:off x="6497412" y="2306127"/>
              <a:ext cx="182880" cy="182880"/>
            </a:xfrm>
            <a:prstGeom prst="rect">
              <a:avLst/>
            </a:prstGeom>
            <a:solidFill>
              <a:srgbClr val="F6FB00"/>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5" name="Rectangle 14"/>
            <p:cNvSpPr/>
            <p:nvPr/>
          </p:nvSpPr>
          <p:spPr>
            <a:xfrm>
              <a:off x="6497412" y="2581751"/>
              <a:ext cx="182880" cy="182880"/>
            </a:xfrm>
            <a:prstGeom prst="rect">
              <a:avLst/>
            </a:prstGeom>
            <a:solidFill>
              <a:srgbClr val="BADE03"/>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Rectangle 15"/>
            <p:cNvSpPr/>
            <p:nvPr/>
          </p:nvSpPr>
          <p:spPr>
            <a:xfrm>
              <a:off x="6497412" y="2857375"/>
              <a:ext cx="182880" cy="182880"/>
            </a:xfrm>
            <a:prstGeom prst="rect">
              <a:avLst/>
            </a:prstGeom>
            <a:solidFill>
              <a:srgbClr val="7EC105"/>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7" name="Rectangle 16"/>
            <p:cNvSpPr/>
            <p:nvPr/>
          </p:nvSpPr>
          <p:spPr>
            <a:xfrm>
              <a:off x="6497412" y="3132999"/>
              <a:ext cx="182880" cy="182880"/>
            </a:xfrm>
            <a:prstGeom prst="rect">
              <a:avLst/>
            </a:prstGeom>
            <a:solidFill>
              <a:srgbClr val="43A407"/>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8" name="Rectangle 17"/>
            <p:cNvSpPr/>
            <p:nvPr/>
          </p:nvSpPr>
          <p:spPr>
            <a:xfrm>
              <a:off x="6497412" y="3408623"/>
              <a:ext cx="182880" cy="182880"/>
            </a:xfrm>
            <a:prstGeom prst="rect">
              <a:avLst/>
            </a:prstGeom>
            <a:solidFill>
              <a:srgbClr val="078709"/>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27756842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NCW?</a:t>
            </a:r>
          </a:p>
        </p:txBody>
      </p:sp>
      <p:sp>
        <p:nvSpPr>
          <p:cNvPr id="3" name="Content Placeholder 2"/>
          <p:cNvSpPr>
            <a:spLocks noGrp="1"/>
          </p:cNvSpPr>
          <p:nvPr>
            <p:ph idx="1"/>
          </p:nvPr>
        </p:nvSpPr>
        <p:spPr/>
        <p:txBody>
          <a:bodyPr/>
          <a:lstStyle/>
          <a:p>
            <a:r>
              <a:rPr lang="en-US" dirty="0"/>
              <a:t>National Chemistry Week (NCW) unites us in communicating the importance of chemistry to the public at the local, national, and global levels to make a positive change in the public's impression of chemistry.</a:t>
            </a:r>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39A6"/>
                </a:solidFill>
                <a:effectLst/>
                <a:uLnTx/>
                <a:uFillTx/>
                <a:latin typeface="Arial" charset="0"/>
                <a:ea typeface="+mn-ea"/>
                <a:cs typeface="+mn-cs"/>
              </a:rPr>
              <a:t>American Chemical Society</a:t>
            </a:r>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91F825-A009-764B-886E-E225967BA464}" type="slidenum">
              <a:rPr kumimoji="0" lang="en-GB" sz="800" b="1" i="0" u="none" strike="noStrike" kern="1200" cap="none" spc="0" normalizeH="0" baseline="0" noProof="0" smtClean="0">
                <a:ln>
                  <a:noFill/>
                </a:ln>
                <a:solidFill>
                  <a:srgbClr val="0039A6"/>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79957" y="2571750"/>
            <a:ext cx="2893688" cy="1539073"/>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52534" y="2724150"/>
            <a:ext cx="2382266" cy="1658783"/>
          </a:xfrm>
          <a:prstGeom prst="rect">
            <a:avLst/>
          </a:prstGeom>
        </p:spPr>
      </p:pic>
    </p:spTree>
    <p:extLst>
      <p:ext uri="{BB962C8B-B14F-4D97-AF65-F5344CB8AC3E}">
        <p14:creationId xmlns:p14="http://schemas.microsoft.com/office/powerpoint/2010/main" val="83681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NCW Reach in the U.S.</a:t>
            </a:r>
          </a:p>
        </p:txBody>
      </p:sp>
      <p:sp>
        <p:nvSpPr>
          <p:cNvPr id="3" name="Content Placeholder 2"/>
          <p:cNvSpPr>
            <a:spLocks noGrp="1"/>
          </p:cNvSpPr>
          <p:nvPr>
            <p:ph idx="1"/>
          </p:nvPr>
        </p:nvSpPr>
        <p:spPr/>
        <p:txBody>
          <a:bodyPr/>
          <a:lstStyle/>
          <a:p>
            <a:r>
              <a:rPr lang="en-US" dirty="0"/>
              <a:t>NCW 2017</a:t>
            </a:r>
          </a:p>
          <a:p>
            <a:pPr lvl="1"/>
            <a:r>
              <a:rPr lang="en-US" dirty="0"/>
              <a:t>81% of ACS local sections participated</a:t>
            </a:r>
          </a:p>
          <a:p>
            <a:pPr lvl="1"/>
            <a:r>
              <a:rPr lang="en-US" dirty="0"/>
              <a:t>163K+ issues of the </a:t>
            </a:r>
            <a:r>
              <a:rPr lang="en-US" i="1" dirty="0"/>
              <a:t>Celebrating Chemistry </a:t>
            </a:r>
            <a:r>
              <a:rPr lang="en-US" dirty="0"/>
              <a:t>were</a:t>
            </a:r>
            <a:r>
              <a:rPr lang="en-US" i="1" dirty="0"/>
              <a:t> </a:t>
            </a:r>
            <a:r>
              <a:rPr lang="en-US" dirty="0"/>
              <a:t>distributed</a:t>
            </a:r>
          </a:p>
          <a:p>
            <a:r>
              <a:rPr lang="en-US" dirty="0"/>
              <a:t>NCW 2018</a:t>
            </a:r>
          </a:p>
          <a:p>
            <a:pPr lvl="1"/>
            <a:r>
              <a:rPr lang="en-US" dirty="0"/>
              <a:t>91% of ACS local sections participated</a:t>
            </a:r>
          </a:p>
          <a:p>
            <a:pPr lvl="1"/>
            <a:r>
              <a:rPr lang="en-US" dirty="0"/>
              <a:t>167K+ issues of the </a:t>
            </a:r>
            <a:r>
              <a:rPr lang="en-US" i="1" dirty="0"/>
              <a:t>Celebrating Chemistry </a:t>
            </a:r>
            <a:r>
              <a:rPr lang="en-US" dirty="0"/>
              <a:t>were</a:t>
            </a:r>
            <a:r>
              <a:rPr lang="en-US" i="1" dirty="0"/>
              <a:t> </a:t>
            </a:r>
            <a:r>
              <a:rPr lang="en-US" dirty="0"/>
              <a:t>distributed</a:t>
            </a:r>
          </a:p>
          <a:p>
            <a:pPr lvl="1"/>
            <a:r>
              <a:rPr lang="en-US" dirty="0"/>
              <a:t>ACS local sections interacted with more than 75K+ people at in-person events</a:t>
            </a:r>
          </a:p>
          <a:p>
            <a:pPr lvl="1"/>
            <a:r>
              <a:rPr lang="en-US" dirty="0"/>
              <a:t>NCW reached more than 25M+ online</a:t>
            </a:r>
          </a:p>
          <a:p>
            <a:pPr lvl="2"/>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39A6"/>
                </a:solidFill>
                <a:effectLst/>
                <a:uLnTx/>
                <a:uFillTx/>
                <a:latin typeface="Arial" charset="0"/>
                <a:ea typeface="+mn-ea"/>
                <a:cs typeface="+mn-cs"/>
              </a:rPr>
              <a:t>American Chemical Society</a:t>
            </a:r>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91F825-A009-764B-886E-E225967BA464}" type="slidenum">
              <a:rPr kumimoji="0" lang="en-GB" sz="800" b="1" i="0" u="none" strike="noStrike" kern="1200" cap="none" spc="0" normalizeH="0" baseline="0" noProof="0" smtClean="0">
                <a:ln>
                  <a:noFill/>
                </a:ln>
                <a:solidFill>
                  <a:srgbClr val="0039A6"/>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13602" y="4042153"/>
            <a:ext cx="1040927" cy="553640"/>
          </a:xfrm>
          <a:prstGeom prst="rect">
            <a:avLst/>
          </a:prstGeom>
        </p:spPr>
      </p:pic>
    </p:spTree>
    <p:extLst>
      <p:ext uri="{BB962C8B-B14F-4D97-AF65-F5344CB8AC3E}">
        <p14:creationId xmlns:p14="http://schemas.microsoft.com/office/powerpoint/2010/main" val="79804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NCW Collaborations</a:t>
            </a:r>
          </a:p>
        </p:txBody>
      </p:sp>
      <p:pic>
        <p:nvPicPr>
          <p:cNvPr id="7"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1767485" y="1600200"/>
            <a:ext cx="3180156" cy="2411016"/>
          </a:xfrm>
        </p:spPr>
      </p:pic>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39A6"/>
                </a:solidFill>
                <a:effectLst/>
                <a:uLnTx/>
                <a:uFillTx/>
                <a:latin typeface="Arial" charset="0"/>
                <a:ea typeface="+mn-ea"/>
                <a:cs typeface="+mn-cs"/>
              </a:rPr>
              <a:t>American Chemical Society</a:t>
            </a:r>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91F825-A009-764B-886E-E225967BA464}" type="slidenum">
              <a:rPr kumimoji="0" lang="en-GB" sz="800" b="1" i="0" u="none" strike="noStrike" kern="1200" cap="none" spc="0" normalizeH="0" baseline="0" noProof="0" smtClean="0">
                <a:ln>
                  <a:noFill/>
                </a:ln>
                <a:solidFill>
                  <a:srgbClr val="0039A6"/>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sp>
        <p:nvSpPr>
          <p:cNvPr id="8" name="Content Placeholder 2"/>
          <p:cNvSpPr txBox="1">
            <a:spLocks/>
          </p:cNvSpPr>
          <p:nvPr/>
        </p:nvSpPr>
        <p:spPr bwMode="auto">
          <a:xfrm>
            <a:off x="5086350" y="1640683"/>
            <a:ext cx="2571750" cy="24479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10000"/>
              </a:spcBef>
              <a:spcAft>
                <a:spcPct val="40000"/>
              </a:spcAft>
              <a:buChar char="•"/>
              <a:defRPr>
                <a:solidFill>
                  <a:srgbClr val="0039A6"/>
                </a:solidFill>
                <a:latin typeface="+mn-lt"/>
                <a:ea typeface="ＭＳ Ｐゴシック" charset="-128"/>
                <a:cs typeface="ＭＳ Ｐゴシック" charset="-128"/>
              </a:defRPr>
            </a:lvl1pPr>
            <a:lvl2pPr marL="742950" indent="-285750" algn="l" rtl="0" eaLnBrk="1" fontAlgn="base" hangingPunct="1">
              <a:spcBef>
                <a:spcPct val="10000"/>
              </a:spcBef>
              <a:spcAft>
                <a:spcPct val="40000"/>
              </a:spcAft>
              <a:buChar char="–"/>
              <a:defRPr sz="1600">
                <a:solidFill>
                  <a:srgbClr val="0039A6"/>
                </a:solidFill>
                <a:latin typeface="+mn-lt"/>
                <a:ea typeface="ＭＳ Ｐゴシック" charset="-128"/>
              </a:defRPr>
            </a:lvl2pPr>
            <a:lvl3pPr marL="1143000" indent="-228600" algn="l" rtl="0" eaLnBrk="1" fontAlgn="base" hangingPunct="1">
              <a:spcBef>
                <a:spcPct val="10000"/>
              </a:spcBef>
              <a:spcAft>
                <a:spcPct val="40000"/>
              </a:spcAft>
              <a:buChar char="•"/>
              <a:defRPr sz="1400">
                <a:solidFill>
                  <a:srgbClr val="0039A6"/>
                </a:solidFill>
                <a:latin typeface="+mn-lt"/>
                <a:ea typeface="ＭＳ Ｐゴシック" charset="-128"/>
              </a:defRPr>
            </a:lvl3pPr>
            <a:lvl4pPr marL="1600200" indent="-228600" algn="l" rtl="0" eaLnBrk="1" fontAlgn="base" hangingPunct="1">
              <a:spcBef>
                <a:spcPct val="10000"/>
              </a:spcBef>
              <a:spcAft>
                <a:spcPct val="40000"/>
              </a:spcAft>
              <a:buChar char="–"/>
              <a:defRPr sz="1200">
                <a:solidFill>
                  <a:srgbClr val="0039A6"/>
                </a:solidFill>
                <a:latin typeface="+mn-lt"/>
                <a:ea typeface="ＭＳ Ｐゴシック" charset="-128"/>
              </a:defRPr>
            </a:lvl4pPr>
            <a:lvl5pPr marL="2057400" indent="-228600" algn="l" rtl="0" eaLnBrk="1" fontAlgn="base" hangingPunct="1">
              <a:spcBef>
                <a:spcPct val="10000"/>
              </a:spcBef>
              <a:spcAft>
                <a:spcPct val="40000"/>
              </a:spcAft>
              <a:buChar char="»"/>
              <a:defRPr sz="1000">
                <a:solidFill>
                  <a:srgbClr val="0039A6"/>
                </a:solidFill>
                <a:latin typeface="+mn-lt"/>
                <a:ea typeface="ＭＳ Ｐゴシック" charset="-128"/>
              </a:defRPr>
            </a:lvl5pPr>
            <a:lvl6pPr marL="2514600" indent="-228600" algn="l" rtl="0" eaLnBrk="1" fontAlgn="base" hangingPunct="1">
              <a:spcBef>
                <a:spcPct val="10000"/>
              </a:spcBef>
              <a:spcAft>
                <a:spcPct val="40000"/>
              </a:spcAft>
              <a:buChar char="»"/>
              <a:defRPr sz="1000">
                <a:solidFill>
                  <a:srgbClr val="0039A6"/>
                </a:solidFill>
                <a:latin typeface="+mn-lt"/>
                <a:ea typeface="ＭＳ Ｐゴシック" charset="-128"/>
              </a:defRPr>
            </a:lvl6pPr>
            <a:lvl7pPr marL="2971800" indent="-228600" algn="l" rtl="0" eaLnBrk="1" fontAlgn="base" hangingPunct="1">
              <a:spcBef>
                <a:spcPct val="10000"/>
              </a:spcBef>
              <a:spcAft>
                <a:spcPct val="40000"/>
              </a:spcAft>
              <a:buChar char="»"/>
              <a:defRPr sz="1000">
                <a:solidFill>
                  <a:srgbClr val="0039A6"/>
                </a:solidFill>
                <a:latin typeface="+mn-lt"/>
                <a:ea typeface="ＭＳ Ｐゴシック" charset="-128"/>
              </a:defRPr>
            </a:lvl7pPr>
            <a:lvl8pPr marL="3429000" indent="-228600" algn="l" rtl="0" eaLnBrk="1" fontAlgn="base" hangingPunct="1">
              <a:spcBef>
                <a:spcPct val="10000"/>
              </a:spcBef>
              <a:spcAft>
                <a:spcPct val="40000"/>
              </a:spcAft>
              <a:buChar char="»"/>
              <a:defRPr sz="1000">
                <a:solidFill>
                  <a:srgbClr val="0039A6"/>
                </a:solidFill>
                <a:latin typeface="+mn-lt"/>
                <a:ea typeface="ＭＳ Ｐゴシック" charset="-128"/>
              </a:defRPr>
            </a:lvl8pPr>
            <a:lvl9pPr marL="3886200" indent="-228600" algn="l" rtl="0" eaLnBrk="1" fontAlgn="base" hangingPunct="1">
              <a:spcBef>
                <a:spcPct val="10000"/>
              </a:spcBef>
              <a:spcAft>
                <a:spcPct val="40000"/>
              </a:spcAft>
              <a:buChar char="»"/>
              <a:defRPr sz="1000">
                <a:solidFill>
                  <a:srgbClr val="0039A6"/>
                </a:solidFill>
                <a:latin typeface="+mn-lt"/>
                <a:ea typeface="ＭＳ Ｐゴシック" charset="-128"/>
              </a:defRPr>
            </a:lvl9pPr>
          </a:lstStyle>
          <a:p>
            <a:pPr marL="0" marR="0" lvl="0" indent="0" algn="l" defTabSz="914400" rtl="0" eaLnBrk="1" fontAlgn="base" latinLnBrk="0" hangingPunct="1">
              <a:lnSpc>
                <a:spcPct val="100000"/>
              </a:lnSpc>
              <a:spcBef>
                <a:spcPct val="10000"/>
              </a:spcBef>
              <a:spcAft>
                <a:spcPct val="40000"/>
              </a:spcAft>
              <a:buClrTx/>
              <a:buSzTx/>
              <a:buFontTx/>
              <a:buNone/>
              <a:tabLst/>
              <a:defRPr/>
            </a:pPr>
            <a:r>
              <a:rPr kumimoji="0" lang="en-US" sz="1050" b="0" i="0" u="none" strike="noStrike" kern="0" cap="none" spc="0" normalizeH="0" baseline="0" noProof="0" dirty="0">
                <a:ln>
                  <a:noFill/>
                </a:ln>
                <a:solidFill>
                  <a:srgbClr val="0039A6"/>
                </a:solidFill>
                <a:effectLst/>
                <a:uLnTx/>
                <a:uFillTx/>
                <a:latin typeface="Arial"/>
                <a:ea typeface="ＭＳ Ｐゴシック" charset="-128"/>
              </a:rPr>
              <a:t>The New York Local Section teams up with 19 universities and nonprofit organizations to host an annual NCW event at the New York Hall of Science for 1,200 attendees</a:t>
            </a:r>
          </a:p>
        </p:txBody>
      </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13602" y="4042153"/>
            <a:ext cx="1040927" cy="553640"/>
          </a:xfrm>
          <a:prstGeom prst="rect">
            <a:avLst/>
          </a:prstGeom>
        </p:spPr>
      </p:pic>
    </p:spTree>
    <p:extLst>
      <p:ext uri="{BB962C8B-B14F-4D97-AF65-F5344CB8AC3E}">
        <p14:creationId xmlns:p14="http://schemas.microsoft.com/office/powerpoint/2010/main" val="261049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NCW Collaborations</a:t>
            </a:r>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39A6"/>
                </a:solidFill>
                <a:effectLst/>
                <a:uLnTx/>
                <a:uFillTx/>
                <a:latin typeface="Arial" charset="0"/>
                <a:ea typeface="+mn-ea"/>
                <a:cs typeface="+mn-cs"/>
              </a:rPr>
              <a:t>American Chemical Society</a:t>
            </a:r>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91F825-A009-764B-886E-E225967BA464}" type="slidenum">
              <a:rPr kumimoji="0" lang="en-GB" sz="800" b="1" i="0" u="none" strike="noStrike" kern="1200" cap="none" spc="0" normalizeH="0" baseline="0" noProof="0" smtClean="0">
                <a:ln>
                  <a:noFill/>
                </a:ln>
                <a:solidFill>
                  <a:srgbClr val="0039A6"/>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sp>
        <p:nvSpPr>
          <p:cNvPr id="8" name="Content Placeholder 2"/>
          <p:cNvSpPr txBox="1">
            <a:spLocks/>
          </p:cNvSpPr>
          <p:nvPr/>
        </p:nvSpPr>
        <p:spPr bwMode="auto">
          <a:xfrm>
            <a:off x="5829300" y="1640683"/>
            <a:ext cx="1844279" cy="24479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10000"/>
              </a:spcBef>
              <a:spcAft>
                <a:spcPct val="40000"/>
              </a:spcAft>
              <a:buChar char="•"/>
              <a:defRPr>
                <a:solidFill>
                  <a:srgbClr val="0039A6"/>
                </a:solidFill>
                <a:latin typeface="+mn-lt"/>
                <a:ea typeface="ＭＳ Ｐゴシック" charset="-128"/>
                <a:cs typeface="ＭＳ Ｐゴシック" charset="-128"/>
              </a:defRPr>
            </a:lvl1pPr>
            <a:lvl2pPr marL="742950" indent="-285750" algn="l" rtl="0" eaLnBrk="1" fontAlgn="base" hangingPunct="1">
              <a:spcBef>
                <a:spcPct val="10000"/>
              </a:spcBef>
              <a:spcAft>
                <a:spcPct val="40000"/>
              </a:spcAft>
              <a:buChar char="–"/>
              <a:defRPr sz="1600">
                <a:solidFill>
                  <a:srgbClr val="0039A6"/>
                </a:solidFill>
                <a:latin typeface="+mn-lt"/>
                <a:ea typeface="ＭＳ Ｐゴシック" charset="-128"/>
              </a:defRPr>
            </a:lvl2pPr>
            <a:lvl3pPr marL="1143000" indent="-228600" algn="l" rtl="0" eaLnBrk="1" fontAlgn="base" hangingPunct="1">
              <a:spcBef>
                <a:spcPct val="10000"/>
              </a:spcBef>
              <a:spcAft>
                <a:spcPct val="40000"/>
              </a:spcAft>
              <a:buChar char="•"/>
              <a:defRPr sz="1400">
                <a:solidFill>
                  <a:srgbClr val="0039A6"/>
                </a:solidFill>
                <a:latin typeface="+mn-lt"/>
                <a:ea typeface="ＭＳ Ｐゴシック" charset="-128"/>
              </a:defRPr>
            </a:lvl3pPr>
            <a:lvl4pPr marL="1600200" indent="-228600" algn="l" rtl="0" eaLnBrk="1" fontAlgn="base" hangingPunct="1">
              <a:spcBef>
                <a:spcPct val="10000"/>
              </a:spcBef>
              <a:spcAft>
                <a:spcPct val="40000"/>
              </a:spcAft>
              <a:buChar char="–"/>
              <a:defRPr sz="1200">
                <a:solidFill>
                  <a:srgbClr val="0039A6"/>
                </a:solidFill>
                <a:latin typeface="+mn-lt"/>
                <a:ea typeface="ＭＳ Ｐゴシック" charset="-128"/>
              </a:defRPr>
            </a:lvl4pPr>
            <a:lvl5pPr marL="2057400" indent="-228600" algn="l" rtl="0" eaLnBrk="1" fontAlgn="base" hangingPunct="1">
              <a:spcBef>
                <a:spcPct val="10000"/>
              </a:spcBef>
              <a:spcAft>
                <a:spcPct val="40000"/>
              </a:spcAft>
              <a:buChar char="»"/>
              <a:defRPr sz="1000">
                <a:solidFill>
                  <a:srgbClr val="0039A6"/>
                </a:solidFill>
                <a:latin typeface="+mn-lt"/>
                <a:ea typeface="ＭＳ Ｐゴシック" charset="-128"/>
              </a:defRPr>
            </a:lvl5pPr>
            <a:lvl6pPr marL="2514600" indent="-228600" algn="l" rtl="0" eaLnBrk="1" fontAlgn="base" hangingPunct="1">
              <a:spcBef>
                <a:spcPct val="10000"/>
              </a:spcBef>
              <a:spcAft>
                <a:spcPct val="40000"/>
              </a:spcAft>
              <a:buChar char="»"/>
              <a:defRPr sz="1000">
                <a:solidFill>
                  <a:srgbClr val="0039A6"/>
                </a:solidFill>
                <a:latin typeface="+mn-lt"/>
                <a:ea typeface="ＭＳ Ｐゴシック" charset="-128"/>
              </a:defRPr>
            </a:lvl6pPr>
            <a:lvl7pPr marL="2971800" indent="-228600" algn="l" rtl="0" eaLnBrk="1" fontAlgn="base" hangingPunct="1">
              <a:spcBef>
                <a:spcPct val="10000"/>
              </a:spcBef>
              <a:spcAft>
                <a:spcPct val="40000"/>
              </a:spcAft>
              <a:buChar char="»"/>
              <a:defRPr sz="1000">
                <a:solidFill>
                  <a:srgbClr val="0039A6"/>
                </a:solidFill>
                <a:latin typeface="+mn-lt"/>
                <a:ea typeface="ＭＳ Ｐゴシック" charset="-128"/>
              </a:defRPr>
            </a:lvl7pPr>
            <a:lvl8pPr marL="3429000" indent="-228600" algn="l" rtl="0" eaLnBrk="1" fontAlgn="base" hangingPunct="1">
              <a:spcBef>
                <a:spcPct val="10000"/>
              </a:spcBef>
              <a:spcAft>
                <a:spcPct val="40000"/>
              </a:spcAft>
              <a:buChar char="»"/>
              <a:defRPr sz="1000">
                <a:solidFill>
                  <a:srgbClr val="0039A6"/>
                </a:solidFill>
                <a:latin typeface="+mn-lt"/>
                <a:ea typeface="ＭＳ Ｐゴシック" charset="-128"/>
              </a:defRPr>
            </a:lvl8pPr>
            <a:lvl9pPr marL="3886200" indent="-228600" algn="l" rtl="0" eaLnBrk="1" fontAlgn="base" hangingPunct="1">
              <a:spcBef>
                <a:spcPct val="10000"/>
              </a:spcBef>
              <a:spcAft>
                <a:spcPct val="40000"/>
              </a:spcAft>
              <a:buChar char="»"/>
              <a:defRPr sz="1000">
                <a:solidFill>
                  <a:srgbClr val="0039A6"/>
                </a:solidFill>
                <a:latin typeface="+mn-lt"/>
                <a:ea typeface="ＭＳ Ｐゴシック" charset="-128"/>
              </a:defRPr>
            </a:lvl9pPr>
          </a:lstStyle>
          <a:p>
            <a:pPr marL="0" marR="0" lvl="0" indent="0" algn="l" defTabSz="914400" rtl="0" eaLnBrk="1" fontAlgn="base" latinLnBrk="0" hangingPunct="1">
              <a:lnSpc>
                <a:spcPct val="100000"/>
              </a:lnSpc>
              <a:spcBef>
                <a:spcPct val="10000"/>
              </a:spcBef>
              <a:spcAft>
                <a:spcPct val="40000"/>
              </a:spcAft>
              <a:buClrTx/>
              <a:buSzTx/>
              <a:buFontTx/>
              <a:buNone/>
              <a:tabLst/>
              <a:defRPr/>
            </a:pPr>
            <a:r>
              <a:rPr kumimoji="0" lang="en-US" sz="1050" b="0" i="0" u="none" strike="noStrike" kern="0" cap="none" spc="0" normalizeH="0" baseline="0" noProof="0" dirty="0">
                <a:ln>
                  <a:noFill/>
                </a:ln>
                <a:solidFill>
                  <a:srgbClr val="0039A6"/>
                </a:solidFill>
                <a:effectLst/>
                <a:uLnTx/>
                <a:uFillTx/>
                <a:latin typeface="Arial"/>
                <a:ea typeface="ＭＳ Ｐゴシック" charset="-128"/>
              </a:rPr>
              <a:t>The Northeast Tennessee Local Section works with Eastman Chemical to provide 1,400 students a day of chemistry</a:t>
            </a:r>
          </a:p>
        </p:txBody>
      </p:sp>
      <p:pic>
        <p:nvPicPr>
          <p:cNvPr id="11" name="Content Placeholder 10"/>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763319" y="1602264"/>
            <a:ext cx="3937394" cy="2401810"/>
          </a:xfr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13602" y="4042153"/>
            <a:ext cx="1040927" cy="553640"/>
          </a:xfrm>
          <a:prstGeom prst="rect">
            <a:avLst/>
          </a:prstGeom>
        </p:spPr>
      </p:pic>
    </p:spTree>
    <p:extLst>
      <p:ext uri="{BB962C8B-B14F-4D97-AF65-F5344CB8AC3E}">
        <p14:creationId xmlns:p14="http://schemas.microsoft.com/office/powerpoint/2010/main" val="117462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NCW Collaborations</a:t>
            </a:r>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39A6"/>
                </a:solidFill>
                <a:effectLst/>
                <a:uLnTx/>
                <a:uFillTx/>
                <a:latin typeface="Arial" charset="0"/>
                <a:ea typeface="+mn-ea"/>
                <a:cs typeface="+mn-cs"/>
              </a:rPr>
              <a:t>American Chemical Society</a:t>
            </a:r>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91F825-A009-764B-886E-E225967BA464}" type="slidenum">
              <a:rPr kumimoji="0" lang="en-GB" sz="800" b="1" i="0" u="none" strike="noStrike" kern="1200" cap="none" spc="0" normalizeH="0" baseline="0" noProof="0" smtClean="0">
                <a:ln>
                  <a:noFill/>
                </a:ln>
                <a:solidFill>
                  <a:srgbClr val="0039A6"/>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763319" y="1603772"/>
            <a:ext cx="3600450" cy="2400300"/>
          </a:xfrm>
        </p:spPr>
      </p:pic>
      <p:sp>
        <p:nvSpPr>
          <p:cNvPr id="8" name="Content Placeholder 2"/>
          <p:cNvSpPr txBox="1">
            <a:spLocks/>
          </p:cNvSpPr>
          <p:nvPr/>
        </p:nvSpPr>
        <p:spPr bwMode="auto">
          <a:xfrm>
            <a:off x="5486400" y="1640683"/>
            <a:ext cx="2187179" cy="24479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10000"/>
              </a:spcBef>
              <a:spcAft>
                <a:spcPct val="40000"/>
              </a:spcAft>
              <a:buChar char="•"/>
              <a:defRPr>
                <a:solidFill>
                  <a:srgbClr val="0039A6"/>
                </a:solidFill>
                <a:latin typeface="+mn-lt"/>
                <a:ea typeface="ＭＳ Ｐゴシック" charset="-128"/>
                <a:cs typeface="ＭＳ Ｐゴシック" charset="-128"/>
              </a:defRPr>
            </a:lvl1pPr>
            <a:lvl2pPr marL="742950" indent="-285750" algn="l" rtl="0" eaLnBrk="1" fontAlgn="base" hangingPunct="1">
              <a:spcBef>
                <a:spcPct val="10000"/>
              </a:spcBef>
              <a:spcAft>
                <a:spcPct val="40000"/>
              </a:spcAft>
              <a:buChar char="–"/>
              <a:defRPr sz="1600">
                <a:solidFill>
                  <a:srgbClr val="0039A6"/>
                </a:solidFill>
                <a:latin typeface="+mn-lt"/>
                <a:ea typeface="ＭＳ Ｐゴシック" charset="-128"/>
              </a:defRPr>
            </a:lvl2pPr>
            <a:lvl3pPr marL="1143000" indent="-228600" algn="l" rtl="0" eaLnBrk="1" fontAlgn="base" hangingPunct="1">
              <a:spcBef>
                <a:spcPct val="10000"/>
              </a:spcBef>
              <a:spcAft>
                <a:spcPct val="40000"/>
              </a:spcAft>
              <a:buChar char="•"/>
              <a:defRPr sz="1400">
                <a:solidFill>
                  <a:srgbClr val="0039A6"/>
                </a:solidFill>
                <a:latin typeface="+mn-lt"/>
                <a:ea typeface="ＭＳ Ｐゴシック" charset="-128"/>
              </a:defRPr>
            </a:lvl3pPr>
            <a:lvl4pPr marL="1600200" indent="-228600" algn="l" rtl="0" eaLnBrk="1" fontAlgn="base" hangingPunct="1">
              <a:spcBef>
                <a:spcPct val="10000"/>
              </a:spcBef>
              <a:spcAft>
                <a:spcPct val="40000"/>
              </a:spcAft>
              <a:buChar char="–"/>
              <a:defRPr sz="1200">
                <a:solidFill>
                  <a:srgbClr val="0039A6"/>
                </a:solidFill>
                <a:latin typeface="+mn-lt"/>
                <a:ea typeface="ＭＳ Ｐゴシック" charset="-128"/>
              </a:defRPr>
            </a:lvl4pPr>
            <a:lvl5pPr marL="2057400" indent="-228600" algn="l" rtl="0" eaLnBrk="1" fontAlgn="base" hangingPunct="1">
              <a:spcBef>
                <a:spcPct val="10000"/>
              </a:spcBef>
              <a:spcAft>
                <a:spcPct val="40000"/>
              </a:spcAft>
              <a:buChar char="»"/>
              <a:defRPr sz="1000">
                <a:solidFill>
                  <a:srgbClr val="0039A6"/>
                </a:solidFill>
                <a:latin typeface="+mn-lt"/>
                <a:ea typeface="ＭＳ Ｐゴシック" charset="-128"/>
              </a:defRPr>
            </a:lvl5pPr>
            <a:lvl6pPr marL="2514600" indent="-228600" algn="l" rtl="0" eaLnBrk="1" fontAlgn="base" hangingPunct="1">
              <a:spcBef>
                <a:spcPct val="10000"/>
              </a:spcBef>
              <a:spcAft>
                <a:spcPct val="40000"/>
              </a:spcAft>
              <a:buChar char="»"/>
              <a:defRPr sz="1000">
                <a:solidFill>
                  <a:srgbClr val="0039A6"/>
                </a:solidFill>
                <a:latin typeface="+mn-lt"/>
                <a:ea typeface="ＭＳ Ｐゴシック" charset="-128"/>
              </a:defRPr>
            </a:lvl6pPr>
            <a:lvl7pPr marL="2971800" indent="-228600" algn="l" rtl="0" eaLnBrk="1" fontAlgn="base" hangingPunct="1">
              <a:spcBef>
                <a:spcPct val="10000"/>
              </a:spcBef>
              <a:spcAft>
                <a:spcPct val="40000"/>
              </a:spcAft>
              <a:buChar char="»"/>
              <a:defRPr sz="1000">
                <a:solidFill>
                  <a:srgbClr val="0039A6"/>
                </a:solidFill>
                <a:latin typeface="+mn-lt"/>
                <a:ea typeface="ＭＳ Ｐゴシック" charset="-128"/>
              </a:defRPr>
            </a:lvl7pPr>
            <a:lvl8pPr marL="3429000" indent="-228600" algn="l" rtl="0" eaLnBrk="1" fontAlgn="base" hangingPunct="1">
              <a:spcBef>
                <a:spcPct val="10000"/>
              </a:spcBef>
              <a:spcAft>
                <a:spcPct val="40000"/>
              </a:spcAft>
              <a:buChar char="»"/>
              <a:defRPr sz="1000">
                <a:solidFill>
                  <a:srgbClr val="0039A6"/>
                </a:solidFill>
                <a:latin typeface="+mn-lt"/>
                <a:ea typeface="ＭＳ Ｐゴシック" charset="-128"/>
              </a:defRPr>
            </a:lvl8pPr>
            <a:lvl9pPr marL="3886200" indent="-228600" algn="l" rtl="0" eaLnBrk="1" fontAlgn="base" hangingPunct="1">
              <a:spcBef>
                <a:spcPct val="10000"/>
              </a:spcBef>
              <a:spcAft>
                <a:spcPct val="40000"/>
              </a:spcAft>
              <a:buChar char="»"/>
              <a:defRPr sz="1000">
                <a:solidFill>
                  <a:srgbClr val="0039A6"/>
                </a:solidFill>
                <a:latin typeface="+mn-lt"/>
                <a:ea typeface="ＭＳ Ｐゴシック" charset="-128"/>
              </a:defRPr>
            </a:lvl9pPr>
          </a:lstStyle>
          <a:p>
            <a:pPr marL="0" marR="0" lvl="0" indent="0" algn="l" defTabSz="914400" rtl="0" eaLnBrk="1" fontAlgn="base" latinLnBrk="0" hangingPunct="1">
              <a:lnSpc>
                <a:spcPct val="100000"/>
              </a:lnSpc>
              <a:spcBef>
                <a:spcPct val="10000"/>
              </a:spcBef>
              <a:spcAft>
                <a:spcPct val="40000"/>
              </a:spcAft>
              <a:buClrTx/>
              <a:buSzTx/>
              <a:buFontTx/>
              <a:buNone/>
              <a:tabLst/>
              <a:defRPr/>
            </a:pPr>
            <a:r>
              <a:rPr kumimoji="0" lang="en-US" sz="1050" b="0" i="0" u="none" strike="noStrike" kern="0" cap="none" spc="0" normalizeH="0" baseline="0" noProof="0" dirty="0">
                <a:ln>
                  <a:noFill/>
                </a:ln>
                <a:solidFill>
                  <a:srgbClr val="0039A6"/>
                </a:solidFill>
                <a:effectLst/>
                <a:uLnTx/>
                <a:uFillTx/>
                <a:latin typeface="Arial"/>
                <a:ea typeface="ＭＳ Ｐゴシック" charset="-128"/>
              </a:rPr>
              <a:t>The Puget Sound Local Section teams up a local student chapter to visit 23 middle school classrooms</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13602" y="4042153"/>
            <a:ext cx="1040927" cy="553640"/>
          </a:xfrm>
          <a:prstGeom prst="rect">
            <a:avLst/>
          </a:prstGeom>
        </p:spPr>
      </p:pic>
    </p:spTree>
    <p:extLst>
      <p:ext uri="{BB962C8B-B14F-4D97-AF65-F5344CB8AC3E}">
        <p14:creationId xmlns:p14="http://schemas.microsoft.com/office/powerpoint/2010/main" val="299701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NCW Collaborations</a:t>
            </a:r>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39A6"/>
                </a:solidFill>
                <a:effectLst/>
                <a:uLnTx/>
                <a:uFillTx/>
                <a:latin typeface="Arial" charset="0"/>
                <a:ea typeface="+mn-ea"/>
                <a:cs typeface="+mn-cs"/>
              </a:rPr>
              <a:t>American Chemical Society</a:t>
            </a:r>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91F825-A009-764B-886E-E225967BA464}" type="slidenum">
              <a:rPr kumimoji="0" lang="en-GB" sz="800" b="1" i="0" u="none" strike="noStrike" kern="1200" cap="none" spc="0" normalizeH="0" baseline="0" noProof="0" smtClean="0">
                <a:ln>
                  <a:noFill/>
                </a:ln>
                <a:solidFill>
                  <a:srgbClr val="0039A6"/>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sp>
        <p:nvSpPr>
          <p:cNvPr id="8" name="Content Placeholder 2"/>
          <p:cNvSpPr txBox="1">
            <a:spLocks/>
          </p:cNvSpPr>
          <p:nvPr/>
        </p:nvSpPr>
        <p:spPr bwMode="auto">
          <a:xfrm>
            <a:off x="5143500" y="1640683"/>
            <a:ext cx="2530079" cy="24479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10000"/>
              </a:spcBef>
              <a:spcAft>
                <a:spcPct val="40000"/>
              </a:spcAft>
              <a:buChar char="•"/>
              <a:defRPr>
                <a:solidFill>
                  <a:srgbClr val="0039A6"/>
                </a:solidFill>
                <a:latin typeface="+mn-lt"/>
                <a:ea typeface="ＭＳ Ｐゴシック" charset="-128"/>
                <a:cs typeface="ＭＳ Ｐゴシック" charset="-128"/>
              </a:defRPr>
            </a:lvl1pPr>
            <a:lvl2pPr marL="742950" indent="-285750" algn="l" rtl="0" eaLnBrk="1" fontAlgn="base" hangingPunct="1">
              <a:spcBef>
                <a:spcPct val="10000"/>
              </a:spcBef>
              <a:spcAft>
                <a:spcPct val="40000"/>
              </a:spcAft>
              <a:buChar char="–"/>
              <a:defRPr sz="1600">
                <a:solidFill>
                  <a:srgbClr val="0039A6"/>
                </a:solidFill>
                <a:latin typeface="+mn-lt"/>
                <a:ea typeface="ＭＳ Ｐゴシック" charset="-128"/>
              </a:defRPr>
            </a:lvl2pPr>
            <a:lvl3pPr marL="1143000" indent="-228600" algn="l" rtl="0" eaLnBrk="1" fontAlgn="base" hangingPunct="1">
              <a:spcBef>
                <a:spcPct val="10000"/>
              </a:spcBef>
              <a:spcAft>
                <a:spcPct val="40000"/>
              </a:spcAft>
              <a:buChar char="•"/>
              <a:defRPr sz="1400">
                <a:solidFill>
                  <a:srgbClr val="0039A6"/>
                </a:solidFill>
                <a:latin typeface="+mn-lt"/>
                <a:ea typeface="ＭＳ Ｐゴシック" charset="-128"/>
              </a:defRPr>
            </a:lvl3pPr>
            <a:lvl4pPr marL="1600200" indent="-228600" algn="l" rtl="0" eaLnBrk="1" fontAlgn="base" hangingPunct="1">
              <a:spcBef>
                <a:spcPct val="10000"/>
              </a:spcBef>
              <a:spcAft>
                <a:spcPct val="40000"/>
              </a:spcAft>
              <a:buChar char="–"/>
              <a:defRPr sz="1200">
                <a:solidFill>
                  <a:srgbClr val="0039A6"/>
                </a:solidFill>
                <a:latin typeface="+mn-lt"/>
                <a:ea typeface="ＭＳ Ｐゴシック" charset="-128"/>
              </a:defRPr>
            </a:lvl4pPr>
            <a:lvl5pPr marL="2057400" indent="-228600" algn="l" rtl="0" eaLnBrk="1" fontAlgn="base" hangingPunct="1">
              <a:spcBef>
                <a:spcPct val="10000"/>
              </a:spcBef>
              <a:spcAft>
                <a:spcPct val="40000"/>
              </a:spcAft>
              <a:buChar char="»"/>
              <a:defRPr sz="1000">
                <a:solidFill>
                  <a:srgbClr val="0039A6"/>
                </a:solidFill>
                <a:latin typeface="+mn-lt"/>
                <a:ea typeface="ＭＳ Ｐゴシック" charset="-128"/>
              </a:defRPr>
            </a:lvl5pPr>
            <a:lvl6pPr marL="2514600" indent="-228600" algn="l" rtl="0" eaLnBrk="1" fontAlgn="base" hangingPunct="1">
              <a:spcBef>
                <a:spcPct val="10000"/>
              </a:spcBef>
              <a:spcAft>
                <a:spcPct val="40000"/>
              </a:spcAft>
              <a:buChar char="»"/>
              <a:defRPr sz="1000">
                <a:solidFill>
                  <a:srgbClr val="0039A6"/>
                </a:solidFill>
                <a:latin typeface="+mn-lt"/>
                <a:ea typeface="ＭＳ Ｐゴシック" charset="-128"/>
              </a:defRPr>
            </a:lvl6pPr>
            <a:lvl7pPr marL="2971800" indent="-228600" algn="l" rtl="0" eaLnBrk="1" fontAlgn="base" hangingPunct="1">
              <a:spcBef>
                <a:spcPct val="10000"/>
              </a:spcBef>
              <a:spcAft>
                <a:spcPct val="40000"/>
              </a:spcAft>
              <a:buChar char="»"/>
              <a:defRPr sz="1000">
                <a:solidFill>
                  <a:srgbClr val="0039A6"/>
                </a:solidFill>
                <a:latin typeface="+mn-lt"/>
                <a:ea typeface="ＭＳ Ｐゴシック" charset="-128"/>
              </a:defRPr>
            </a:lvl7pPr>
            <a:lvl8pPr marL="3429000" indent="-228600" algn="l" rtl="0" eaLnBrk="1" fontAlgn="base" hangingPunct="1">
              <a:spcBef>
                <a:spcPct val="10000"/>
              </a:spcBef>
              <a:spcAft>
                <a:spcPct val="40000"/>
              </a:spcAft>
              <a:buChar char="»"/>
              <a:defRPr sz="1000">
                <a:solidFill>
                  <a:srgbClr val="0039A6"/>
                </a:solidFill>
                <a:latin typeface="+mn-lt"/>
                <a:ea typeface="ＭＳ Ｐゴシック" charset="-128"/>
              </a:defRPr>
            </a:lvl8pPr>
            <a:lvl9pPr marL="3886200" indent="-228600" algn="l" rtl="0" eaLnBrk="1" fontAlgn="base" hangingPunct="1">
              <a:spcBef>
                <a:spcPct val="10000"/>
              </a:spcBef>
              <a:spcAft>
                <a:spcPct val="40000"/>
              </a:spcAft>
              <a:buChar char="»"/>
              <a:defRPr sz="1000">
                <a:solidFill>
                  <a:srgbClr val="0039A6"/>
                </a:solidFill>
                <a:latin typeface="+mn-lt"/>
                <a:ea typeface="ＭＳ Ｐゴシック" charset="-128"/>
              </a:defRPr>
            </a:lvl9pPr>
          </a:lstStyle>
          <a:p>
            <a:pPr marL="0" marR="0" lvl="0" indent="0" algn="l" defTabSz="914400" rtl="0" eaLnBrk="1" fontAlgn="base" latinLnBrk="0" hangingPunct="1">
              <a:lnSpc>
                <a:spcPct val="100000"/>
              </a:lnSpc>
              <a:spcBef>
                <a:spcPct val="10000"/>
              </a:spcBef>
              <a:spcAft>
                <a:spcPct val="40000"/>
              </a:spcAft>
              <a:buClrTx/>
              <a:buSzTx/>
              <a:buFontTx/>
              <a:buNone/>
              <a:tabLst/>
              <a:defRPr/>
            </a:pPr>
            <a:r>
              <a:rPr kumimoji="0" lang="en-US" sz="1050" b="0" i="0" u="none" strike="noStrike" kern="0" cap="none" spc="0" normalizeH="0" baseline="0" noProof="0" dirty="0">
                <a:ln>
                  <a:noFill/>
                </a:ln>
                <a:solidFill>
                  <a:srgbClr val="0039A6"/>
                </a:solidFill>
                <a:effectLst/>
                <a:uLnTx/>
                <a:uFillTx/>
                <a:latin typeface="Arial"/>
                <a:ea typeface="ＭＳ Ｐゴシック" charset="-128"/>
              </a:rPr>
              <a:t>The Permian Basin Local Section works with three high school </a:t>
            </a:r>
            <a:r>
              <a:rPr kumimoji="0" lang="en-US" sz="1050" b="0" i="0" u="none" strike="noStrike" kern="0" cap="none" spc="0" normalizeH="0" baseline="0" noProof="0" dirty="0" err="1">
                <a:ln>
                  <a:noFill/>
                </a:ln>
                <a:solidFill>
                  <a:srgbClr val="0039A6"/>
                </a:solidFill>
                <a:effectLst/>
                <a:uLnTx/>
                <a:uFillTx/>
                <a:latin typeface="Arial"/>
                <a:ea typeface="ＭＳ Ｐゴシック" charset="-128"/>
              </a:rPr>
              <a:t>ChemClubs</a:t>
            </a:r>
            <a:r>
              <a:rPr kumimoji="0" lang="en-US" sz="1050" b="0" i="0" u="none" strike="noStrike" kern="0" cap="none" spc="0" normalizeH="0" baseline="0" noProof="0" dirty="0">
                <a:ln>
                  <a:noFill/>
                </a:ln>
                <a:solidFill>
                  <a:srgbClr val="0039A6"/>
                </a:solidFill>
                <a:effectLst/>
                <a:uLnTx/>
                <a:uFillTx/>
                <a:latin typeface="Arial"/>
                <a:ea typeface="ＭＳ Ｐゴシック" charset="-128"/>
              </a:rPr>
              <a:t> to host tables of activities at the local mall and during the annual homecoming float parade</a:t>
            </a:r>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r="-1" b="-499"/>
          <a:stretch/>
        </p:blipFill>
        <p:spPr>
          <a:xfrm>
            <a:off x="1763319" y="1617236"/>
            <a:ext cx="3265881" cy="240207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13602" y="4042153"/>
            <a:ext cx="1040927" cy="553640"/>
          </a:xfrm>
          <a:prstGeom prst="rect">
            <a:avLst/>
          </a:prstGeom>
        </p:spPr>
      </p:pic>
    </p:spTree>
    <p:extLst>
      <p:ext uri="{BB962C8B-B14F-4D97-AF65-F5344CB8AC3E}">
        <p14:creationId xmlns:p14="http://schemas.microsoft.com/office/powerpoint/2010/main" val="51958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NCW Resources</a:t>
            </a:r>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39A6"/>
                </a:solidFill>
                <a:effectLst/>
                <a:uLnTx/>
                <a:uFillTx/>
                <a:latin typeface="Arial" charset="0"/>
                <a:ea typeface="+mn-ea"/>
                <a:cs typeface="+mn-cs"/>
              </a:rPr>
              <a:t>American Chemical Society</a:t>
            </a:r>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91F825-A009-764B-886E-E225967BA464}" type="slidenum">
              <a:rPr kumimoji="0" lang="en-GB" sz="800" b="1" i="0" u="none" strike="noStrike" kern="1200" cap="none" spc="0" normalizeH="0" baseline="0" noProof="0" smtClean="0">
                <a:ln>
                  <a:noFill/>
                </a:ln>
                <a:solidFill>
                  <a:srgbClr val="0039A6"/>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sp>
        <p:nvSpPr>
          <p:cNvPr id="6" name="Content Placeholder 5"/>
          <p:cNvSpPr>
            <a:spLocks noGrp="1"/>
          </p:cNvSpPr>
          <p:nvPr>
            <p:ph idx="1"/>
          </p:nvPr>
        </p:nvSpPr>
        <p:spPr/>
        <p:txBody>
          <a:bodyPr/>
          <a:lstStyle/>
          <a:p>
            <a:pPr marL="0" indent="0">
              <a:spcBef>
                <a:spcPts val="0"/>
              </a:spcBef>
              <a:spcAft>
                <a:spcPts val="0"/>
              </a:spcAft>
              <a:buNone/>
            </a:pPr>
            <a:r>
              <a:rPr lang="en-US" b="1" dirty="0"/>
              <a:t>NCW Coordinator Lookup Platform</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13602" y="4042153"/>
            <a:ext cx="1040927" cy="553640"/>
          </a:xfrm>
          <a:prstGeom prst="rect">
            <a:avLst/>
          </a:prstGeom>
        </p:spPr>
      </p:pic>
      <p:pic>
        <p:nvPicPr>
          <p:cNvPr id="3" name="Picture 2"/>
          <p:cNvPicPr>
            <a:picLocks noChangeAspect="1"/>
          </p:cNvPicPr>
          <p:nvPr/>
        </p:nvPicPr>
        <p:blipFill>
          <a:blip r:embed="rId4"/>
          <a:stretch>
            <a:fillRect/>
          </a:stretch>
        </p:blipFill>
        <p:spPr>
          <a:xfrm>
            <a:off x="1777127" y="1815666"/>
            <a:ext cx="5351418" cy="2045680"/>
          </a:xfrm>
          <a:prstGeom prst="rect">
            <a:avLst/>
          </a:prstGeom>
          <a:ln>
            <a:solidFill>
              <a:schemeClr val="bg1">
                <a:lumMod val="75000"/>
              </a:schemeClr>
            </a:solidFill>
          </a:ln>
        </p:spPr>
      </p:pic>
      <p:sp>
        <p:nvSpPr>
          <p:cNvPr id="9" name="TextBox 8"/>
          <p:cNvSpPr txBox="1"/>
          <p:nvPr/>
        </p:nvSpPr>
        <p:spPr>
          <a:xfrm>
            <a:off x="1623938" y="4318973"/>
            <a:ext cx="3024261"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9A6"/>
                </a:solidFill>
                <a:effectLst/>
                <a:uLnTx/>
                <a:uFillTx/>
                <a:latin typeface="Arial" charset="0"/>
                <a:ea typeface="+mn-ea"/>
                <a:cs typeface="+mn-cs"/>
              </a:rPr>
              <a:t>www.ncwlookup.acs.org</a:t>
            </a:r>
          </a:p>
        </p:txBody>
      </p:sp>
    </p:spTree>
    <p:extLst>
      <p:ext uri="{BB962C8B-B14F-4D97-AF65-F5344CB8AC3E}">
        <p14:creationId xmlns:p14="http://schemas.microsoft.com/office/powerpoint/2010/main" val="158375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NCW Resources</a:t>
            </a:r>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39A6"/>
                </a:solidFill>
                <a:effectLst/>
                <a:uLnTx/>
                <a:uFillTx/>
                <a:latin typeface="Arial" charset="0"/>
                <a:ea typeface="+mn-ea"/>
                <a:cs typeface="+mn-cs"/>
              </a:rPr>
              <a:t>American Chemical Society</a:t>
            </a:r>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91F825-A009-764B-886E-E225967BA464}" type="slidenum">
              <a:rPr kumimoji="0" lang="en-GB" sz="800" b="1" i="0" u="none" strike="noStrike" kern="1200" cap="none" spc="0" normalizeH="0" baseline="0" noProof="0" smtClean="0">
                <a:ln>
                  <a:noFill/>
                </a:ln>
                <a:solidFill>
                  <a:srgbClr val="0039A6"/>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sp>
        <p:nvSpPr>
          <p:cNvPr id="6" name="Content Placeholder 5"/>
          <p:cNvSpPr>
            <a:spLocks noGrp="1"/>
          </p:cNvSpPr>
          <p:nvPr>
            <p:ph idx="1"/>
          </p:nvPr>
        </p:nvSpPr>
        <p:spPr/>
        <p:txBody>
          <a:bodyPr/>
          <a:lstStyle/>
          <a:p>
            <a:pPr marL="0" indent="0">
              <a:spcBef>
                <a:spcPts val="0"/>
              </a:spcBef>
              <a:spcAft>
                <a:spcPts val="0"/>
              </a:spcAft>
              <a:buNone/>
            </a:pPr>
            <a:r>
              <a:rPr lang="en-US" b="1" dirty="0"/>
              <a:t>Educational Resources</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13602" y="4042153"/>
            <a:ext cx="1040927" cy="553640"/>
          </a:xfrm>
          <a:prstGeom prst="rect">
            <a:avLst/>
          </a:prstGeom>
        </p:spPr>
      </p:pic>
      <p:sp>
        <p:nvSpPr>
          <p:cNvPr id="8" name="TextBox 7"/>
          <p:cNvSpPr txBox="1"/>
          <p:nvPr/>
        </p:nvSpPr>
        <p:spPr>
          <a:xfrm>
            <a:off x="1379921" y="4193758"/>
            <a:ext cx="259266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9A6"/>
                </a:solidFill>
                <a:effectLst/>
                <a:uLnTx/>
                <a:uFillTx/>
                <a:latin typeface="Arial" charset="0"/>
                <a:ea typeface="+mn-ea"/>
                <a:cs typeface="+mn-cs"/>
              </a:rPr>
              <a:t>www.acs.org/ncw</a:t>
            </a:r>
          </a:p>
        </p:txBody>
      </p:sp>
      <p:pic>
        <p:nvPicPr>
          <p:cNvPr id="10" name="Picture 9"/>
          <p:cNvPicPr>
            <a:picLocks noChangeAspect="1"/>
          </p:cNvPicPr>
          <p:nvPr/>
        </p:nvPicPr>
        <p:blipFill>
          <a:blip r:embed="rId4"/>
          <a:stretch>
            <a:fillRect/>
          </a:stretch>
        </p:blipFill>
        <p:spPr>
          <a:xfrm>
            <a:off x="3549387" y="3206014"/>
            <a:ext cx="2641313" cy="1325939"/>
          </a:xfrm>
          <a:prstGeom prst="rect">
            <a:avLst/>
          </a:prstGeom>
          <a:ln>
            <a:solidFill>
              <a:schemeClr val="bg1">
                <a:lumMod val="75000"/>
              </a:schemeClr>
            </a:solidFill>
          </a:ln>
          <a:effectLst>
            <a:outerShdw blurRad="63500" sx="102000" sy="102000" algn="ctr" rotWithShape="0">
              <a:prstClr val="black">
                <a:alpha val="40000"/>
              </a:prstClr>
            </a:outerShdw>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72558" y="1558959"/>
            <a:ext cx="1648309" cy="2130413"/>
          </a:xfrm>
          <a:prstGeom prst="rect">
            <a:avLst/>
          </a:prstGeom>
          <a:ln>
            <a:solidFill>
              <a:schemeClr val="bg1">
                <a:lumMod val="75000"/>
              </a:schemeClr>
            </a:solidFill>
          </a:ln>
          <a:effectLst>
            <a:outerShdw blurRad="63500" sx="102000" sy="102000" algn="ctr" rotWithShape="0">
              <a:prstClr val="black">
                <a:alpha val="40000"/>
              </a:prstClr>
            </a:outerShdw>
          </a:effectLst>
        </p:spPr>
      </p:pic>
      <p:pic>
        <p:nvPicPr>
          <p:cNvPr id="3" name="Picture 2"/>
          <p:cNvPicPr>
            <a:picLocks noChangeAspect="1"/>
          </p:cNvPicPr>
          <p:nvPr/>
        </p:nvPicPr>
        <p:blipFill>
          <a:blip r:embed="rId6"/>
          <a:stretch>
            <a:fillRect/>
          </a:stretch>
        </p:blipFill>
        <p:spPr>
          <a:xfrm>
            <a:off x="1763449" y="1831990"/>
            <a:ext cx="3571875" cy="178593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0898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06975" y="1443975"/>
            <a:ext cx="1801784" cy="2331720"/>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p:txBody>
          <a:bodyPr/>
          <a:lstStyle/>
          <a:p>
            <a:r>
              <a:rPr lang="en-US" dirty="0"/>
              <a:t>NCW Resources</a:t>
            </a:r>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39A6"/>
                </a:solidFill>
                <a:effectLst/>
                <a:uLnTx/>
                <a:uFillTx/>
                <a:latin typeface="Arial" charset="0"/>
                <a:ea typeface="+mn-ea"/>
                <a:cs typeface="+mn-cs"/>
              </a:rPr>
              <a:t>American Chemical Society</a:t>
            </a:r>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91F825-A009-764B-886E-E225967BA464}" type="slidenum">
              <a:rPr kumimoji="0" lang="en-GB" sz="800" b="1" i="0" u="none" strike="noStrike" kern="1200" cap="none" spc="0" normalizeH="0" baseline="0" noProof="0" smtClean="0">
                <a:ln>
                  <a:noFill/>
                </a:ln>
                <a:solidFill>
                  <a:srgbClr val="0039A6"/>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sp>
        <p:nvSpPr>
          <p:cNvPr id="6" name="Content Placeholder 5"/>
          <p:cNvSpPr>
            <a:spLocks noGrp="1"/>
          </p:cNvSpPr>
          <p:nvPr>
            <p:ph idx="1"/>
          </p:nvPr>
        </p:nvSpPr>
        <p:spPr/>
        <p:txBody>
          <a:bodyPr/>
          <a:lstStyle/>
          <a:p>
            <a:pPr marL="0" indent="0">
              <a:spcBef>
                <a:spcPts val="0"/>
              </a:spcBef>
              <a:spcAft>
                <a:spcPts val="0"/>
              </a:spcAft>
              <a:buNone/>
            </a:pPr>
            <a:r>
              <a:rPr lang="en-US" b="1" dirty="0"/>
              <a:t>Digital </a:t>
            </a:r>
            <a:r>
              <a:rPr lang="en-US" b="1" i="1" dirty="0"/>
              <a:t>Celebrating Chemistry</a:t>
            </a:r>
          </a:p>
          <a:p>
            <a:pPr marL="514350" lvl="1">
              <a:spcBef>
                <a:spcPts val="0"/>
              </a:spcBef>
              <a:spcAft>
                <a:spcPts val="0"/>
              </a:spcAft>
              <a:buFont typeface="Arial" panose="020B0604020202020204" pitchFamily="34" charset="0"/>
              <a:buChar char="•"/>
            </a:pPr>
            <a:endParaRPr lang="en-US" dirty="0"/>
          </a:p>
          <a:p>
            <a:pPr marL="514350" lvl="1">
              <a:spcBef>
                <a:spcPts val="0"/>
              </a:spcBef>
              <a:spcAft>
                <a:spcPts val="0"/>
              </a:spcAft>
              <a:buFont typeface="Arial" panose="020B0604020202020204" pitchFamily="34" charset="0"/>
              <a:buChar char="•"/>
            </a:pPr>
            <a:endParaRPr lang="en-US" dirty="0"/>
          </a:p>
          <a:p>
            <a:pPr marL="214313" indent="-214313">
              <a:spcBef>
                <a:spcPts val="0"/>
              </a:spcBef>
              <a:spcAft>
                <a:spcPts val="0"/>
              </a:spcAft>
              <a:buFont typeface="Arial" panose="020B0604020202020204" pitchFamily="34" charset="0"/>
              <a:buChar char="•"/>
            </a:pP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13602" y="4042153"/>
            <a:ext cx="1040927" cy="553640"/>
          </a:xfrm>
          <a:prstGeom prst="rect">
            <a:avLst/>
          </a:prstGeom>
        </p:spPr>
      </p:pic>
      <p:sp>
        <p:nvSpPr>
          <p:cNvPr id="9" name="TextBox 8"/>
          <p:cNvSpPr txBox="1"/>
          <p:nvPr/>
        </p:nvSpPr>
        <p:spPr>
          <a:xfrm>
            <a:off x="1295400" y="4318980"/>
            <a:ext cx="3654642"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9A6"/>
                </a:solidFill>
                <a:effectLst/>
                <a:uLnTx/>
                <a:uFillTx/>
                <a:latin typeface="Arial" charset="0"/>
                <a:ea typeface="+mn-ea"/>
                <a:cs typeface="+mn-cs"/>
              </a:rPr>
              <a:t>www.acs.org/celebratingchemistry</a:t>
            </a:r>
          </a:p>
        </p:txBody>
      </p:sp>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47376" y="1869672"/>
            <a:ext cx="1804463" cy="2331720"/>
          </a:xfrm>
          <a:prstGeom prst="rect">
            <a:avLst/>
          </a:prstGeom>
          <a:effectLst>
            <a:outerShdw blurRad="63500" sx="102000" sy="102000" algn="ctr" rotWithShape="0">
              <a:prstClr val="black">
                <a:alpha val="40000"/>
              </a:prstClr>
            </a:outerShdw>
          </a:effectLst>
        </p:spPr>
      </p:pic>
      <p:pic>
        <p:nvPicPr>
          <p:cNvPr id="69634" name="Picture 2" descr="Celebrating Chemistry cove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116743" y="1783940"/>
            <a:ext cx="1801784" cy="233172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27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1" y="-16042"/>
            <a:ext cx="9144000" cy="1575412"/>
          </a:xfrm>
          <a:prstGeom prst="rect">
            <a:avLst/>
          </a:prstGeom>
          <a:solidFill>
            <a:srgbClr val="00858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sp>
        <p:nvSpPr>
          <p:cNvPr id="2" name="Title 1"/>
          <p:cNvSpPr>
            <a:spLocks noGrp="1"/>
          </p:cNvSpPr>
          <p:nvPr>
            <p:ph type="title"/>
          </p:nvPr>
        </p:nvSpPr>
        <p:spPr>
          <a:xfrm>
            <a:off x="201240" y="0"/>
            <a:ext cx="9663195" cy="1894901"/>
          </a:xfrm>
          <a:noFill/>
        </p:spPr>
        <p:txBody>
          <a:bodyPr anchor="t"/>
          <a:lstStyle/>
          <a:p>
            <a:r>
              <a:rPr lang="en-US" sz="4000" dirty="0">
                <a:solidFill>
                  <a:schemeClr val="bg1"/>
                </a:solidFill>
                <a:latin typeface="Calibri" charset="0"/>
                <a:ea typeface="Calibri" charset="0"/>
                <a:cs typeface="Calibri" charset="0"/>
              </a:rPr>
              <a:t>Project Overview</a:t>
            </a:r>
            <a:br>
              <a:rPr lang="en-US" sz="4000" dirty="0">
                <a:solidFill>
                  <a:schemeClr val="bg1"/>
                </a:solidFill>
                <a:latin typeface="Calibri" charset="0"/>
                <a:ea typeface="Calibri" charset="0"/>
                <a:cs typeface="Calibri" charset="0"/>
              </a:rPr>
            </a:br>
            <a:r>
              <a:rPr lang="en-US" sz="4000" dirty="0">
                <a:solidFill>
                  <a:schemeClr val="bg1"/>
                </a:solidFill>
                <a:latin typeface="Calibri" charset="0"/>
                <a:ea typeface="Calibri" charset="0"/>
                <a:cs typeface="Calibri" charset="0"/>
              </a:rPr>
              <a:t>Explore Science: Let’s Do Chemistry </a:t>
            </a:r>
            <a:br>
              <a:rPr lang="en-US" sz="4000" dirty="0">
                <a:solidFill>
                  <a:schemeClr val="bg1"/>
                </a:solidFill>
                <a:latin typeface="Calibri" charset="0"/>
                <a:ea typeface="Calibri" charset="0"/>
                <a:cs typeface="Calibri" charset="0"/>
              </a:rPr>
            </a:br>
            <a:endParaRPr lang="en-US" sz="4000" dirty="0">
              <a:solidFill>
                <a:schemeClr val="bg1"/>
              </a:solidFill>
              <a:latin typeface="Calibri" charset="0"/>
              <a:ea typeface="Calibri" charset="0"/>
              <a:cs typeface="Calibri" charset="0"/>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86265" y="1894901"/>
            <a:ext cx="2501768" cy="1679760"/>
          </a:xfrm>
          <a:prstGeom prst="rect">
            <a:avLst/>
          </a:prstGeom>
        </p:spPr>
      </p:pic>
      <p:sp>
        <p:nvSpPr>
          <p:cNvPr id="6" name="Rectangle 5"/>
          <p:cNvSpPr/>
          <p:nvPr/>
        </p:nvSpPr>
        <p:spPr>
          <a:xfrm>
            <a:off x="2744329" y="3801649"/>
            <a:ext cx="5846262" cy="1569660"/>
          </a:xfrm>
          <a:prstGeom prst="rect">
            <a:avLst/>
          </a:prstGeom>
        </p:spPr>
        <p:txBody>
          <a:bodyPr wrap="square">
            <a:spAutoFit/>
          </a:bodyPr>
          <a:lstStyle/>
          <a:p>
            <a:r>
              <a:rPr lang="en-US" sz="2000" b="1" dirty="0">
                <a:latin typeface="Calibri" charset="0"/>
                <a:ea typeface="Calibri" charset="0"/>
                <a:cs typeface="Calibri" charset="0"/>
              </a:rPr>
              <a:t>Catherine McCarthy</a:t>
            </a:r>
          </a:p>
          <a:p>
            <a:r>
              <a:rPr lang="en-US" sz="2000" b="1" dirty="0">
                <a:latin typeface="Calibri" charset="0"/>
                <a:ea typeface="Calibri" charset="0"/>
                <a:cs typeface="Calibri" charset="0"/>
              </a:rPr>
              <a:t>Science Museum of Minnesota</a:t>
            </a:r>
          </a:p>
          <a:p>
            <a:r>
              <a:rPr lang="en-US" dirty="0">
                <a:latin typeface="Calibri" charset="0"/>
                <a:ea typeface="Calibri" charset="0"/>
                <a:cs typeface="Calibri" charset="0"/>
              </a:rPr>
              <a:t>cmccarthy@smm.org</a:t>
            </a:r>
            <a:br>
              <a:rPr lang="en-US" dirty="0">
                <a:latin typeface="Calibri" charset="0"/>
                <a:ea typeface="Calibri" charset="0"/>
                <a:cs typeface="Calibri" charset="0"/>
              </a:rPr>
            </a:br>
            <a:r>
              <a:rPr lang="en-US" dirty="0">
                <a:latin typeface="Calibri" charset="0"/>
                <a:ea typeface="Calibri" charset="0"/>
                <a:cs typeface="Calibri" charset="0"/>
              </a:rPr>
              <a:t>ASTC 2019 </a:t>
            </a:r>
          </a:p>
          <a:p>
            <a:endParaRPr lang="en-US" dirty="0">
              <a:latin typeface="Calibri" charset="0"/>
              <a:ea typeface="Calibri" charset="0"/>
              <a:cs typeface="Calibri" charset="0"/>
            </a:endParaRPr>
          </a:p>
          <a:p>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1241" y="4134685"/>
            <a:ext cx="1116712" cy="84878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73084" y="4134685"/>
            <a:ext cx="1854261" cy="710182"/>
          </a:xfrm>
          <a:prstGeom prst="rect">
            <a:avLst/>
          </a:prstGeom>
        </p:spPr>
      </p:pic>
      <p:pic>
        <p:nvPicPr>
          <p:cNvPr id="12" name="Picture 11" descr="P1040898.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559274" y="1548580"/>
            <a:ext cx="3601798" cy="2055555"/>
          </a:xfrm>
          <a:prstGeom prst="rect">
            <a:avLst/>
          </a:prstGeom>
        </p:spPr>
      </p:pic>
      <p:sp>
        <p:nvSpPr>
          <p:cNvPr id="16" name="Title 1"/>
          <p:cNvSpPr txBox="1">
            <a:spLocks/>
          </p:cNvSpPr>
          <p:nvPr/>
        </p:nvSpPr>
        <p:spPr>
          <a:xfrm>
            <a:off x="5530467" y="3300688"/>
            <a:ext cx="4497960" cy="450979"/>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1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1800" b="1">
                <a:solidFill>
                  <a:schemeClr val="dk1"/>
                </a:solidFill>
              </a:defRPr>
            </a:lvl2pPr>
            <a:lvl3pPr lvl="2" indent="0">
              <a:spcBef>
                <a:spcPts val="0"/>
              </a:spcBef>
              <a:buClr>
                <a:schemeClr val="dk1"/>
              </a:buClr>
              <a:buFont typeface="Arial"/>
              <a:buNone/>
              <a:defRPr sz="1800" b="1">
                <a:solidFill>
                  <a:schemeClr val="dk1"/>
                </a:solidFill>
              </a:defRPr>
            </a:lvl3pPr>
            <a:lvl4pPr lvl="3" indent="0">
              <a:spcBef>
                <a:spcPts val="0"/>
              </a:spcBef>
              <a:buClr>
                <a:schemeClr val="dk1"/>
              </a:buClr>
              <a:buFont typeface="Arial"/>
              <a:buNone/>
              <a:defRPr sz="1800" b="1">
                <a:solidFill>
                  <a:schemeClr val="dk1"/>
                </a:solidFill>
              </a:defRPr>
            </a:lvl4pPr>
            <a:lvl5pPr lvl="4" indent="0">
              <a:spcBef>
                <a:spcPts val="0"/>
              </a:spcBef>
              <a:buClr>
                <a:schemeClr val="dk1"/>
              </a:buClr>
              <a:buFont typeface="Arial"/>
              <a:buNone/>
              <a:defRPr sz="1800" b="1">
                <a:solidFill>
                  <a:schemeClr val="dk1"/>
                </a:solidFill>
              </a:defRPr>
            </a:lvl5pPr>
            <a:lvl6pPr lvl="5" indent="0">
              <a:spcBef>
                <a:spcPts val="0"/>
              </a:spcBef>
              <a:buClr>
                <a:schemeClr val="dk1"/>
              </a:buClr>
              <a:buFont typeface="Arial"/>
              <a:buNone/>
              <a:defRPr sz="1800" b="1">
                <a:solidFill>
                  <a:schemeClr val="dk1"/>
                </a:solidFill>
              </a:defRPr>
            </a:lvl6pPr>
            <a:lvl7pPr lvl="6" indent="0">
              <a:spcBef>
                <a:spcPts val="0"/>
              </a:spcBef>
              <a:buClr>
                <a:schemeClr val="dk1"/>
              </a:buClr>
              <a:buFont typeface="Arial"/>
              <a:buNone/>
              <a:defRPr sz="1800" b="1">
                <a:solidFill>
                  <a:schemeClr val="dk1"/>
                </a:solidFill>
              </a:defRPr>
            </a:lvl7pPr>
            <a:lvl8pPr lvl="7" indent="0">
              <a:spcBef>
                <a:spcPts val="0"/>
              </a:spcBef>
              <a:buClr>
                <a:schemeClr val="dk1"/>
              </a:buClr>
              <a:buFont typeface="Arial"/>
              <a:buNone/>
              <a:defRPr sz="1800" b="1">
                <a:solidFill>
                  <a:schemeClr val="dk1"/>
                </a:solidFill>
              </a:defRPr>
            </a:lvl8pPr>
            <a:lvl9pPr lvl="8" indent="0">
              <a:spcBef>
                <a:spcPts val="0"/>
              </a:spcBef>
              <a:buClr>
                <a:schemeClr val="dk1"/>
              </a:buClr>
              <a:buFont typeface="Arial"/>
              <a:buNone/>
              <a:defRPr sz="1800" b="1">
                <a:solidFill>
                  <a:schemeClr val="dk1"/>
                </a:solidFill>
              </a:defRPr>
            </a:lvl9pPr>
          </a:lstStyle>
          <a:p>
            <a:r>
              <a:rPr lang="en-US" sz="1400" dirty="0">
                <a:solidFill>
                  <a:schemeClr val="bg1"/>
                </a:solidFill>
                <a:latin typeface="Calibri" charset="0"/>
                <a:ea typeface="Calibri" charset="0"/>
                <a:cs typeface="Calibri" charset="0"/>
              </a:rPr>
              <a:t>Children’s Creativity Museum, San Francisco</a:t>
            </a:r>
          </a:p>
        </p:txBody>
      </p:sp>
      <p:pic>
        <p:nvPicPr>
          <p:cNvPr id="14" name="Picture 2" descr="ExSci_Chem_20180530_2096">
            <a:extLst>
              <a:ext uri="{FF2B5EF4-FFF2-40B4-BE49-F238E27FC236}">
                <a16:creationId xmlns:a16="http://schemas.microsoft.com/office/drawing/2014/main" id="{01000DA7-C273-9D4D-9ECE-3ABF8B2A110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0" y="1574040"/>
            <a:ext cx="3212925" cy="213659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520C77BA-0550-B340-953B-0E4DB9566C98}"/>
              </a:ext>
            </a:extLst>
          </p:cNvPr>
          <p:cNvSpPr/>
          <p:nvPr/>
        </p:nvSpPr>
        <p:spPr>
          <a:xfrm>
            <a:off x="0" y="3608601"/>
            <a:ext cx="9144000" cy="102034"/>
          </a:xfrm>
          <a:prstGeom prst="rect">
            <a:avLst/>
          </a:prstGeom>
          <a:solidFill>
            <a:srgbClr val="00858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spTree>
    <p:extLst>
      <p:ext uri="{BB962C8B-B14F-4D97-AF65-F5344CB8AC3E}">
        <p14:creationId xmlns:p14="http://schemas.microsoft.com/office/powerpoint/2010/main" val="7640091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4" name="Picture 6" descr="First-place winning poem in the 6-8 grade categor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3898" y="2139702"/>
            <a:ext cx="1693069" cy="21431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NCW Resources</a:t>
            </a:r>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39A6"/>
                </a:solidFill>
                <a:effectLst/>
                <a:uLnTx/>
                <a:uFillTx/>
                <a:latin typeface="Arial" charset="0"/>
                <a:ea typeface="+mn-ea"/>
                <a:cs typeface="+mn-cs"/>
              </a:rPr>
              <a:t>American Chemical Society</a:t>
            </a:r>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91F825-A009-764B-886E-E225967BA464}" type="slidenum">
              <a:rPr kumimoji="0" lang="en-GB" sz="800" b="1" i="0" u="none" strike="noStrike" kern="1200" cap="none" spc="0" normalizeH="0" baseline="0" noProof="0" smtClean="0">
                <a:ln>
                  <a:noFill/>
                </a:ln>
                <a:solidFill>
                  <a:srgbClr val="0039A6"/>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sp>
        <p:nvSpPr>
          <p:cNvPr id="6" name="Content Placeholder 5"/>
          <p:cNvSpPr>
            <a:spLocks noGrp="1"/>
          </p:cNvSpPr>
          <p:nvPr>
            <p:ph idx="1"/>
          </p:nvPr>
        </p:nvSpPr>
        <p:spPr/>
        <p:txBody>
          <a:bodyPr/>
          <a:lstStyle/>
          <a:p>
            <a:pPr marL="0" indent="0">
              <a:spcBef>
                <a:spcPts val="0"/>
              </a:spcBef>
              <a:spcAft>
                <a:spcPts val="0"/>
              </a:spcAft>
              <a:buNone/>
            </a:pPr>
            <a:r>
              <a:rPr lang="en-US" b="1" dirty="0"/>
              <a:t>Illustrated Poem Contest</a:t>
            </a:r>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13602" y="4042153"/>
            <a:ext cx="1040927" cy="553640"/>
          </a:xfrm>
          <a:prstGeom prst="rect">
            <a:avLst/>
          </a:prstGeom>
        </p:spPr>
      </p:pic>
      <p:sp>
        <p:nvSpPr>
          <p:cNvPr id="9" name="TextBox 8"/>
          <p:cNvSpPr txBox="1"/>
          <p:nvPr/>
        </p:nvSpPr>
        <p:spPr>
          <a:xfrm>
            <a:off x="1763316" y="4318980"/>
            <a:ext cx="259266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9A6"/>
                </a:solidFill>
                <a:effectLst/>
                <a:uLnTx/>
                <a:uFillTx/>
                <a:latin typeface="Arial" charset="0"/>
                <a:ea typeface="+mn-ea"/>
                <a:cs typeface="+mn-cs"/>
              </a:rPr>
              <a:t>www.acs.org/ncw</a:t>
            </a:r>
          </a:p>
        </p:txBody>
      </p:sp>
      <p:pic>
        <p:nvPicPr>
          <p:cNvPr id="68610" name="Picture 2" descr="First-place winning poem in the 9-12 grade category"/>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01627" y="1900867"/>
            <a:ext cx="1797379" cy="2183051"/>
          </a:xfrm>
          <a:prstGeom prst="rect">
            <a:avLst/>
          </a:prstGeom>
          <a:noFill/>
          <a:extLst>
            <a:ext uri="{909E8E84-426E-40DD-AFC4-6F175D3DCCD1}">
              <a14:hiddenFill xmlns:a14="http://schemas.microsoft.com/office/drawing/2010/main">
                <a:solidFill>
                  <a:srgbClr val="FFFFFF"/>
                </a:solidFill>
              </a14:hiddenFill>
            </a:ext>
          </a:extLst>
        </p:spPr>
      </p:pic>
      <p:pic>
        <p:nvPicPr>
          <p:cNvPr id="68612" name="Picture 4" descr="Second-place winning poem in the 6-8 grade category"/>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460504" y="1815666"/>
            <a:ext cx="1728193" cy="1966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88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46987" y="1696196"/>
            <a:ext cx="3755175" cy="2532159"/>
          </a:xfrm>
          <a:prstGeom prst="rect">
            <a:avLst/>
          </a:prstGeom>
          <a:ln>
            <a:solidFill>
              <a:schemeClr val="bg1">
                <a:lumMod val="75000"/>
              </a:schemeClr>
            </a:solidFill>
          </a:ln>
        </p:spPr>
      </p:pic>
      <p:sp>
        <p:nvSpPr>
          <p:cNvPr id="2" name="Title 1"/>
          <p:cNvSpPr>
            <a:spLocks noGrp="1"/>
          </p:cNvSpPr>
          <p:nvPr>
            <p:ph type="title"/>
          </p:nvPr>
        </p:nvSpPr>
        <p:spPr/>
        <p:txBody>
          <a:bodyPr/>
          <a:lstStyle/>
          <a:p>
            <a:r>
              <a:rPr lang="en-US" dirty="0"/>
              <a:t>NCW Resources</a:t>
            </a:r>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39A6"/>
                </a:solidFill>
                <a:effectLst/>
                <a:uLnTx/>
                <a:uFillTx/>
                <a:latin typeface="Arial" charset="0"/>
                <a:ea typeface="+mn-ea"/>
                <a:cs typeface="+mn-cs"/>
              </a:rPr>
              <a:t>American Chemical Society</a:t>
            </a:r>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91F825-A009-764B-886E-E225967BA464}" type="slidenum">
              <a:rPr kumimoji="0" lang="en-GB" sz="800" b="1" i="0" u="none" strike="noStrike" kern="1200" cap="none" spc="0" normalizeH="0" baseline="0" noProof="0" smtClean="0">
                <a:ln>
                  <a:noFill/>
                </a:ln>
                <a:solidFill>
                  <a:srgbClr val="0039A6"/>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sp>
        <p:nvSpPr>
          <p:cNvPr id="6" name="Content Placeholder 5"/>
          <p:cNvSpPr>
            <a:spLocks noGrp="1"/>
          </p:cNvSpPr>
          <p:nvPr>
            <p:ph idx="1"/>
          </p:nvPr>
        </p:nvSpPr>
        <p:spPr/>
        <p:txBody>
          <a:bodyPr/>
          <a:lstStyle/>
          <a:p>
            <a:pPr marL="0" indent="0">
              <a:spcBef>
                <a:spcPts val="0"/>
              </a:spcBef>
              <a:spcAft>
                <a:spcPts val="0"/>
              </a:spcAft>
              <a:buNone/>
            </a:pPr>
            <a:r>
              <a:rPr lang="en-US" b="1" dirty="0"/>
              <a:t>Promotional Items</a:t>
            </a:r>
            <a:endParaRPr lang="en-US" dirty="0"/>
          </a:p>
          <a:p>
            <a:pPr marL="214313" indent="-214313">
              <a:spcBef>
                <a:spcPts val="0"/>
              </a:spcBef>
              <a:spcAft>
                <a:spcPts val="0"/>
              </a:spcAft>
              <a:buFont typeface="Arial" panose="020B0604020202020204" pitchFamily="34" charset="0"/>
              <a:buChar char="•"/>
            </a:pP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13602" y="4042153"/>
            <a:ext cx="1040927" cy="553640"/>
          </a:xfrm>
          <a:prstGeom prst="rect">
            <a:avLst/>
          </a:prstGeom>
        </p:spPr>
      </p:pic>
      <p:sp>
        <p:nvSpPr>
          <p:cNvPr id="11" name="TextBox 10"/>
          <p:cNvSpPr txBox="1"/>
          <p:nvPr/>
        </p:nvSpPr>
        <p:spPr>
          <a:xfrm>
            <a:off x="1763316" y="4318980"/>
            <a:ext cx="259266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9A6"/>
                </a:solidFill>
                <a:effectLst/>
                <a:uLnTx/>
                <a:uFillTx/>
                <a:latin typeface="Arial" charset="0"/>
                <a:ea typeface="+mn-ea"/>
                <a:cs typeface="+mn-cs"/>
              </a:rPr>
              <a:t>www.store.acs.org</a:t>
            </a:r>
          </a:p>
        </p:txBody>
      </p:sp>
    </p:spTree>
    <p:extLst>
      <p:ext uri="{BB962C8B-B14F-4D97-AF65-F5344CB8AC3E}">
        <p14:creationId xmlns:p14="http://schemas.microsoft.com/office/powerpoint/2010/main" val="247353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NCW Resources</a:t>
            </a:r>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39A6"/>
                </a:solidFill>
                <a:effectLst/>
                <a:uLnTx/>
                <a:uFillTx/>
                <a:latin typeface="Arial" charset="0"/>
                <a:ea typeface="+mn-ea"/>
                <a:cs typeface="+mn-cs"/>
              </a:rPr>
              <a:t>American Chemical Society</a:t>
            </a:r>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91F825-A009-764B-886E-E225967BA464}" type="slidenum">
              <a:rPr kumimoji="0" lang="en-GB" sz="800" b="1" i="0" u="none" strike="noStrike" kern="1200" cap="none" spc="0" normalizeH="0" baseline="0" noProof="0" smtClean="0">
                <a:ln>
                  <a:noFill/>
                </a:ln>
                <a:solidFill>
                  <a:srgbClr val="0039A6"/>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sp>
        <p:nvSpPr>
          <p:cNvPr id="6" name="Content Placeholder 5"/>
          <p:cNvSpPr>
            <a:spLocks noGrp="1"/>
          </p:cNvSpPr>
          <p:nvPr>
            <p:ph idx="1"/>
          </p:nvPr>
        </p:nvSpPr>
        <p:spPr>
          <a:xfrm>
            <a:off x="1763316" y="1329929"/>
            <a:ext cx="3132720" cy="3264694"/>
          </a:xfrm>
        </p:spPr>
        <p:txBody>
          <a:bodyPr/>
          <a:lstStyle/>
          <a:p>
            <a:pPr marL="0" indent="0">
              <a:spcBef>
                <a:spcPts val="0"/>
              </a:spcBef>
              <a:spcAft>
                <a:spcPts val="0"/>
              </a:spcAft>
              <a:buNone/>
            </a:pPr>
            <a:r>
              <a:rPr lang="en-US" b="1" dirty="0"/>
              <a:t>Design Toolkit</a:t>
            </a:r>
          </a:p>
          <a:p>
            <a:pPr marL="0" indent="0">
              <a:spcBef>
                <a:spcPts val="0"/>
              </a:spcBef>
              <a:spcAft>
                <a:spcPts val="0"/>
              </a:spcAft>
              <a:buNone/>
            </a:pPr>
            <a:endParaRPr lang="en-US" dirty="0"/>
          </a:p>
          <a:p>
            <a:pPr marL="0" indent="0">
              <a:spcBef>
                <a:spcPts val="0"/>
              </a:spcBef>
              <a:spcAft>
                <a:spcPts val="0"/>
              </a:spcAft>
              <a:buNone/>
            </a:pPr>
            <a:r>
              <a:rPr lang="en-US" b="1" dirty="0"/>
              <a:t>Social Media</a:t>
            </a:r>
          </a:p>
          <a:p>
            <a:pPr marL="514350" lvl="1">
              <a:spcBef>
                <a:spcPts val="0"/>
              </a:spcBef>
              <a:spcAft>
                <a:spcPts val="0"/>
              </a:spcAft>
              <a:buFont typeface="Arial" panose="020B0604020202020204" pitchFamily="34" charset="0"/>
              <a:buChar char="•"/>
            </a:pPr>
            <a:r>
              <a:rPr lang="en-US" dirty="0"/>
              <a:t>#NCW</a:t>
            </a:r>
          </a:p>
          <a:p>
            <a:pPr marL="514350" lvl="1">
              <a:spcBef>
                <a:spcPts val="0"/>
              </a:spcBef>
              <a:spcAft>
                <a:spcPts val="0"/>
              </a:spcAft>
              <a:buFont typeface="Arial" panose="020B0604020202020204" pitchFamily="34" charset="0"/>
              <a:buChar char="•"/>
            </a:pPr>
            <a:r>
              <a:rPr lang="en-US" dirty="0"/>
              <a:t>#</a:t>
            </a:r>
            <a:r>
              <a:rPr lang="en-US" dirty="0" err="1"/>
              <a:t>NationalChemistryWeek</a:t>
            </a:r>
            <a:endParaRPr lang="en-US" dirty="0"/>
          </a:p>
          <a:p>
            <a:pPr marL="514350" lvl="1">
              <a:spcBef>
                <a:spcPts val="0"/>
              </a:spcBef>
              <a:spcAft>
                <a:spcPts val="0"/>
              </a:spcAft>
              <a:buFont typeface="Arial" panose="020B0604020202020204" pitchFamily="34" charset="0"/>
              <a:buChar char="•"/>
            </a:pPr>
            <a:r>
              <a:rPr lang="en-US" dirty="0"/>
              <a:t>Marvelous Metals</a:t>
            </a:r>
          </a:p>
          <a:p>
            <a:pPr marL="514350" lvl="1">
              <a:spcBef>
                <a:spcPts val="0"/>
              </a:spcBef>
              <a:spcAft>
                <a:spcPts val="0"/>
              </a:spcAft>
              <a:buFont typeface="Arial" panose="020B0604020202020204" pitchFamily="34" charset="0"/>
              <a:buChar char="•"/>
            </a:pPr>
            <a:r>
              <a:rPr lang="en-US" dirty="0"/>
              <a:t>Twitter - @ACS_NCW</a:t>
            </a:r>
          </a:p>
          <a:p>
            <a:pPr marL="514350" lvl="1">
              <a:spcBef>
                <a:spcPts val="0"/>
              </a:spcBef>
              <a:spcAft>
                <a:spcPts val="0"/>
              </a:spcAft>
              <a:buFont typeface="Arial" panose="020B0604020202020204" pitchFamily="34" charset="0"/>
              <a:buChar char="•"/>
            </a:pPr>
            <a:r>
              <a:rPr lang="en-US" dirty="0"/>
              <a:t>Facebook - National Chemistry Week</a:t>
            </a:r>
          </a:p>
          <a:p>
            <a:pPr marL="214313" indent="-214313">
              <a:spcBef>
                <a:spcPts val="0"/>
              </a:spcBef>
              <a:spcAft>
                <a:spcPts val="0"/>
              </a:spcAft>
              <a:buFont typeface="Arial" panose="020B0604020202020204" pitchFamily="34" charset="0"/>
              <a:buChar char="•"/>
            </a:pP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13602" y="4042153"/>
            <a:ext cx="1040927" cy="553640"/>
          </a:xfrm>
          <a:prstGeom prst="rect">
            <a:avLst/>
          </a:prstGeom>
        </p:spPr>
      </p:pic>
      <p:sp>
        <p:nvSpPr>
          <p:cNvPr id="9" name="TextBox 8"/>
          <p:cNvSpPr txBox="1"/>
          <p:nvPr/>
        </p:nvSpPr>
        <p:spPr>
          <a:xfrm>
            <a:off x="1763316" y="4318980"/>
            <a:ext cx="259266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9A6"/>
                </a:solidFill>
                <a:effectLst/>
                <a:uLnTx/>
                <a:uFillTx/>
                <a:latin typeface="Arial" charset="0"/>
                <a:ea typeface="+mn-ea"/>
                <a:cs typeface="+mn-cs"/>
              </a:rPr>
              <a:t>www.acs.org/ncw</a:t>
            </a:r>
          </a:p>
        </p:txBody>
      </p:sp>
      <p:pic>
        <p:nvPicPr>
          <p:cNvPr id="70658" name="Picture 2" descr="NCW 2019 Print Fly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33768" y="974619"/>
            <a:ext cx="1918039" cy="2483860"/>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70662" name="Picture 6" descr="NCW Facebook Cover Phot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22509" y="2624336"/>
            <a:ext cx="3348685" cy="1283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20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63316" y="1197267"/>
            <a:ext cx="5894784" cy="3264694"/>
          </a:xfrm>
        </p:spPr>
        <p:txBody>
          <a:bodyPr/>
          <a:lstStyle/>
          <a:p>
            <a:pPr marL="0" indent="0">
              <a:buNone/>
            </a:pPr>
            <a:r>
              <a:rPr lang="en-US" sz="2100" b="1" dirty="0"/>
              <a:t>Are you planning a chemistry event during National Chemistry Week 2019?</a:t>
            </a:r>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39A6"/>
                </a:solidFill>
                <a:effectLst/>
                <a:uLnTx/>
                <a:uFillTx/>
                <a:latin typeface="Arial" charset="0"/>
                <a:ea typeface="+mn-ea"/>
                <a:cs typeface="+mn-cs"/>
              </a:rPr>
              <a:t>American Chemical Society</a:t>
            </a:r>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91F825-A009-764B-886E-E225967BA464}" type="slidenum">
              <a:rPr kumimoji="0" lang="en-GB" sz="800" b="1" i="0" u="none" strike="noStrike" kern="1200" cap="none" spc="0" normalizeH="0" baseline="0" noProof="0" smtClean="0">
                <a:ln>
                  <a:noFill/>
                </a:ln>
                <a:solidFill>
                  <a:srgbClr val="0039A6"/>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90863" y="2139703"/>
            <a:ext cx="3273227" cy="245492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79712" y="2139458"/>
            <a:ext cx="1841373" cy="2455164"/>
          </a:xfrm>
          <a:prstGeom prst="rect">
            <a:avLst/>
          </a:prstGeom>
        </p:spPr>
      </p:pic>
    </p:spTree>
    <p:extLst>
      <p:ext uri="{BB962C8B-B14F-4D97-AF65-F5344CB8AC3E}">
        <p14:creationId xmlns:p14="http://schemas.microsoft.com/office/powerpoint/2010/main" val="264572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5"/>
          <p:cNvSpPr>
            <a:spLocks noGrp="1"/>
          </p:cNvSpPr>
          <p:nvPr>
            <p:ph idx="1"/>
          </p:nvPr>
        </p:nvSpPr>
        <p:spPr>
          <a:xfrm>
            <a:off x="1763316" y="1329929"/>
            <a:ext cx="3132720" cy="3264694"/>
          </a:xfrm>
        </p:spPr>
        <p:txBody>
          <a:bodyPr/>
          <a:lstStyle/>
          <a:p>
            <a:pPr marL="0" indent="0">
              <a:spcBef>
                <a:spcPts val="0"/>
              </a:spcBef>
              <a:spcAft>
                <a:spcPts val="0"/>
              </a:spcAft>
              <a:buNone/>
            </a:pPr>
            <a:r>
              <a:rPr lang="en-US" b="1" dirty="0"/>
              <a:t>Find an Event</a:t>
            </a:r>
          </a:p>
        </p:txBody>
      </p:sp>
      <p:sp>
        <p:nvSpPr>
          <p:cNvPr id="2" name="Title 1"/>
          <p:cNvSpPr>
            <a:spLocks noGrp="1"/>
          </p:cNvSpPr>
          <p:nvPr>
            <p:ph type="title"/>
          </p:nvPr>
        </p:nvSpPr>
        <p:spPr/>
        <p:txBody>
          <a:bodyPr/>
          <a:lstStyle/>
          <a:p>
            <a:r>
              <a:rPr lang="en-US" dirty="0"/>
              <a:t>NCW Resources</a:t>
            </a:r>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39A6"/>
                </a:solidFill>
                <a:effectLst/>
                <a:uLnTx/>
                <a:uFillTx/>
                <a:latin typeface="Arial" charset="0"/>
                <a:ea typeface="+mn-ea"/>
                <a:cs typeface="+mn-cs"/>
              </a:rPr>
              <a:t>American Chemical Society</a:t>
            </a:r>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91F825-A009-764B-886E-E225967BA464}" type="slidenum">
              <a:rPr kumimoji="0" lang="en-GB" sz="800" b="1" i="0" u="none" strike="noStrike" kern="1200" cap="none" spc="0" normalizeH="0" baseline="0" noProof="0" smtClean="0">
                <a:ln>
                  <a:noFill/>
                </a:ln>
                <a:solidFill>
                  <a:srgbClr val="0039A6"/>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13602" y="4042153"/>
            <a:ext cx="1040927" cy="553640"/>
          </a:xfrm>
          <a:prstGeom prst="rect">
            <a:avLst/>
          </a:prstGeom>
        </p:spPr>
      </p:pic>
      <p:sp>
        <p:nvSpPr>
          <p:cNvPr id="9" name="TextBox 8"/>
          <p:cNvSpPr txBox="1"/>
          <p:nvPr/>
        </p:nvSpPr>
        <p:spPr>
          <a:xfrm>
            <a:off x="1763316" y="4318980"/>
            <a:ext cx="259266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9A6"/>
                </a:solidFill>
                <a:effectLst/>
                <a:uLnTx/>
                <a:uFillTx/>
                <a:latin typeface="Arial" charset="0"/>
                <a:ea typeface="+mn-ea"/>
                <a:cs typeface="+mn-cs"/>
              </a:rPr>
              <a:t>www.acs.org/ncw</a:t>
            </a:r>
          </a:p>
        </p:txBody>
      </p:sp>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14685" y="1743784"/>
            <a:ext cx="1774709" cy="2481764"/>
          </a:xfrm>
          <a:prstGeom prst="rect">
            <a:avLst/>
          </a:prstGeom>
          <a:ln>
            <a:solidFill>
              <a:schemeClr val="bg1">
                <a:lumMod val="75000"/>
              </a:schemeClr>
            </a:solidFill>
          </a:ln>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709986" y="1748830"/>
            <a:ext cx="2279579" cy="1290140"/>
          </a:xfrm>
          <a:prstGeom prst="rect">
            <a:avLst/>
          </a:prstGeom>
          <a:ln>
            <a:solidFill>
              <a:schemeClr val="bg1">
                <a:lumMod val="75000"/>
              </a:schemeClr>
            </a:solidFill>
          </a:ln>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200542" y="2832053"/>
            <a:ext cx="2279579" cy="1289852"/>
          </a:xfrm>
          <a:prstGeom prst="rect">
            <a:avLst/>
          </a:prstGeom>
          <a:ln>
            <a:solidFill>
              <a:schemeClr val="bg1">
                <a:lumMod val="75000"/>
              </a:schemeClr>
            </a:solidFill>
          </a:ln>
        </p:spPr>
      </p:pic>
    </p:spTree>
    <p:extLst>
      <p:ext uri="{BB962C8B-B14F-4D97-AF65-F5344CB8AC3E}">
        <p14:creationId xmlns:p14="http://schemas.microsoft.com/office/powerpoint/2010/main" val="821622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b="20905"/>
          <a:stretch/>
        </p:blipFill>
        <p:spPr>
          <a:xfrm>
            <a:off x="1143000" y="1110996"/>
            <a:ext cx="6858001" cy="4032504"/>
          </a:xfrm>
          <a:prstGeom prst="rect">
            <a:avLst/>
          </a:prstGeom>
        </p:spPr>
      </p:pic>
      <p:sp>
        <p:nvSpPr>
          <p:cNvPr id="60418" name="Rectangle 2"/>
          <p:cNvSpPr>
            <a:spLocks noGrp="1" noChangeArrowheads="1"/>
          </p:cNvSpPr>
          <p:nvPr>
            <p:ph type="title"/>
          </p:nvPr>
        </p:nvSpPr>
        <p:spPr>
          <a:xfrm>
            <a:off x="1494235" y="239316"/>
            <a:ext cx="4319588" cy="708422"/>
          </a:xfrm>
        </p:spPr>
        <p:txBody>
          <a:bodyPr/>
          <a:lstStyle/>
          <a:p>
            <a:r>
              <a:rPr lang="en-GB" altLang="en-US" dirty="0"/>
              <a:t>Thank You!</a:t>
            </a:r>
          </a:p>
        </p:txBody>
      </p:sp>
      <p:sp>
        <p:nvSpPr>
          <p:cNvPr id="60420" name="Rectangle 4"/>
          <p:cNvSpPr>
            <a:spLocks noChangeArrowheads="1"/>
          </p:cNvSpPr>
          <p:nvPr/>
        </p:nvSpPr>
        <p:spPr bwMode="auto">
          <a:xfrm flipV="1">
            <a:off x="1143000" y="1022748"/>
            <a:ext cx="6858000" cy="107156"/>
          </a:xfrm>
          <a:prstGeom prst="rect">
            <a:avLst/>
          </a:prstGeom>
          <a:solidFill>
            <a:srgbClr val="FFCE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01054" y="3965097"/>
            <a:ext cx="1257300" cy="707752"/>
          </a:xfrm>
          <a:prstGeom prst="rect">
            <a:avLst/>
          </a:prstGeom>
          <a:effectLst>
            <a:outerShdw blurRad="50800" dist="38100" dir="2700000" algn="tl" rotWithShape="0">
              <a:prstClr val="black">
                <a:alpha val="40000"/>
              </a:prstClr>
            </a:outerShdw>
          </a:effectLst>
        </p:spPr>
      </p:pic>
      <p:sp>
        <p:nvSpPr>
          <p:cNvPr id="11" name="Rectangle 2"/>
          <p:cNvSpPr txBox="1">
            <a:spLocks noChangeArrowheads="1"/>
          </p:cNvSpPr>
          <p:nvPr/>
        </p:nvSpPr>
        <p:spPr bwMode="auto">
          <a:xfrm>
            <a:off x="1526662" y="1383618"/>
            <a:ext cx="6123680" cy="708422"/>
          </a:xfrm>
          <a:prstGeom prst="rect">
            <a:avLst/>
          </a:prstGeom>
          <a:noFill/>
          <a:ln>
            <a:noFill/>
          </a:ln>
          <a:effectLst/>
          <a:extLst>
            <a:ext uri="{909E8E84-426E-40DD-AFC4-6F175D3DCCD1}">
              <a14:hiddenFill xmlns:a14="http://schemas.microsoft.com/office/drawing/2010/main">
                <a:solidFill>
                  <a:srgbClr val="0054A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l" rtl="0" fontAlgn="base">
              <a:lnSpc>
                <a:spcPct val="90000"/>
              </a:lnSpc>
              <a:spcBef>
                <a:spcPct val="0"/>
              </a:spcBef>
              <a:spcAft>
                <a:spcPct val="0"/>
              </a:spcAft>
              <a:defRPr sz="2600" b="1" kern="1200">
                <a:solidFill>
                  <a:srgbClr val="0039A6"/>
                </a:solidFill>
                <a:latin typeface="+mj-lt"/>
                <a:ea typeface="+mj-ea"/>
                <a:cs typeface="+mj-cs"/>
              </a:defRPr>
            </a:lvl1pPr>
            <a:lvl2pPr algn="l" rtl="0" fontAlgn="base">
              <a:lnSpc>
                <a:spcPct val="90000"/>
              </a:lnSpc>
              <a:spcBef>
                <a:spcPct val="0"/>
              </a:spcBef>
              <a:spcAft>
                <a:spcPct val="0"/>
              </a:spcAft>
              <a:defRPr sz="2600" b="1">
                <a:solidFill>
                  <a:srgbClr val="0039A6"/>
                </a:solidFill>
                <a:latin typeface="Arial" panose="020B0604020202020204" pitchFamily="34" charset="0"/>
              </a:defRPr>
            </a:lvl2pPr>
            <a:lvl3pPr algn="l" rtl="0" fontAlgn="base">
              <a:lnSpc>
                <a:spcPct val="90000"/>
              </a:lnSpc>
              <a:spcBef>
                <a:spcPct val="0"/>
              </a:spcBef>
              <a:spcAft>
                <a:spcPct val="0"/>
              </a:spcAft>
              <a:defRPr sz="2600" b="1">
                <a:solidFill>
                  <a:srgbClr val="0039A6"/>
                </a:solidFill>
                <a:latin typeface="Arial" panose="020B0604020202020204" pitchFamily="34" charset="0"/>
              </a:defRPr>
            </a:lvl3pPr>
            <a:lvl4pPr algn="l" rtl="0" fontAlgn="base">
              <a:lnSpc>
                <a:spcPct val="90000"/>
              </a:lnSpc>
              <a:spcBef>
                <a:spcPct val="0"/>
              </a:spcBef>
              <a:spcAft>
                <a:spcPct val="0"/>
              </a:spcAft>
              <a:defRPr sz="2600" b="1">
                <a:solidFill>
                  <a:srgbClr val="0039A6"/>
                </a:solidFill>
                <a:latin typeface="Arial" panose="020B0604020202020204" pitchFamily="34" charset="0"/>
              </a:defRPr>
            </a:lvl4pPr>
            <a:lvl5pPr algn="l" rtl="0" fontAlgn="base">
              <a:lnSpc>
                <a:spcPct val="90000"/>
              </a:lnSpc>
              <a:spcBef>
                <a:spcPct val="0"/>
              </a:spcBef>
              <a:spcAft>
                <a:spcPct val="0"/>
              </a:spcAft>
              <a:defRPr sz="2600" b="1">
                <a:solidFill>
                  <a:srgbClr val="0039A6"/>
                </a:solidFill>
                <a:latin typeface="Arial" panose="020B0604020202020204" pitchFamily="34" charset="0"/>
              </a:defRPr>
            </a:lvl5pPr>
            <a:lvl6pPr marL="457200" algn="l" rtl="0" fontAlgn="base">
              <a:lnSpc>
                <a:spcPct val="90000"/>
              </a:lnSpc>
              <a:spcBef>
                <a:spcPct val="0"/>
              </a:spcBef>
              <a:spcAft>
                <a:spcPct val="0"/>
              </a:spcAft>
              <a:defRPr sz="2600" b="1">
                <a:solidFill>
                  <a:srgbClr val="0039A6"/>
                </a:solidFill>
                <a:latin typeface="Arial" panose="020B0604020202020204" pitchFamily="34" charset="0"/>
              </a:defRPr>
            </a:lvl6pPr>
            <a:lvl7pPr marL="914400" algn="l" rtl="0" fontAlgn="base">
              <a:lnSpc>
                <a:spcPct val="90000"/>
              </a:lnSpc>
              <a:spcBef>
                <a:spcPct val="0"/>
              </a:spcBef>
              <a:spcAft>
                <a:spcPct val="0"/>
              </a:spcAft>
              <a:defRPr sz="2600" b="1">
                <a:solidFill>
                  <a:srgbClr val="0039A6"/>
                </a:solidFill>
                <a:latin typeface="Arial" panose="020B0604020202020204" pitchFamily="34" charset="0"/>
              </a:defRPr>
            </a:lvl7pPr>
            <a:lvl8pPr marL="1371600" algn="l" rtl="0" fontAlgn="base">
              <a:lnSpc>
                <a:spcPct val="90000"/>
              </a:lnSpc>
              <a:spcBef>
                <a:spcPct val="0"/>
              </a:spcBef>
              <a:spcAft>
                <a:spcPct val="0"/>
              </a:spcAft>
              <a:defRPr sz="2600" b="1">
                <a:solidFill>
                  <a:srgbClr val="0039A6"/>
                </a:solidFill>
                <a:latin typeface="Arial" panose="020B0604020202020204" pitchFamily="34" charset="0"/>
              </a:defRPr>
            </a:lvl8pPr>
            <a:lvl9pPr marL="1828800" algn="l" rtl="0" fontAlgn="base">
              <a:lnSpc>
                <a:spcPct val="90000"/>
              </a:lnSpc>
              <a:spcBef>
                <a:spcPct val="0"/>
              </a:spcBef>
              <a:spcAft>
                <a:spcPct val="0"/>
              </a:spcAft>
              <a:defRPr sz="2600" b="1">
                <a:solidFill>
                  <a:srgbClr val="0039A6"/>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GB" altLang="en-US" sz="1950" b="1" i="0" u="none" strike="noStrike" kern="1200" cap="none" spc="0" normalizeH="0" baseline="0" noProof="0" dirty="0">
                <a:ln>
                  <a:noFill/>
                </a:ln>
                <a:solidFill>
                  <a:srgbClr val="FFFFFF"/>
                </a:solidFill>
                <a:effectLst/>
                <a:uLnTx/>
                <a:uFillTx/>
                <a:latin typeface="Arial"/>
                <a:ea typeface="+mj-ea"/>
                <a:cs typeface="+mj-cs"/>
              </a:rPr>
              <a:t>NCW 2019 – October 20-26</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GB" altLang="en-US" sz="1950" b="1" i="0" u="none" strike="noStrike" kern="1200" cap="none" spc="0" normalizeH="0" baseline="0" noProof="0" dirty="0">
                <a:ln>
                  <a:noFill/>
                </a:ln>
                <a:solidFill>
                  <a:srgbClr val="FFFFFF"/>
                </a:solidFill>
                <a:effectLst/>
                <a:uLnTx/>
                <a:uFillTx/>
                <a:latin typeface="Arial"/>
                <a:ea typeface="+mj-ea"/>
                <a:cs typeface="+mj-cs"/>
              </a:rPr>
              <a:t>Questions? Contact outreach@acs.org</a:t>
            </a:r>
          </a:p>
        </p:txBody>
      </p:sp>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09682" y="2463738"/>
            <a:ext cx="3991528" cy="1843773"/>
          </a:xfrm>
          <a:prstGeom prst="rect">
            <a:avLst/>
          </a:prstGeom>
        </p:spPr>
      </p:pic>
    </p:spTree>
    <p:extLst>
      <p:ext uri="{BB962C8B-B14F-4D97-AF65-F5344CB8AC3E}">
        <p14:creationId xmlns:p14="http://schemas.microsoft.com/office/powerpoint/2010/main" val="320439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
          <p:cNvSpPr>
            <a:spLocks noGrp="1" noChangeArrowheads="1"/>
          </p:cNvSpPr>
          <p:nvPr>
            <p:ph type="ftr" sz="quarter" idx="10"/>
          </p:nvPr>
        </p:nvSpPr>
        <p:spPr>
          <a:no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54A6"/>
                </a:solidFill>
                <a:effectLst/>
                <a:uLnTx/>
                <a:uFillTx/>
                <a:latin typeface="Arial" charset="0"/>
                <a:ea typeface="+mn-ea"/>
                <a:cs typeface="+mn-cs"/>
              </a:rPr>
              <a:t>American Chemical Society</a:t>
            </a:r>
          </a:p>
        </p:txBody>
      </p:sp>
      <p:sp>
        <p:nvSpPr>
          <p:cNvPr id="52227" name="Rectangle 4"/>
          <p:cNvSpPr>
            <a:spLocks noGrp="1" noChangeArrowheads="1"/>
          </p:cNvSpPr>
          <p:nvPr>
            <p:ph type="ctrTitle"/>
          </p:nvPr>
        </p:nvSpPr>
        <p:spPr>
          <a:xfrm>
            <a:off x="804867" y="1978025"/>
            <a:ext cx="5900733" cy="1912938"/>
          </a:xfrm>
        </p:spPr>
        <p:txBody>
          <a:bodyPr/>
          <a:lstStyle/>
          <a:p>
            <a:pPr lvl="0">
              <a:spcBef>
                <a:spcPct val="10000"/>
              </a:spcBef>
              <a:spcAft>
                <a:spcPct val="40000"/>
              </a:spcAft>
            </a:pPr>
            <a:r>
              <a:rPr lang="en-GB" altLang="en-US" dirty="0"/>
              <a:t>Celebrating the International Year of the Periodic Table of Chemical Elements (IYPT 2019)</a:t>
            </a:r>
            <a:endParaRPr lang="en-GB" altLang="en-US" dirty="0">
              <a:solidFill>
                <a:srgbClr val="FFFFFF"/>
              </a:solidFill>
            </a:endParaRPr>
          </a:p>
        </p:txBody>
      </p:sp>
      <p:sp>
        <p:nvSpPr>
          <p:cNvPr id="2" name="TextBox 1"/>
          <p:cNvSpPr txBox="1"/>
          <p:nvPr/>
        </p:nvSpPr>
        <p:spPr>
          <a:xfrm>
            <a:off x="762000" y="4171950"/>
            <a:ext cx="4495800" cy="60016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0" cap="none" spc="0" normalizeH="0" baseline="0" noProof="0" dirty="0">
                <a:ln>
                  <a:noFill/>
                </a:ln>
                <a:solidFill>
                  <a:srgbClr val="FFFFFF"/>
                </a:solidFill>
                <a:effectLst/>
                <a:uLnTx/>
                <a:uFillTx/>
                <a:latin typeface="Arial"/>
                <a:ea typeface="ＭＳ Ｐゴシック" charset="-128"/>
                <a:cs typeface="+mn-cs"/>
              </a:rPr>
              <a:t>Patti Galvan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0" cap="none" spc="0" normalizeH="0" baseline="0" noProof="0" dirty="0">
                <a:ln>
                  <a:noFill/>
                </a:ln>
                <a:solidFill>
                  <a:srgbClr val="FFFFFF"/>
                </a:solidFill>
                <a:effectLst/>
                <a:uLnTx/>
                <a:uFillTx/>
                <a:latin typeface="Arial"/>
                <a:ea typeface="ＭＳ Ｐゴシック" charset="-128"/>
                <a:cs typeface="+mn-cs"/>
              </a:rPr>
              <a:t>22 September 2019</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728207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sz="2400" dirty="0"/>
              <a:t>IYPT 2019</a:t>
            </a:r>
            <a:endParaRPr lang="en-US" dirty="0"/>
          </a:p>
        </p:txBody>
      </p:sp>
      <p:sp>
        <p:nvSpPr>
          <p:cNvPr id="3" name="Content Placeholder 2"/>
          <p:cNvSpPr>
            <a:spLocks noGrp="1"/>
          </p:cNvSpPr>
          <p:nvPr>
            <p:ph idx="1"/>
          </p:nvPr>
        </p:nvSpPr>
        <p:spPr>
          <a:xfrm>
            <a:off x="827088" y="1194119"/>
            <a:ext cx="7859712" cy="3400108"/>
          </a:xfrm>
        </p:spPr>
        <p:txBody>
          <a:bodyPr/>
          <a:lstStyle/>
          <a:p>
            <a:pPr>
              <a:defRPr/>
            </a:pPr>
            <a:r>
              <a:rPr lang="en-US" dirty="0"/>
              <a:t>2019 is the 150th anniversary of the publication of Mendeleev’s Periodic Table of Chemical Elements in 1869</a:t>
            </a:r>
          </a:p>
          <a:p>
            <a:pPr>
              <a:defRPr/>
            </a:pPr>
            <a:endParaRPr lang="en-GB" altLang="en-US" dirty="0"/>
          </a:p>
          <a:p>
            <a:pPr>
              <a:defRPr/>
            </a:pPr>
            <a:r>
              <a:rPr lang="en-US" altLang="en-US" dirty="0"/>
              <a:t>IYPT is a celebratory year designated by the United Nations</a:t>
            </a:r>
          </a:p>
          <a:p>
            <a:pPr>
              <a:defRPr/>
            </a:pPr>
            <a:endParaRPr lang="en-US" altLang="en-US" dirty="0"/>
          </a:p>
          <a:p>
            <a:pPr>
              <a:defRPr/>
            </a:pPr>
            <a:r>
              <a:rPr lang="en-US" altLang="en-US" dirty="0"/>
              <a:t>IUPAC is the coordination hub for all IYPT events</a:t>
            </a:r>
          </a:p>
          <a:p>
            <a:pPr>
              <a:defRPr/>
            </a:pPr>
            <a:endParaRPr lang="en-US" altLang="en-US" dirty="0"/>
          </a:p>
          <a:p>
            <a:pPr>
              <a:defRPr/>
            </a:pPr>
            <a:r>
              <a:rPr lang="en-US" altLang="en-US" dirty="0"/>
              <a:t>ACS is working with IUPAC and other societies on international engagement</a:t>
            </a:r>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39A6"/>
                </a:solidFill>
                <a:effectLst/>
                <a:uLnTx/>
                <a:uFillTx/>
                <a:latin typeface="Arial" charset="0"/>
                <a:ea typeface="+mn-ea"/>
                <a:cs typeface="+mn-cs"/>
              </a:rPr>
              <a:t>American Chemical Society</a:t>
            </a: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91F825-A009-764B-886E-E225967BA464}" type="slidenum">
              <a:rPr kumimoji="0" lang="en-GB" sz="800" b="1" i="0" u="none" strike="noStrike" kern="1200" cap="none" spc="0" normalizeH="0" baseline="0" noProof="0" smtClean="0">
                <a:ln>
                  <a:noFill/>
                </a:ln>
                <a:solidFill>
                  <a:srgbClr val="0039A6"/>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4000" y="351157"/>
            <a:ext cx="1456892" cy="731520"/>
          </a:xfrm>
          <a:prstGeom prst="rect">
            <a:avLst/>
          </a:prstGeom>
        </p:spPr>
      </p:pic>
    </p:spTree>
    <p:extLst>
      <p:ext uri="{BB962C8B-B14F-4D97-AF65-F5344CB8AC3E}">
        <p14:creationId xmlns:p14="http://schemas.microsoft.com/office/powerpoint/2010/main" val="362349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sz="2400" dirty="0"/>
              <a:t>What’s So Special About</a:t>
            </a:r>
            <a:br>
              <a:rPr lang="en-GB" altLang="en-US" sz="2400" dirty="0"/>
            </a:br>
            <a:r>
              <a:rPr lang="en-GB" altLang="en-US" sz="2400" dirty="0"/>
              <a:t>the Periodic Table?</a:t>
            </a:r>
            <a:endParaRPr lang="en-US" dirty="0"/>
          </a:p>
        </p:txBody>
      </p:sp>
      <p:sp>
        <p:nvSpPr>
          <p:cNvPr id="3" name="Content Placeholder 2"/>
          <p:cNvSpPr>
            <a:spLocks noGrp="1"/>
          </p:cNvSpPr>
          <p:nvPr>
            <p:ph idx="1"/>
          </p:nvPr>
        </p:nvSpPr>
        <p:spPr>
          <a:xfrm>
            <a:off x="827088" y="1733550"/>
            <a:ext cx="7859712" cy="2860676"/>
          </a:xfrm>
        </p:spPr>
        <p:txBody>
          <a:bodyPr/>
          <a:lstStyle/>
          <a:p>
            <a:pPr>
              <a:defRPr/>
            </a:pPr>
            <a:r>
              <a:rPr lang="en-US" dirty="0"/>
              <a:t>Mendeleev’s table predicted properties of undiscovered elements</a:t>
            </a:r>
            <a:br>
              <a:rPr lang="en-US" dirty="0"/>
            </a:br>
            <a:endParaRPr lang="en-US" dirty="0"/>
          </a:p>
          <a:p>
            <a:pPr>
              <a:defRPr/>
            </a:pPr>
            <a:r>
              <a:rPr lang="en-US" dirty="0"/>
              <a:t>Final row is complete</a:t>
            </a:r>
            <a:br>
              <a:rPr lang="en-US" dirty="0"/>
            </a:br>
            <a:endParaRPr lang="en-US" altLang="en-US" dirty="0"/>
          </a:p>
          <a:p>
            <a:pPr>
              <a:defRPr/>
            </a:pPr>
            <a:r>
              <a:rPr lang="en-US" altLang="en-US" dirty="0"/>
              <a:t>The table continues to evolve </a:t>
            </a:r>
            <a:br>
              <a:rPr lang="en-US" altLang="en-US" dirty="0"/>
            </a:br>
            <a:r>
              <a:rPr lang="en-US" altLang="en-US" dirty="0"/>
              <a:t>	</a:t>
            </a:r>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39A6"/>
                </a:solidFill>
                <a:effectLst/>
                <a:uLnTx/>
                <a:uFillTx/>
                <a:latin typeface="Arial" charset="0"/>
                <a:ea typeface="+mn-ea"/>
                <a:cs typeface="+mn-cs"/>
              </a:rPr>
              <a:t>American Chemical Society</a:t>
            </a: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91F825-A009-764B-886E-E225967BA464}" type="slidenum">
              <a:rPr kumimoji="0" lang="en-GB" sz="800" b="1" i="0" u="none" strike="noStrike" kern="1200" cap="none" spc="0" normalizeH="0" baseline="0" noProof="0" smtClean="0">
                <a:ln>
                  <a:noFill/>
                </a:ln>
                <a:solidFill>
                  <a:srgbClr val="0039A6"/>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4000" y="351157"/>
            <a:ext cx="1456892" cy="731520"/>
          </a:xfrm>
          <a:prstGeom prst="rect">
            <a:avLst/>
          </a:prstGeom>
        </p:spPr>
      </p:pic>
    </p:spTree>
    <p:extLst>
      <p:ext uri="{BB962C8B-B14F-4D97-AF65-F5344CB8AC3E}">
        <p14:creationId xmlns:p14="http://schemas.microsoft.com/office/powerpoint/2010/main" val="17498877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sz="2400" dirty="0"/>
              <a:t>What Tools are Available</a:t>
            </a:r>
            <a:endParaRPr lang="en-US" dirty="0"/>
          </a:p>
        </p:txBody>
      </p:sp>
      <p:sp>
        <p:nvSpPr>
          <p:cNvPr id="3" name="Content Placeholder 2"/>
          <p:cNvSpPr>
            <a:spLocks noGrp="1"/>
          </p:cNvSpPr>
          <p:nvPr>
            <p:ph idx="1"/>
          </p:nvPr>
        </p:nvSpPr>
        <p:spPr>
          <a:xfrm>
            <a:off x="827088" y="1123950"/>
            <a:ext cx="7859712" cy="3470277"/>
          </a:xfrm>
        </p:spPr>
        <p:txBody>
          <a:bodyPr/>
          <a:lstStyle/>
          <a:p>
            <a:pPr>
              <a:defRPr/>
            </a:pPr>
            <a:r>
              <a:rPr lang="en-US" altLang="en-US" b="1" u="sng" dirty="0"/>
              <a:t>IYPT Resources</a:t>
            </a:r>
          </a:p>
          <a:p>
            <a:pPr lvl="1">
              <a:defRPr/>
            </a:pPr>
            <a:r>
              <a:rPr lang="en-US" dirty="0">
                <a:hlinkClick r:id="rId3"/>
              </a:rPr>
              <a:t>www.acs.org/iypt</a:t>
            </a:r>
            <a:endParaRPr lang="en-US" dirty="0"/>
          </a:p>
          <a:p>
            <a:pPr lvl="2">
              <a:defRPr/>
            </a:pPr>
            <a:r>
              <a:rPr lang="en-US" sz="1600" b="1" dirty="0"/>
              <a:t>Register your event, get free press!</a:t>
            </a:r>
          </a:p>
          <a:p>
            <a:pPr lvl="2">
              <a:defRPr/>
            </a:pPr>
            <a:r>
              <a:rPr lang="en-US" sz="1600" dirty="0"/>
              <a:t>Educational resources by age group</a:t>
            </a:r>
          </a:p>
          <a:p>
            <a:pPr lvl="2">
              <a:defRPr/>
            </a:pPr>
            <a:r>
              <a:rPr lang="en-US" sz="1600" dirty="0"/>
              <a:t>Links to interactive tables from around the web</a:t>
            </a:r>
          </a:p>
          <a:p>
            <a:pPr lvl="2">
              <a:defRPr/>
            </a:pPr>
            <a:r>
              <a:rPr lang="en-US" sz="1600" dirty="0"/>
              <a:t>Fun facts and videos</a:t>
            </a:r>
          </a:p>
          <a:p>
            <a:pPr lvl="1">
              <a:defRPr/>
            </a:pPr>
            <a:r>
              <a:rPr lang="en-US" dirty="0"/>
              <a:t>Email: </a:t>
            </a:r>
            <a:r>
              <a:rPr lang="en-US" dirty="0">
                <a:hlinkClick r:id="rId4"/>
              </a:rPr>
              <a:t>iypt@acs.org</a:t>
            </a:r>
            <a:r>
              <a:rPr lang="en-US" dirty="0"/>
              <a:t> </a:t>
            </a:r>
          </a:p>
          <a:p>
            <a:pPr lvl="2">
              <a:defRPr/>
            </a:pPr>
            <a:r>
              <a:rPr lang="en-US" sz="1600" dirty="0"/>
              <a:t>Send us your questions</a:t>
            </a:r>
          </a:p>
          <a:p>
            <a:pPr lvl="2">
              <a:defRPr/>
            </a:pPr>
            <a:r>
              <a:rPr lang="en-US" sz="1600" dirty="0"/>
              <a:t>Get IYPT graphics</a:t>
            </a:r>
          </a:p>
          <a:p>
            <a:pPr marL="457200" lvl="1" indent="0">
              <a:buNone/>
              <a:defRPr/>
            </a:pPr>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39A6"/>
                </a:solidFill>
                <a:effectLst/>
                <a:uLnTx/>
                <a:uFillTx/>
                <a:latin typeface="Arial" charset="0"/>
                <a:ea typeface="+mn-ea"/>
                <a:cs typeface="+mn-cs"/>
              </a:rPr>
              <a:t>American Chemical Society</a:t>
            </a: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91F825-A009-764B-886E-E225967BA464}" type="slidenum">
              <a:rPr kumimoji="0" lang="en-GB" sz="800" b="1" i="0" u="none" strike="noStrike" kern="1200" cap="none" spc="0" normalizeH="0" baseline="0" noProof="0" smtClean="0">
                <a:ln>
                  <a:noFill/>
                </a:ln>
                <a:solidFill>
                  <a:srgbClr val="0039A6"/>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34000" y="351157"/>
            <a:ext cx="1456892" cy="731520"/>
          </a:xfrm>
          <a:prstGeom prst="rect">
            <a:avLst/>
          </a:prstGeom>
        </p:spPr>
      </p:pic>
    </p:spTree>
    <p:extLst>
      <p:ext uri="{BB962C8B-B14F-4D97-AF65-F5344CB8AC3E}">
        <p14:creationId xmlns:p14="http://schemas.microsoft.com/office/powerpoint/2010/main" val="844761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37164" y="2378556"/>
            <a:ext cx="6190761" cy="2717270"/>
          </a:xfrm>
          <a:prstGeom prst="rect">
            <a:avLst/>
          </a:prstGeom>
        </p:spPr>
      </p:pic>
      <p:sp>
        <p:nvSpPr>
          <p:cNvPr id="2" name="Title 1"/>
          <p:cNvSpPr>
            <a:spLocks noGrp="1"/>
          </p:cNvSpPr>
          <p:nvPr>
            <p:ph type="title"/>
          </p:nvPr>
        </p:nvSpPr>
        <p:spPr>
          <a:xfrm>
            <a:off x="0" y="-16043"/>
            <a:ext cx="9144000" cy="1524001"/>
          </a:xfrm>
          <a:solidFill>
            <a:srgbClr val="00858B"/>
          </a:solidFill>
        </p:spPr>
        <p:txBody>
          <a:bodyPr/>
          <a:lstStyle/>
          <a:p>
            <a:r>
              <a:rPr lang="en-US" sz="4000" dirty="0">
                <a:solidFill>
                  <a:schemeClr val="bg1"/>
                </a:solidFill>
                <a:latin typeface="Calibri" charset="0"/>
                <a:ea typeface="Calibri" charset="0"/>
                <a:cs typeface="Calibri" charset="0"/>
              </a:rPr>
              <a:t>Project Goals</a:t>
            </a:r>
            <a:br>
              <a:rPr lang="en-US" sz="3200" dirty="0">
                <a:solidFill>
                  <a:schemeClr val="bg1"/>
                </a:solidFill>
                <a:latin typeface="Calibri" charset="0"/>
                <a:ea typeface="Calibri" charset="0"/>
                <a:cs typeface="Calibri" charset="0"/>
              </a:rPr>
            </a:br>
            <a:r>
              <a:rPr lang="en-US" sz="3200" dirty="0">
                <a:solidFill>
                  <a:schemeClr val="bg1"/>
                </a:solidFill>
                <a:latin typeface="Calibri" charset="0"/>
                <a:ea typeface="Calibri" charset="0"/>
                <a:cs typeface="Calibri" charset="0"/>
              </a:rPr>
              <a:t>Putting research into practice </a:t>
            </a:r>
            <a:br>
              <a:rPr lang="en-US" sz="3200" dirty="0">
                <a:solidFill>
                  <a:schemeClr val="bg1"/>
                </a:solidFill>
                <a:latin typeface="Calibri" charset="0"/>
                <a:ea typeface="Calibri" charset="0"/>
                <a:cs typeface="Calibri" charset="0"/>
              </a:rPr>
            </a:br>
            <a:br>
              <a:rPr lang="en-US" sz="3200" dirty="0">
                <a:solidFill>
                  <a:srgbClr val="00858B"/>
                </a:solidFill>
                <a:latin typeface="Calibri" charset="0"/>
                <a:ea typeface="Calibri" charset="0"/>
                <a:cs typeface="Calibri" charset="0"/>
              </a:rPr>
            </a:br>
            <a:r>
              <a:rPr lang="en-US" sz="3200" dirty="0">
                <a:solidFill>
                  <a:srgbClr val="00858B"/>
                </a:solidFill>
                <a:latin typeface="Calibri" charset="0"/>
                <a:ea typeface="Calibri" charset="0"/>
                <a:cs typeface="Calibri" charset="0"/>
              </a:rPr>
              <a:t>Hands-on activities that increase: </a:t>
            </a:r>
            <a:br>
              <a:rPr lang="en-US" sz="2000" dirty="0">
                <a:solidFill>
                  <a:srgbClr val="00858B"/>
                </a:solidFill>
                <a:latin typeface="Calibri" charset="0"/>
                <a:ea typeface="Calibri" charset="0"/>
                <a:cs typeface="Calibri" charset="0"/>
              </a:rPr>
            </a:br>
            <a:br>
              <a:rPr lang="en-US" sz="1900" dirty="0">
                <a:solidFill>
                  <a:srgbClr val="00858B"/>
                </a:solidFill>
                <a:latin typeface="Calibri" charset="0"/>
                <a:ea typeface="Calibri" charset="0"/>
                <a:cs typeface="Calibri" charset="0"/>
              </a:rPr>
            </a:br>
            <a:endParaRPr lang="en-US" dirty="0">
              <a:solidFill>
                <a:srgbClr val="00858B"/>
              </a:solidFill>
              <a:latin typeface="Calibri" charset="0"/>
              <a:ea typeface="Calibri" charset="0"/>
              <a:cs typeface="Calibri" charset="0"/>
            </a:endParaRPr>
          </a:p>
        </p:txBody>
      </p:sp>
      <p:sp>
        <p:nvSpPr>
          <p:cNvPr id="5" name="Title 1"/>
          <p:cNvSpPr txBox="1">
            <a:spLocks/>
          </p:cNvSpPr>
          <p:nvPr/>
        </p:nvSpPr>
        <p:spPr>
          <a:xfrm>
            <a:off x="124691" y="2318712"/>
            <a:ext cx="2812473" cy="286539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1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1800" b="1">
                <a:solidFill>
                  <a:schemeClr val="dk1"/>
                </a:solidFill>
              </a:defRPr>
            </a:lvl2pPr>
            <a:lvl3pPr lvl="2" indent="0">
              <a:spcBef>
                <a:spcPts val="0"/>
              </a:spcBef>
              <a:buClr>
                <a:schemeClr val="dk1"/>
              </a:buClr>
              <a:buFont typeface="Arial"/>
              <a:buNone/>
              <a:defRPr sz="1800" b="1">
                <a:solidFill>
                  <a:schemeClr val="dk1"/>
                </a:solidFill>
              </a:defRPr>
            </a:lvl3pPr>
            <a:lvl4pPr lvl="3" indent="0">
              <a:spcBef>
                <a:spcPts val="0"/>
              </a:spcBef>
              <a:buClr>
                <a:schemeClr val="dk1"/>
              </a:buClr>
              <a:buFont typeface="Arial"/>
              <a:buNone/>
              <a:defRPr sz="1800" b="1">
                <a:solidFill>
                  <a:schemeClr val="dk1"/>
                </a:solidFill>
              </a:defRPr>
            </a:lvl4pPr>
            <a:lvl5pPr lvl="4" indent="0">
              <a:spcBef>
                <a:spcPts val="0"/>
              </a:spcBef>
              <a:buClr>
                <a:schemeClr val="dk1"/>
              </a:buClr>
              <a:buFont typeface="Arial"/>
              <a:buNone/>
              <a:defRPr sz="1800" b="1">
                <a:solidFill>
                  <a:schemeClr val="dk1"/>
                </a:solidFill>
              </a:defRPr>
            </a:lvl5pPr>
            <a:lvl6pPr lvl="5" indent="0">
              <a:spcBef>
                <a:spcPts val="0"/>
              </a:spcBef>
              <a:buClr>
                <a:schemeClr val="dk1"/>
              </a:buClr>
              <a:buFont typeface="Arial"/>
              <a:buNone/>
              <a:defRPr sz="1800" b="1">
                <a:solidFill>
                  <a:schemeClr val="dk1"/>
                </a:solidFill>
              </a:defRPr>
            </a:lvl6pPr>
            <a:lvl7pPr lvl="6" indent="0">
              <a:spcBef>
                <a:spcPts val="0"/>
              </a:spcBef>
              <a:buClr>
                <a:schemeClr val="dk1"/>
              </a:buClr>
              <a:buFont typeface="Arial"/>
              <a:buNone/>
              <a:defRPr sz="1800" b="1">
                <a:solidFill>
                  <a:schemeClr val="dk1"/>
                </a:solidFill>
              </a:defRPr>
            </a:lvl7pPr>
            <a:lvl8pPr lvl="7" indent="0">
              <a:spcBef>
                <a:spcPts val="0"/>
              </a:spcBef>
              <a:buClr>
                <a:schemeClr val="dk1"/>
              </a:buClr>
              <a:buFont typeface="Arial"/>
              <a:buNone/>
              <a:defRPr sz="1800" b="1">
                <a:solidFill>
                  <a:schemeClr val="dk1"/>
                </a:solidFill>
              </a:defRPr>
            </a:lvl8pPr>
            <a:lvl9pPr lvl="8" indent="0">
              <a:spcBef>
                <a:spcPts val="0"/>
              </a:spcBef>
              <a:buClr>
                <a:schemeClr val="dk1"/>
              </a:buClr>
              <a:buFont typeface="Arial"/>
              <a:buNone/>
              <a:defRPr sz="1800" b="1">
                <a:solidFill>
                  <a:schemeClr val="dk1"/>
                </a:solidFill>
              </a:defRPr>
            </a:lvl9pPr>
          </a:lstStyle>
          <a:p>
            <a:pPr>
              <a:buClr>
                <a:srgbClr val="000000"/>
              </a:buClr>
            </a:pPr>
            <a:r>
              <a:rPr lang="en-US" sz="3200" dirty="0">
                <a:solidFill>
                  <a:srgbClr val="00858B"/>
                </a:solidFill>
                <a:latin typeface="Calibri" charset="0"/>
                <a:ea typeface="Calibri" charset="0"/>
                <a:cs typeface="Calibri" charset="0"/>
              </a:rPr>
              <a:t>1. Interest, </a:t>
            </a:r>
          </a:p>
          <a:p>
            <a:pPr>
              <a:buClr>
                <a:srgbClr val="000000"/>
              </a:buClr>
            </a:pPr>
            <a:r>
              <a:rPr lang="en-US" sz="3200" dirty="0">
                <a:solidFill>
                  <a:srgbClr val="00858B"/>
                </a:solidFill>
                <a:latin typeface="Calibri" charset="0"/>
                <a:ea typeface="Calibri" charset="0"/>
                <a:cs typeface="Calibri" charset="0"/>
              </a:rPr>
              <a:t>2. Relevance</a:t>
            </a:r>
          </a:p>
          <a:p>
            <a:pPr>
              <a:buClr>
                <a:srgbClr val="000000"/>
              </a:buClr>
            </a:pPr>
            <a:r>
              <a:rPr lang="en-US" sz="3200" dirty="0">
                <a:solidFill>
                  <a:srgbClr val="00858B"/>
                </a:solidFill>
                <a:latin typeface="Calibri" charset="0"/>
                <a:ea typeface="Calibri" charset="0"/>
                <a:cs typeface="Calibri" charset="0"/>
              </a:rPr>
              <a:t>3. Self-efficacy</a:t>
            </a:r>
            <a:br>
              <a:rPr lang="en-US" sz="2400" dirty="0">
                <a:solidFill>
                  <a:srgbClr val="000000"/>
                </a:solidFill>
                <a:latin typeface="Calibri" charset="0"/>
                <a:ea typeface="Calibri" charset="0"/>
                <a:cs typeface="Calibri" charset="0"/>
              </a:rPr>
            </a:br>
            <a:endParaRPr lang="en-US" sz="2400" dirty="0">
              <a:solidFill>
                <a:srgbClr val="000000"/>
              </a:solidFill>
              <a:latin typeface="Calibri" charset="0"/>
              <a:ea typeface="Calibri" charset="0"/>
              <a:cs typeface="Calibri" charset="0"/>
            </a:endParaRPr>
          </a:p>
        </p:txBody>
      </p:sp>
    </p:spTree>
    <p:extLst>
      <p:ext uri="{BB962C8B-B14F-4D97-AF65-F5344CB8AC3E}">
        <p14:creationId xmlns:p14="http://schemas.microsoft.com/office/powerpoint/2010/main" val="18569279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sz="2400" dirty="0"/>
              <a:t>What’s Already Planned</a:t>
            </a:r>
            <a:endParaRPr lang="en-US" dirty="0"/>
          </a:p>
        </p:txBody>
      </p:sp>
      <p:sp>
        <p:nvSpPr>
          <p:cNvPr id="3" name="Content Placeholder 2"/>
          <p:cNvSpPr>
            <a:spLocks noGrp="1"/>
          </p:cNvSpPr>
          <p:nvPr>
            <p:ph idx="1"/>
          </p:nvPr>
        </p:nvSpPr>
        <p:spPr>
          <a:xfrm>
            <a:off x="827088" y="1123950"/>
            <a:ext cx="7859712" cy="3470277"/>
          </a:xfrm>
        </p:spPr>
        <p:txBody>
          <a:bodyPr/>
          <a:lstStyle/>
          <a:p>
            <a:pPr>
              <a:defRPr/>
            </a:pPr>
            <a:r>
              <a:rPr lang="en-US" altLang="en-US" b="1" u="sng" dirty="0"/>
              <a:t>IYPT Merchandise</a:t>
            </a:r>
          </a:p>
          <a:p>
            <a:pPr lvl="1">
              <a:defRPr/>
            </a:pPr>
            <a:r>
              <a:rPr lang="en-US" dirty="0"/>
              <a:t>ACS Online Store: Periodic Table Goods, Element Pins</a:t>
            </a:r>
          </a:p>
          <a:p>
            <a:pPr lvl="1">
              <a:defRPr/>
            </a:pPr>
            <a:r>
              <a:rPr lang="en-US" dirty="0"/>
              <a:t>IYPT Calendar</a:t>
            </a:r>
          </a:p>
          <a:p>
            <a:pPr lvl="1">
              <a:defRPr/>
            </a:pPr>
            <a:r>
              <a:rPr lang="en-US" dirty="0"/>
              <a:t>IYPT Periodic Table Pins</a:t>
            </a:r>
          </a:p>
          <a:p>
            <a:pPr lvl="1">
              <a:defRPr/>
            </a:pPr>
            <a:r>
              <a:rPr lang="en-US" dirty="0"/>
              <a:t>IYPT Periodic Table Wallet Cards</a:t>
            </a:r>
          </a:p>
          <a:p>
            <a:pPr lvl="1">
              <a:defRPr/>
            </a:pPr>
            <a:r>
              <a:rPr lang="en-US" dirty="0"/>
              <a:t>IYPT Member-get-a-member blanket</a:t>
            </a:r>
          </a:p>
          <a:p>
            <a:pPr lvl="1">
              <a:defRPr/>
            </a:pPr>
            <a:r>
              <a:rPr lang="en-US" dirty="0"/>
              <a:t>IYPT Cupcake Mix</a:t>
            </a:r>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39A6"/>
                </a:solidFill>
                <a:effectLst/>
                <a:uLnTx/>
                <a:uFillTx/>
                <a:latin typeface="Arial" charset="0"/>
                <a:ea typeface="+mn-ea"/>
                <a:cs typeface="+mn-cs"/>
              </a:rPr>
              <a:t>American Chemical Society</a:t>
            </a: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91F825-A009-764B-886E-E225967BA464}" type="slidenum">
              <a:rPr kumimoji="0" lang="en-GB" sz="800" b="1" i="0" u="none" strike="noStrike" kern="1200" cap="none" spc="0" normalizeH="0" baseline="0" noProof="0" smtClean="0">
                <a:ln>
                  <a:noFill/>
                </a:ln>
                <a:solidFill>
                  <a:srgbClr val="0039A6"/>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4000" y="351157"/>
            <a:ext cx="1456892" cy="731520"/>
          </a:xfrm>
          <a:prstGeom prst="rect">
            <a:avLst/>
          </a:prstGeom>
        </p:spPr>
      </p:pic>
    </p:spTree>
    <p:extLst>
      <p:ext uri="{BB962C8B-B14F-4D97-AF65-F5344CB8AC3E}">
        <p14:creationId xmlns:p14="http://schemas.microsoft.com/office/powerpoint/2010/main" val="37385748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sz="2400" dirty="0"/>
              <a:t>What’s Already Planned</a:t>
            </a:r>
            <a:endParaRPr lang="en-US" dirty="0"/>
          </a:p>
        </p:txBody>
      </p:sp>
      <p:sp>
        <p:nvSpPr>
          <p:cNvPr id="3" name="Content Placeholder 2"/>
          <p:cNvSpPr>
            <a:spLocks noGrp="1"/>
          </p:cNvSpPr>
          <p:nvPr>
            <p:ph idx="1"/>
          </p:nvPr>
        </p:nvSpPr>
        <p:spPr>
          <a:xfrm>
            <a:off x="827088" y="1123950"/>
            <a:ext cx="7859712" cy="3470277"/>
          </a:xfrm>
        </p:spPr>
        <p:txBody>
          <a:bodyPr/>
          <a:lstStyle/>
          <a:p>
            <a:pPr>
              <a:defRPr/>
            </a:pPr>
            <a:r>
              <a:rPr lang="en-US" altLang="en-US" b="1" u="sng" dirty="0"/>
              <a:t>Recurring Events</a:t>
            </a:r>
          </a:p>
          <a:p>
            <a:pPr lvl="1">
              <a:defRPr/>
            </a:pPr>
            <a:r>
              <a:rPr lang="en-US" dirty="0"/>
              <a:t>Tuesday Trivia Twitter posts</a:t>
            </a:r>
          </a:p>
          <a:p>
            <a:pPr lvl="1">
              <a:defRPr/>
            </a:pPr>
            <a:r>
              <a:rPr lang="en-US" dirty="0"/>
              <a:t>Monthly history posts on ACS Axial</a:t>
            </a:r>
          </a:p>
          <a:p>
            <a:pPr lvl="1">
              <a:defRPr/>
            </a:pPr>
            <a:r>
              <a:rPr lang="en-US" dirty="0"/>
              <a:t>Social Media graphics released by ACS Axial </a:t>
            </a:r>
          </a:p>
          <a:p>
            <a:pPr lvl="1">
              <a:defRPr/>
            </a:pPr>
            <a:r>
              <a:rPr lang="en-US" dirty="0"/>
              <a:t>C&amp;EN articles</a:t>
            </a:r>
          </a:p>
          <a:p>
            <a:pPr marL="457200" lvl="1" indent="0">
              <a:buNone/>
              <a:defRPr/>
            </a:pPr>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39A6"/>
                </a:solidFill>
                <a:effectLst/>
                <a:uLnTx/>
                <a:uFillTx/>
                <a:latin typeface="Arial" charset="0"/>
                <a:ea typeface="+mn-ea"/>
                <a:cs typeface="+mn-cs"/>
              </a:rPr>
              <a:t>American Chemical Society</a:t>
            </a: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91F825-A009-764B-886E-E225967BA464}" type="slidenum">
              <a:rPr kumimoji="0" lang="en-GB" sz="800" b="1" i="0" u="none" strike="noStrike" kern="1200" cap="none" spc="0" normalizeH="0" baseline="0" noProof="0" smtClean="0">
                <a:ln>
                  <a:noFill/>
                </a:ln>
                <a:solidFill>
                  <a:srgbClr val="0039A6"/>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4000" y="351157"/>
            <a:ext cx="1456892" cy="731520"/>
          </a:xfrm>
          <a:prstGeom prst="rect">
            <a:avLst/>
          </a:prstGeom>
        </p:spPr>
      </p:pic>
    </p:spTree>
    <p:extLst>
      <p:ext uri="{BB962C8B-B14F-4D97-AF65-F5344CB8AC3E}">
        <p14:creationId xmlns:p14="http://schemas.microsoft.com/office/powerpoint/2010/main" val="8287803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sz="2400" dirty="0"/>
              <a:t>What’s Already Happened</a:t>
            </a:r>
            <a:endParaRPr lang="en-US" dirty="0"/>
          </a:p>
        </p:txBody>
      </p:sp>
      <p:sp>
        <p:nvSpPr>
          <p:cNvPr id="3" name="Content Placeholder 2"/>
          <p:cNvSpPr>
            <a:spLocks noGrp="1"/>
          </p:cNvSpPr>
          <p:nvPr>
            <p:ph idx="1"/>
          </p:nvPr>
        </p:nvSpPr>
        <p:spPr>
          <a:xfrm>
            <a:off x="827088" y="1123950"/>
            <a:ext cx="7859712" cy="3470277"/>
          </a:xfrm>
        </p:spPr>
        <p:txBody>
          <a:bodyPr/>
          <a:lstStyle/>
          <a:p>
            <a:pPr>
              <a:defRPr/>
            </a:pPr>
            <a:r>
              <a:rPr lang="en-US" altLang="en-US" b="1" u="sng" dirty="0"/>
              <a:t>First Quarter</a:t>
            </a:r>
          </a:p>
          <a:p>
            <a:pPr lvl="1">
              <a:defRPr/>
            </a:pPr>
            <a:r>
              <a:rPr lang="en-US" dirty="0"/>
              <a:t>Jan 29: ACS and IUPAC Opening Ceremony, Livestreamed from Paris</a:t>
            </a:r>
          </a:p>
          <a:p>
            <a:pPr lvl="1">
              <a:defRPr/>
            </a:pPr>
            <a:r>
              <a:rPr lang="en-US" dirty="0"/>
              <a:t>Feb 11: IUPAC symposium “Women and the Periodic Table of Elements”</a:t>
            </a:r>
          </a:p>
          <a:p>
            <a:pPr lvl="1">
              <a:defRPr/>
            </a:pPr>
            <a:r>
              <a:rPr lang="en-US" dirty="0"/>
              <a:t>Feb 12: ACS and IUPAC Global Women’s Breakfast</a:t>
            </a:r>
          </a:p>
          <a:p>
            <a:pPr lvl="1">
              <a:defRPr/>
            </a:pPr>
            <a:r>
              <a:rPr lang="en-US" dirty="0"/>
              <a:t>Feb 16 -17: AAAS Family Science Days</a:t>
            </a:r>
          </a:p>
          <a:p>
            <a:pPr lvl="1">
              <a:defRPr/>
            </a:pPr>
            <a:r>
              <a:rPr lang="en-US" dirty="0"/>
              <a:t>Feb 26 - 27: Special IYPT Program in a Box</a:t>
            </a:r>
          </a:p>
          <a:p>
            <a:pPr lvl="1">
              <a:defRPr/>
            </a:pPr>
            <a:r>
              <a:rPr lang="en-US" dirty="0"/>
              <a:t>Feb 28: Capitol Hill Briefing and Reception</a:t>
            </a:r>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39A6"/>
                </a:solidFill>
                <a:effectLst/>
                <a:uLnTx/>
                <a:uFillTx/>
                <a:latin typeface="Arial" charset="0"/>
                <a:ea typeface="+mn-ea"/>
                <a:cs typeface="+mn-cs"/>
              </a:rPr>
              <a:t>American Chemical Society</a:t>
            </a: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91F825-A009-764B-886E-E225967BA464}" type="slidenum">
              <a:rPr kumimoji="0" lang="en-GB" sz="800" b="1" i="0" u="none" strike="noStrike" kern="1200" cap="none" spc="0" normalizeH="0" baseline="0" noProof="0" smtClean="0">
                <a:ln>
                  <a:noFill/>
                </a:ln>
                <a:solidFill>
                  <a:srgbClr val="0039A6"/>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4000" y="351157"/>
            <a:ext cx="1456892" cy="731520"/>
          </a:xfrm>
          <a:prstGeom prst="rect">
            <a:avLst/>
          </a:prstGeom>
        </p:spPr>
      </p:pic>
    </p:spTree>
    <p:extLst>
      <p:ext uri="{BB962C8B-B14F-4D97-AF65-F5344CB8AC3E}">
        <p14:creationId xmlns:p14="http://schemas.microsoft.com/office/powerpoint/2010/main" val="22339913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sz="2400" dirty="0"/>
              <a:t>What’s Already Happened</a:t>
            </a:r>
            <a:endParaRPr lang="en-US" dirty="0"/>
          </a:p>
        </p:txBody>
      </p:sp>
      <p:sp>
        <p:nvSpPr>
          <p:cNvPr id="3" name="Content Placeholder 2"/>
          <p:cNvSpPr>
            <a:spLocks noGrp="1"/>
          </p:cNvSpPr>
          <p:nvPr>
            <p:ph idx="1"/>
          </p:nvPr>
        </p:nvSpPr>
        <p:spPr>
          <a:xfrm>
            <a:off x="827088" y="1123950"/>
            <a:ext cx="7859712" cy="3470277"/>
          </a:xfrm>
        </p:spPr>
        <p:txBody>
          <a:bodyPr numCol="2"/>
          <a:lstStyle/>
          <a:p>
            <a:pPr>
              <a:defRPr/>
            </a:pPr>
            <a:r>
              <a:rPr lang="en-US" altLang="en-US" b="1" u="sng" dirty="0"/>
              <a:t>Spring National Meeting</a:t>
            </a:r>
          </a:p>
          <a:p>
            <a:pPr lvl="1">
              <a:defRPr/>
            </a:pPr>
            <a:r>
              <a:rPr lang="en-US" dirty="0"/>
              <a:t>#IYPT2019 Social Media Wall</a:t>
            </a:r>
          </a:p>
          <a:p>
            <a:pPr lvl="1">
              <a:defRPr/>
            </a:pPr>
            <a:r>
              <a:rPr lang="en-US" dirty="0"/>
              <a:t>Periodic Table giveaways at the ACS Booth</a:t>
            </a:r>
          </a:p>
          <a:p>
            <a:pPr lvl="1">
              <a:defRPr/>
            </a:pPr>
            <a:r>
              <a:rPr lang="en-US" dirty="0"/>
              <a:t>HIST Talks on IYPT</a:t>
            </a:r>
          </a:p>
          <a:p>
            <a:pPr lvl="1">
              <a:defRPr/>
            </a:pPr>
            <a:r>
              <a:rPr lang="en-US" dirty="0"/>
              <a:t>Mar 30: CCA Presidential Outreach Event</a:t>
            </a:r>
          </a:p>
          <a:p>
            <a:pPr lvl="1">
              <a:defRPr/>
            </a:pPr>
            <a:r>
              <a:rPr lang="en-US" dirty="0"/>
              <a:t>Mar 31: Celebratory IAC Reception</a:t>
            </a:r>
          </a:p>
          <a:p>
            <a:pPr lvl="1">
              <a:defRPr/>
            </a:pPr>
            <a:r>
              <a:rPr lang="en-US" dirty="0"/>
              <a:t>Mar 31: Student Awards Ceremony theme </a:t>
            </a:r>
          </a:p>
          <a:p>
            <a:pPr lvl="1">
              <a:defRPr/>
            </a:pPr>
            <a:endParaRPr lang="en-US" dirty="0"/>
          </a:p>
          <a:p>
            <a:pPr lvl="1">
              <a:defRPr/>
            </a:pPr>
            <a:r>
              <a:rPr lang="en-US" dirty="0"/>
              <a:t>Apr 1: CCA Outreach Workshop: IYPT and CCEW</a:t>
            </a:r>
          </a:p>
          <a:p>
            <a:pPr lvl="1">
              <a:defRPr/>
            </a:pPr>
            <a:r>
              <a:rPr lang="en-US" dirty="0"/>
              <a:t>Apr 2: National Awards Ceremony/Banquet theme</a:t>
            </a:r>
          </a:p>
          <a:p>
            <a:pPr lvl="1">
              <a:defRPr/>
            </a:pPr>
            <a:r>
              <a:rPr lang="en-US" dirty="0"/>
              <a:t>Apr 2: C&amp;EN IYPT Trivia Night</a:t>
            </a:r>
          </a:p>
          <a:p>
            <a:pPr lvl="1">
              <a:defRPr/>
            </a:pPr>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39A6"/>
                </a:solidFill>
                <a:effectLst/>
                <a:uLnTx/>
                <a:uFillTx/>
                <a:latin typeface="Arial" charset="0"/>
                <a:ea typeface="+mn-ea"/>
                <a:cs typeface="+mn-cs"/>
              </a:rPr>
              <a:t>American Chemical Society</a:t>
            </a: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91F825-A009-764B-886E-E225967BA464}" type="slidenum">
              <a:rPr kumimoji="0" lang="en-GB" sz="800" b="1" i="0" u="none" strike="noStrike" kern="1200" cap="none" spc="0" normalizeH="0" baseline="0" noProof="0" smtClean="0">
                <a:ln>
                  <a:noFill/>
                </a:ln>
                <a:solidFill>
                  <a:srgbClr val="0039A6"/>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4000" y="351157"/>
            <a:ext cx="1456892" cy="731520"/>
          </a:xfrm>
          <a:prstGeom prst="rect">
            <a:avLst/>
          </a:prstGeom>
        </p:spPr>
      </p:pic>
    </p:spTree>
    <p:extLst>
      <p:ext uri="{BB962C8B-B14F-4D97-AF65-F5344CB8AC3E}">
        <p14:creationId xmlns:p14="http://schemas.microsoft.com/office/powerpoint/2010/main" val="35492475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sz="2400" dirty="0"/>
              <a:t>What’s Already Happened</a:t>
            </a:r>
            <a:endParaRPr lang="en-US" dirty="0"/>
          </a:p>
        </p:txBody>
      </p:sp>
      <p:sp>
        <p:nvSpPr>
          <p:cNvPr id="3" name="Content Placeholder 2"/>
          <p:cNvSpPr>
            <a:spLocks noGrp="1"/>
          </p:cNvSpPr>
          <p:nvPr>
            <p:ph idx="1"/>
          </p:nvPr>
        </p:nvSpPr>
        <p:spPr>
          <a:xfrm>
            <a:off x="827088" y="1123950"/>
            <a:ext cx="7859712" cy="3470277"/>
          </a:xfrm>
        </p:spPr>
        <p:txBody>
          <a:bodyPr numCol="2"/>
          <a:lstStyle/>
          <a:p>
            <a:pPr>
              <a:defRPr/>
            </a:pPr>
            <a:r>
              <a:rPr lang="en-US" altLang="en-US" b="1" u="sng" dirty="0"/>
              <a:t>Fall National Meeting</a:t>
            </a:r>
          </a:p>
          <a:p>
            <a:pPr lvl="1">
              <a:defRPr/>
            </a:pPr>
            <a:r>
              <a:rPr lang="en-US" dirty="0"/>
              <a:t>Periodic Table lanyard giveaways at the ACS Information Booths</a:t>
            </a:r>
          </a:p>
          <a:p>
            <a:pPr lvl="1">
              <a:defRPr/>
            </a:pPr>
            <a:r>
              <a:rPr lang="en-US" dirty="0"/>
              <a:t>CCA Presidential Outreach Event</a:t>
            </a:r>
          </a:p>
          <a:p>
            <a:pPr lvl="1">
              <a:defRPr/>
            </a:pPr>
            <a:r>
              <a:rPr lang="en-US" dirty="0"/>
              <a:t>Grady-Stack Award for Interpreting Chemistry for the Public awarded to Sir Martyn </a:t>
            </a:r>
            <a:r>
              <a:rPr lang="en-US" dirty="0" err="1"/>
              <a:t>Poliakoff</a:t>
            </a:r>
            <a:r>
              <a:rPr lang="en-US" dirty="0"/>
              <a:t> and the Periodic Table of Videos: From Test Tube to YouTube</a:t>
            </a:r>
          </a:p>
          <a:p>
            <a:pPr lvl="1">
              <a:defRPr/>
            </a:pPr>
            <a:r>
              <a:rPr lang="en-US" dirty="0"/>
              <a:t>Symposium: 150 Years of the Periodic Table, HIST Division</a:t>
            </a:r>
          </a:p>
          <a:p>
            <a:pPr lvl="1">
              <a:defRPr/>
            </a:pPr>
            <a:endParaRPr lang="en-US" dirty="0"/>
          </a:p>
          <a:p>
            <a:pPr lvl="1">
              <a:defRPr/>
            </a:pPr>
            <a:r>
              <a:rPr lang="en-US" dirty="0"/>
              <a:t>IAC Reception: Celebrating IYPT 2019</a:t>
            </a:r>
          </a:p>
          <a:p>
            <a:pPr lvl="1">
              <a:defRPr/>
            </a:pPr>
            <a:r>
              <a:rPr lang="en-US" dirty="0"/>
              <a:t>C&amp;EN and ACS on Campus present Periodic Table Bingo</a:t>
            </a:r>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dirty="0">
                <a:ln>
                  <a:noFill/>
                </a:ln>
                <a:solidFill>
                  <a:srgbClr val="0039A6"/>
                </a:solidFill>
                <a:effectLst/>
                <a:uLnTx/>
                <a:uFillTx/>
                <a:latin typeface="Arial" charset="0"/>
                <a:ea typeface="+mn-ea"/>
                <a:cs typeface="+mn-cs"/>
              </a:rPr>
              <a:t>American Chemical Society</a:t>
            </a: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91F825-A009-764B-886E-E225967BA464}" type="slidenum">
              <a:rPr kumimoji="0" lang="en-GB" sz="800" b="1" i="0" u="none" strike="noStrike" kern="1200" cap="none" spc="0" normalizeH="0" baseline="0" noProof="0" smtClean="0">
                <a:ln>
                  <a:noFill/>
                </a:ln>
                <a:solidFill>
                  <a:srgbClr val="0039A6"/>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4000" y="351157"/>
            <a:ext cx="1456892" cy="731520"/>
          </a:xfrm>
          <a:prstGeom prst="rect">
            <a:avLst/>
          </a:prstGeom>
        </p:spPr>
      </p:pic>
    </p:spTree>
    <p:extLst>
      <p:ext uri="{BB962C8B-B14F-4D97-AF65-F5344CB8AC3E}">
        <p14:creationId xmlns:p14="http://schemas.microsoft.com/office/powerpoint/2010/main" val="10137588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sz="2400" dirty="0"/>
              <a:t>What’s Already Happened</a:t>
            </a:r>
            <a:endParaRPr lang="en-US" dirty="0"/>
          </a:p>
        </p:txBody>
      </p:sp>
      <p:sp>
        <p:nvSpPr>
          <p:cNvPr id="3" name="Content Placeholder 2"/>
          <p:cNvSpPr>
            <a:spLocks noGrp="1"/>
          </p:cNvSpPr>
          <p:nvPr>
            <p:ph idx="1"/>
          </p:nvPr>
        </p:nvSpPr>
        <p:spPr>
          <a:xfrm>
            <a:off x="827088" y="1123950"/>
            <a:ext cx="7859712" cy="3470277"/>
          </a:xfrm>
        </p:spPr>
        <p:txBody>
          <a:bodyPr numCol="2"/>
          <a:lstStyle/>
          <a:p>
            <a:pPr>
              <a:defRPr/>
            </a:pPr>
            <a:r>
              <a:rPr lang="en-US" altLang="en-US" b="1" u="sng" dirty="0"/>
              <a:t>ACS and Government</a:t>
            </a:r>
          </a:p>
          <a:p>
            <a:pPr lvl="1">
              <a:defRPr/>
            </a:pPr>
            <a:r>
              <a:rPr lang="en-US" dirty="0"/>
              <a:t>Capitol Hill receptions and briefings</a:t>
            </a:r>
          </a:p>
          <a:p>
            <a:pPr lvl="1">
              <a:defRPr/>
            </a:pPr>
            <a:r>
              <a:rPr lang="en-US" dirty="0"/>
              <a:t>State resolutions from South Carolina, Massachusetts, and Puerto Rico</a:t>
            </a:r>
          </a:p>
          <a:p>
            <a:pPr lvl="1">
              <a:defRPr/>
            </a:pPr>
            <a:r>
              <a:rPr lang="en-US" dirty="0"/>
              <a:t>July 24: Senate resolution unanimously passed!</a:t>
            </a:r>
          </a:p>
          <a:p>
            <a:pPr lvl="1">
              <a:defRPr/>
            </a:pPr>
            <a:r>
              <a:rPr lang="en-US" dirty="0"/>
              <a:t>House resolution in the works, voting after August Recess</a:t>
            </a:r>
          </a:p>
          <a:p>
            <a:pPr lvl="1"/>
            <a:r>
              <a:rPr lang="en-US" dirty="0"/>
              <a:t>ACS &amp; Battelle Joint  Congressional Briefing and </a:t>
            </a:r>
          </a:p>
          <a:p>
            <a:pPr marL="457200" lvl="1" indent="0">
              <a:buNone/>
            </a:pPr>
            <a:r>
              <a:rPr lang="en-US" dirty="0"/>
              <a:t>Reception, Elements and National Labs, October 23, 2019</a:t>
            </a:r>
            <a:endParaRPr lang="en-US" b="1" dirty="0"/>
          </a:p>
          <a:p>
            <a:pPr lvl="1"/>
            <a:r>
              <a:rPr lang="en-US" dirty="0"/>
              <a:t>ACS &amp; NSF: IYPT Colloquium “Perspectives in Chemistry:  150 Years of the Periodic Table” at National Academies, November 2019</a:t>
            </a:r>
          </a:p>
          <a:p>
            <a:pPr lvl="1">
              <a:defRPr/>
            </a:pPr>
            <a:endParaRPr lang="en-US" dirty="0"/>
          </a:p>
          <a:p>
            <a:pPr marL="457200" lvl="1" indent="0">
              <a:buNone/>
              <a:defRPr/>
            </a:pPr>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dirty="0">
                <a:ln>
                  <a:noFill/>
                </a:ln>
                <a:solidFill>
                  <a:srgbClr val="0039A6"/>
                </a:solidFill>
                <a:effectLst/>
                <a:uLnTx/>
                <a:uFillTx/>
                <a:latin typeface="Arial" charset="0"/>
                <a:ea typeface="+mn-ea"/>
                <a:cs typeface="+mn-cs"/>
              </a:rPr>
              <a:t>American Chemical Society</a:t>
            </a: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91F825-A009-764B-886E-E225967BA464}" type="slidenum">
              <a:rPr kumimoji="0" lang="en-GB" sz="800" b="1" i="0" u="none" strike="noStrike" kern="1200" cap="none" spc="0" normalizeH="0" baseline="0" noProof="0" smtClean="0">
                <a:ln>
                  <a:noFill/>
                </a:ln>
                <a:solidFill>
                  <a:srgbClr val="0039A6"/>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4000" y="351157"/>
            <a:ext cx="1456892" cy="73152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67400" y="3050540"/>
            <a:ext cx="2286000" cy="1584960"/>
          </a:xfrm>
          <a:prstGeom prst="rect">
            <a:avLst/>
          </a:prstGeom>
        </p:spPr>
      </p:pic>
    </p:spTree>
    <p:extLst>
      <p:ext uri="{BB962C8B-B14F-4D97-AF65-F5344CB8AC3E}">
        <p14:creationId xmlns:p14="http://schemas.microsoft.com/office/powerpoint/2010/main" val="41158827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IYPT Resolutions: </a:t>
            </a:r>
            <a:br>
              <a:rPr lang="en-US" dirty="0"/>
            </a:br>
            <a:r>
              <a:rPr lang="en-US" dirty="0"/>
              <a:t>U.S. Senate</a:t>
            </a:r>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39A6"/>
                </a:solidFill>
                <a:effectLst/>
                <a:uLnTx/>
                <a:uFillTx/>
                <a:latin typeface="Arial" charset="0"/>
                <a:ea typeface="+mn-ea"/>
                <a:cs typeface="+mn-cs"/>
              </a:rPr>
              <a:t>American Chemical Society</a:t>
            </a:r>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91F825-A009-764B-886E-E225967BA464}" type="slidenum">
              <a:rPr kumimoji="0" lang="en-GB" sz="800" b="1" i="0" u="none" strike="noStrike" kern="1200" cap="none" spc="0" normalizeH="0" baseline="0" noProof="0" smtClean="0">
                <a:ln>
                  <a:noFill/>
                </a:ln>
                <a:solidFill>
                  <a:srgbClr val="0039A6"/>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pic>
        <p:nvPicPr>
          <p:cNvPr id="6" name="Content Placeholder 5" descr="Screen Clipping"/>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bwMode="auto">
          <a:xfrm>
            <a:off x="1171528" y="1123950"/>
            <a:ext cx="2522633" cy="3263900"/>
          </a:xfrm>
          <a:prstGeom prst="rect">
            <a:avLst/>
          </a:prstGeom>
          <a:noFill/>
          <a:ln w="9525">
            <a:solidFill>
              <a:schemeClr val="tx2"/>
            </a:solidFill>
            <a:miter lim="800000"/>
            <a:headEnd/>
            <a:tailEnd/>
          </a:ln>
        </p:spPr>
      </p:pic>
      <p:pic>
        <p:nvPicPr>
          <p:cNvPr id="7" name="Content Placeholder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4038600" y="239713"/>
            <a:ext cx="2532541" cy="3028207"/>
          </a:xfrm>
          <a:prstGeom prst="rect">
            <a:avLst/>
          </a:prstGeom>
          <a:noFill/>
          <a:ln w="9525">
            <a:solidFill>
              <a:schemeClr val="tx2"/>
            </a:solidFill>
            <a:miter lim="800000"/>
            <a:headEnd/>
            <a:tailEnd/>
          </a:ln>
          <a:effectLst>
            <a:softEdge rad="12700"/>
          </a:effectLst>
        </p:spPr>
      </p:pic>
      <p:pic>
        <p:nvPicPr>
          <p:cNvPr id="8" name="Picture 7"/>
          <p:cNvPicPr>
            <a:picLocks noChangeAspect="1"/>
          </p:cNvPicPr>
          <p:nvPr/>
        </p:nvPicPr>
        <p:blipFill>
          <a:blip r:embed="rId4"/>
          <a:stretch>
            <a:fillRect/>
          </a:stretch>
        </p:blipFill>
        <p:spPr>
          <a:xfrm>
            <a:off x="4961985" y="1264898"/>
            <a:ext cx="2963355" cy="3352800"/>
          </a:xfrm>
          <a:prstGeom prst="rect">
            <a:avLst/>
          </a:prstGeom>
          <a:ln>
            <a:solidFill>
              <a:schemeClr val="tx2"/>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8560167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sz="2400" dirty="0"/>
              <a:t>What Are Others Doing?</a:t>
            </a:r>
            <a:endParaRPr lang="en-US" dirty="0"/>
          </a:p>
        </p:txBody>
      </p:sp>
      <p:sp>
        <p:nvSpPr>
          <p:cNvPr id="3" name="Content Placeholder 2"/>
          <p:cNvSpPr>
            <a:spLocks noGrp="1"/>
          </p:cNvSpPr>
          <p:nvPr>
            <p:ph idx="1"/>
          </p:nvPr>
        </p:nvSpPr>
        <p:spPr>
          <a:xfrm>
            <a:off x="827088" y="1123951"/>
            <a:ext cx="7859712" cy="3657599"/>
          </a:xfrm>
        </p:spPr>
        <p:txBody>
          <a:bodyPr numCol="1"/>
          <a:lstStyle/>
          <a:p>
            <a:pPr>
              <a:defRPr/>
            </a:pPr>
            <a:r>
              <a:rPr lang="en-US" altLang="en-US" sz="1600" b="1" dirty="0"/>
              <a:t>HIST Division</a:t>
            </a:r>
          </a:p>
          <a:p>
            <a:pPr lvl="1">
              <a:defRPr/>
            </a:pPr>
            <a:r>
              <a:rPr lang="en-US" altLang="en-US" sz="1400" dirty="0"/>
              <a:t>“The particular item I wanted to report is </a:t>
            </a:r>
            <a:r>
              <a:rPr lang="en-US" altLang="en-US" sz="1400" b="1" dirty="0"/>
              <a:t>searchable online map of places associated with the developers of the periodic table and with the chemical elements</a:t>
            </a:r>
            <a:r>
              <a:rPr lang="en-US" altLang="en-US" sz="1400" dirty="0"/>
              <a:t>. Each entry contains links to further information about the person, place, or event described. The map is called Places of the Periodic Table”</a:t>
            </a:r>
          </a:p>
          <a:p>
            <a:pPr lvl="1">
              <a:defRPr/>
            </a:pPr>
            <a:r>
              <a:rPr lang="en-US" altLang="en-US" sz="1400" dirty="0">
                <a:hlinkClick r:id="rId3"/>
              </a:rPr>
              <a:t>https://www.google.com/maps/d/viewer?mid=1Xey19Nt9afpdL6wc1ysM_ZNhKQpQ5ilv&amp;ll=28.563083397360725%2C-38.502264702109414&amp;z=2</a:t>
            </a:r>
            <a:r>
              <a:rPr lang="en-US" altLang="en-US" sz="1400" dirty="0"/>
              <a:t> </a:t>
            </a:r>
          </a:p>
          <a:p>
            <a:pPr>
              <a:defRPr/>
            </a:pPr>
            <a:r>
              <a:rPr lang="en-US" altLang="en-US" sz="1600" b="1" dirty="0"/>
              <a:t>Western Michigan Local Section</a:t>
            </a:r>
          </a:p>
          <a:p>
            <a:pPr lvl="1">
              <a:defRPr/>
            </a:pPr>
            <a:r>
              <a:rPr lang="en-US" altLang="en-US" sz="1400" dirty="0"/>
              <a:t>“Our local section of the ACS is organizing an event in October to make the </a:t>
            </a:r>
            <a:r>
              <a:rPr lang="en-US" altLang="en-US" sz="1400" b="1" dirty="0"/>
              <a:t>World's Largest Periodic Table</a:t>
            </a:r>
            <a:r>
              <a:rPr lang="en-US" altLang="en-US" sz="1400" dirty="0"/>
              <a:t> in honor of National Chemistry Week and IYPT2019. Details on the event can be found our local section website and Facebook page.”</a:t>
            </a:r>
          </a:p>
          <a:p>
            <a:pPr lvl="1">
              <a:defRPr/>
            </a:pPr>
            <a:r>
              <a:rPr lang="en-US" altLang="en-US" sz="1400" dirty="0">
                <a:hlinkClick r:id="rId4"/>
              </a:rPr>
              <a:t>https://www.facebook.com/events/2261489874120479/</a:t>
            </a:r>
            <a:endParaRPr lang="en-US" altLang="en-US" sz="1400" dirty="0"/>
          </a:p>
          <a:p>
            <a:pPr lvl="1">
              <a:defRPr/>
            </a:pPr>
            <a:r>
              <a:rPr lang="en-US" altLang="en-US" sz="1400" dirty="0">
                <a:hlinkClick r:id="rId5"/>
              </a:rPr>
              <a:t>https://westernmichigan.sites.acs.org/</a:t>
            </a:r>
            <a:r>
              <a:rPr lang="en-US" altLang="en-US" sz="1400" dirty="0"/>
              <a:t> </a:t>
            </a:r>
          </a:p>
          <a:p>
            <a:pPr lvl="1">
              <a:defRPr/>
            </a:pPr>
            <a:endParaRPr lang="en-US" sz="1400" dirty="0"/>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39A6"/>
                </a:solidFill>
                <a:effectLst/>
                <a:uLnTx/>
                <a:uFillTx/>
                <a:latin typeface="Arial" charset="0"/>
                <a:ea typeface="+mn-ea"/>
                <a:cs typeface="+mn-cs"/>
              </a:rPr>
              <a:t>American Chemical Society</a:t>
            </a: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91F825-A009-764B-886E-E225967BA464}" type="slidenum">
              <a:rPr kumimoji="0" lang="en-GB" sz="800" b="1" i="0" u="none" strike="noStrike" kern="1200" cap="none" spc="0" normalizeH="0" baseline="0" noProof="0" smtClean="0">
                <a:ln>
                  <a:noFill/>
                </a:ln>
                <a:solidFill>
                  <a:srgbClr val="0039A6"/>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34000" y="351157"/>
            <a:ext cx="1456892" cy="731520"/>
          </a:xfrm>
          <a:prstGeom prst="rect">
            <a:avLst/>
          </a:prstGeom>
        </p:spPr>
      </p:pic>
    </p:spTree>
    <p:extLst>
      <p:ext uri="{BB962C8B-B14F-4D97-AF65-F5344CB8AC3E}">
        <p14:creationId xmlns:p14="http://schemas.microsoft.com/office/powerpoint/2010/main" val="40243393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sz="2400" dirty="0"/>
              <a:t>What Are Others Doing?</a:t>
            </a:r>
            <a:endParaRPr lang="en-US" dirty="0"/>
          </a:p>
        </p:txBody>
      </p:sp>
      <p:sp>
        <p:nvSpPr>
          <p:cNvPr id="3" name="Content Placeholder 2"/>
          <p:cNvSpPr>
            <a:spLocks noGrp="1"/>
          </p:cNvSpPr>
          <p:nvPr>
            <p:ph idx="1"/>
          </p:nvPr>
        </p:nvSpPr>
        <p:spPr>
          <a:xfrm>
            <a:off x="827088" y="1123951"/>
            <a:ext cx="4260132" cy="3657599"/>
          </a:xfrm>
        </p:spPr>
        <p:txBody>
          <a:bodyPr numCol="1"/>
          <a:lstStyle/>
          <a:p>
            <a:pPr>
              <a:spcBef>
                <a:spcPts val="0"/>
              </a:spcBef>
              <a:spcAft>
                <a:spcPts val="600"/>
              </a:spcAft>
              <a:defRPr/>
            </a:pPr>
            <a:r>
              <a:rPr lang="en-US" altLang="en-US" sz="1400" b="1" dirty="0"/>
              <a:t>California Local Section </a:t>
            </a:r>
          </a:p>
          <a:p>
            <a:pPr lvl="1">
              <a:spcBef>
                <a:spcPts val="0"/>
              </a:spcBef>
              <a:spcAft>
                <a:spcPts val="600"/>
              </a:spcAft>
              <a:defRPr/>
            </a:pPr>
            <a:r>
              <a:rPr lang="en-US" altLang="en-US" sz="1400" dirty="0"/>
              <a:t>National Historic Chemical Landmark rededication </a:t>
            </a:r>
            <a:r>
              <a:rPr lang="en-US" sz="1400" dirty="0"/>
              <a:t>in honor of the discovery of more than a dozen elements at Lawrence Berkeley National Lab (LBNL)</a:t>
            </a:r>
          </a:p>
          <a:p>
            <a:pPr lvl="1">
              <a:spcBef>
                <a:spcPts val="0"/>
              </a:spcBef>
              <a:spcAft>
                <a:spcPts val="600"/>
              </a:spcAft>
              <a:defRPr/>
            </a:pPr>
            <a:r>
              <a:rPr lang="en-US" sz="1400" dirty="0"/>
              <a:t>150 guests attended ceremony and reception which included hands-on science experiments.</a:t>
            </a:r>
          </a:p>
          <a:p>
            <a:pPr lvl="1">
              <a:spcBef>
                <a:spcPts val="0"/>
              </a:spcBef>
              <a:spcAft>
                <a:spcPts val="600"/>
              </a:spcAft>
              <a:defRPr/>
            </a:pPr>
            <a:r>
              <a:rPr lang="en-US" sz="1400" dirty="0"/>
              <a:t>Attendees included:</a:t>
            </a:r>
          </a:p>
          <a:p>
            <a:pPr lvl="2">
              <a:spcBef>
                <a:spcPts val="0"/>
              </a:spcBef>
              <a:spcAft>
                <a:spcPts val="600"/>
              </a:spcAft>
              <a:defRPr/>
            </a:pPr>
            <a:r>
              <a:rPr lang="en-US" sz="1200" dirty="0" err="1"/>
              <a:t>Yumi</a:t>
            </a:r>
            <a:r>
              <a:rPr lang="en-US" sz="1200" dirty="0"/>
              <a:t> Nakagawa, LHS Advisory Council Chair</a:t>
            </a:r>
          </a:p>
          <a:p>
            <a:pPr lvl="2">
              <a:spcBef>
                <a:spcPts val="0"/>
              </a:spcBef>
              <a:spcAft>
                <a:spcPts val="600"/>
              </a:spcAft>
              <a:defRPr/>
            </a:pPr>
            <a:r>
              <a:rPr lang="en-US" sz="1200" dirty="0"/>
              <a:t>Korey </a:t>
            </a:r>
            <a:r>
              <a:rPr lang="en-US" sz="1200" dirty="0" err="1"/>
              <a:t>Carter,LBNL</a:t>
            </a:r>
            <a:endParaRPr lang="en-US" sz="1200" dirty="0"/>
          </a:p>
          <a:p>
            <a:pPr lvl="2">
              <a:spcBef>
                <a:spcPts val="0"/>
              </a:spcBef>
              <a:spcAft>
                <a:spcPts val="600"/>
              </a:spcAft>
              <a:defRPr/>
            </a:pPr>
            <a:r>
              <a:rPr lang="en-US" sz="1200" dirty="0"/>
              <a:t>David Seaborg (Son of the late Glenn Seaborg)</a:t>
            </a:r>
          </a:p>
          <a:p>
            <a:pPr lvl="2">
              <a:spcBef>
                <a:spcPts val="0"/>
              </a:spcBef>
              <a:spcAft>
                <a:spcPts val="600"/>
              </a:spcAft>
              <a:defRPr/>
            </a:pPr>
            <a:r>
              <a:rPr lang="en-US" sz="1200" dirty="0"/>
              <a:t>Jim </a:t>
            </a:r>
            <a:r>
              <a:rPr lang="en-US" sz="1200" dirty="0" err="1"/>
              <a:t>Postma</a:t>
            </a:r>
            <a:r>
              <a:rPr lang="en-US" sz="1200" dirty="0"/>
              <a:t>, Chair of ACS CA Local Section</a:t>
            </a:r>
          </a:p>
          <a:p>
            <a:pPr lvl="2">
              <a:spcBef>
                <a:spcPts val="0"/>
              </a:spcBef>
              <a:spcAft>
                <a:spcPts val="600"/>
              </a:spcAft>
              <a:defRPr/>
            </a:pPr>
            <a:r>
              <a:rPr lang="en-US" sz="1200" dirty="0"/>
              <a:t>Attila </a:t>
            </a:r>
            <a:r>
              <a:rPr lang="en-US" sz="1200" dirty="0" err="1"/>
              <a:t>Pavlath</a:t>
            </a:r>
            <a:r>
              <a:rPr lang="en-US" sz="1200" dirty="0"/>
              <a:t>, ACS Past President</a:t>
            </a:r>
          </a:p>
          <a:p>
            <a:pPr lvl="1">
              <a:spcBef>
                <a:spcPts val="0"/>
              </a:spcBef>
              <a:spcAft>
                <a:spcPts val="600"/>
              </a:spcAft>
              <a:defRPr/>
            </a:pPr>
            <a:endParaRPr lang="en-US" sz="1200" dirty="0"/>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39A6"/>
                </a:solidFill>
                <a:effectLst/>
                <a:uLnTx/>
                <a:uFillTx/>
                <a:latin typeface="Arial" charset="0"/>
                <a:ea typeface="+mn-ea"/>
                <a:cs typeface="+mn-cs"/>
              </a:rPr>
              <a:t>American Chemical Society</a:t>
            </a: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91F825-A009-764B-886E-E225967BA464}" type="slidenum">
              <a:rPr kumimoji="0" lang="en-GB" sz="800" b="1" i="0" u="none" strike="noStrike" kern="1200" cap="none" spc="0" normalizeH="0" baseline="0" noProof="0" smtClean="0">
                <a:ln>
                  <a:noFill/>
                </a:ln>
                <a:solidFill>
                  <a:srgbClr val="0039A6"/>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4000" y="351157"/>
            <a:ext cx="1456892" cy="731520"/>
          </a:xfrm>
          <a:prstGeom prst="rect">
            <a:avLst/>
          </a:prstGeom>
        </p:spPr>
      </p:pic>
      <p:pic>
        <p:nvPicPr>
          <p:cNvPr id="7" name="Content Placeholder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auto">
          <a:xfrm>
            <a:off x="6172200" y="2266950"/>
            <a:ext cx="2673705" cy="2353214"/>
          </a:xfrm>
          <a:prstGeom prst="rect">
            <a:avLst/>
          </a:prstGeom>
          <a:noFill/>
          <a:ln w="9525">
            <a:noFill/>
            <a:miter lim="800000"/>
            <a:headEnd/>
            <a:tailEnd/>
          </a:ln>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87220" y="1082675"/>
            <a:ext cx="2443603" cy="1852612"/>
          </a:xfrm>
          <a:prstGeom prst="rect">
            <a:avLst/>
          </a:prstGeom>
        </p:spPr>
      </p:pic>
    </p:spTree>
    <p:extLst>
      <p:ext uri="{BB962C8B-B14F-4D97-AF65-F5344CB8AC3E}">
        <p14:creationId xmlns:p14="http://schemas.microsoft.com/office/powerpoint/2010/main" val="737866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sz="2400" dirty="0"/>
              <a:t>What Can I Do?</a:t>
            </a:r>
            <a:endParaRPr lang="en-US" dirty="0"/>
          </a:p>
        </p:txBody>
      </p:sp>
      <p:sp>
        <p:nvSpPr>
          <p:cNvPr id="3" name="Content Placeholder 2"/>
          <p:cNvSpPr>
            <a:spLocks noGrp="1"/>
          </p:cNvSpPr>
          <p:nvPr>
            <p:ph idx="1"/>
          </p:nvPr>
        </p:nvSpPr>
        <p:spPr>
          <a:xfrm>
            <a:off x="850858" y="1352550"/>
            <a:ext cx="7988342" cy="3006566"/>
          </a:xfrm>
        </p:spPr>
        <p:txBody>
          <a:bodyPr numCol="2" spcCol="274320"/>
          <a:lstStyle/>
          <a:p>
            <a:pPr>
              <a:defRPr/>
            </a:pPr>
            <a:r>
              <a:rPr lang="en-US" altLang="en-US" sz="1400" dirty="0"/>
              <a:t>Tweet or post about chemistry using #IYPT2019</a:t>
            </a:r>
          </a:p>
          <a:p>
            <a:pPr>
              <a:defRPr/>
            </a:pPr>
            <a:r>
              <a:rPr lang="en-US" altLang="en-US" sz="1400" dirty="0"/>
              <a:t>Host social event(s) celebrating IYPT 2019</a:t>
            </a:r>
          </a:p>
          <a:p>
            <a:pPr>
              <a:defRPr/>
            </a:pPr>
            <a:r>
              <a:rPr lang="en-US" altLang="en-US" sz="1400" dirty="0"/>
              <a:t>Connect your chemistry programming to the United Nations Sustainable Development Goals</a:t>
            </a:r>
          </a:p>
          <a:p>
            <a:pPr>
              <a:defRPr/>
            </a:pPr>
            <a:r>
              <a:rPr lang="en-US" altLang="en-US" sz="1400" dirty="0"/>
              <a:t>Organize event(s) in your community specifically to improve public awareness of chemistry's contributions to sustainability</a:t>
            </a:r>
          </a:p>
          <a:p>
            <a:pPr>
              <a:defRPr/>
            </a:pPr>
            <a:r>
              <a:rPr lang="en-US" altLang="en-US" sz="1400" dirty="0"/>
              <a:t>Organize hands-on science outreach event(s)  in your community</a:t>
            </a:r>
          </a:p>
          <a:p>
            <a:pPr>
              <a:defRPr/>
            </a:pPr>
            <a:r>
              <a:rPr lang="en-US" altLang="en-US" sz="1400" b="1" dirty="0"/>
              <a:t>Participate in National Chemistry Week</a:t>
            </a:r>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39A6"/>
                </a:solidFill>
                <a:effectLst/>
                <a:uLnTx/>
                <a:uFillTx/>
                <a:latin typeface="Arial" charset="0"/>
                <a:ea typeface="+mn-ea"/>
                <a:cs typeface="+mn-cs"/>
              </a:rPr>
              <a:t>American Chemical Society</a:t>
            </a: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91F825-A009-764B-886E-E225967BA464}" type="slidenum">
              <a:rPr kumimoji="0" lang="en-GB" sz="800" b="1" i="0" u="none" strike="noStrike" kern="1200" cap="none" spc="0" normalizeH="0" baseline="0" noProof="0" smtClean="0">
                <a:ln>
                  <a:noFill/>
                </a:ln>
                <a:solidFill>
                  <a:srgbClr val="0039A6"/>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GB" sz="800" b="1" i="0" u="none" strike="noStrike" kern="1200" cap="none" spc="0" normalizeH="0" baseline="0" noProof="0" dirty="0">
              <a:ln>
                <a:noFill/>
              </a:ln>
              <a:solidFill>
                <a:srgbClr val="0039A6"/>
              </a:solidFill>
              <a:effectLst/>
              <a:uLnTx/>
              <a:uFillTx/>
              <a:latin typeface="Arial" charset="0"/>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4000" y="351157"/>
            <a:ext cx="1456892" cy="73152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34000" y="1809750"/>
            <a:ext cx="3200400" cy="1600200"/>
          </a:xfrm>
          <a:prstGeom prst="rect">
            <a:avLst/>
          </a:prstGeom>
        </p:spPr>
      </p:pic>
    </p:spTree>
    <p:extLst>
      <p:ext uri="{BB962C8B-B14F-4D97-AF65-F5344CB8AC3E}">
        <p14:creationId xmlns:p14="http://schemas.microsoft.com/office/powerpoint/2010/main" val="365859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 Activity_Boxe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05410" y="675496"/>
            <a:ext cx="3413180" cy="2275453"/>
          </a:xfrm>
          <a:prstGeom prst="rect">
            <a:avLst/>
          </a:prstGeom>
        </p:spPr>
      </p:pic>
      <p:pic>
        <p:nvPicPr>
          <p:cNvPr id="9" name="Picture 8" descr="BatteryStack1.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05410" y="2972983"/>
            <a:ext cx="3413180" cy="2166056"/>
          </a:xfrm>
          <a:prstGeom prst="rect">
            <a:avLst/>
          </a:prstGeom>
        </p:spPr>
      </p:pic>
      <p:pic>
        <p:nvPicPr>
          <p:cNvPr id="10" name="Picture 9" descr="IMG_6798.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8381"/>
            <a:ext cx="5080000" cy="5143500"/>
          </a:xfrm>
          <a:prstGeom prst="rect">
            <a:avLst/>
          </a:prstGeom>
        </p:spPr>
      </p:pic>
      <p:sp>
        <p:nvSpPr>
          <p:cNvPr id="3" name="Title 2">
            <a:extLst>
              <a:ext uri="{FF2B5EF4-FFF2-40B4-BE49-F238E27FC236}">
                <a16:creationId xmlns:a16="http://schemas.microsoft.com/office/drawing/2014/main" id="{1410AB1B-2B08-3B40-911C-50A4FC1351AA}"/>
              </a:ext>
            </a:extLst>
          </p:cNvPr>
          <p:cNvSpPr>
            <a:spLocks noGrp="1"/>
          </p:cNvSpPr>
          <p:nvPr>
            <p:ph type="title"/>
          </p:nvPr>
        </p:nvSpPr>
        <p:spPr>
          <a:xfrm>
            <a:off x="-2023005" y="480767"/>
            <a:ext cx="1860300" cy="2339100"/>
          </a:xfrm>
        </p:spPr>
        <p:txBody>
          <a:bodyPr/>
          <a:lstStyle/>
          <a:p>
            <a:endParaRPr lang="en-US" dirty="0"/>
          </a:p>
        </p:txBody>
      </p:sp>
      <p:sp>
        <p:nvSpPr>
          <p:cNvPr id="11" name="Title 1">
            <a:extLst>
              <a:ext uri="{FF2B5EF4-FFF2-40B4-BE49-F238E27FC236}">
                <a16:creationId xmlns:a16="http://schemas.microsoft.com/office/drawing/2014/main" id="{9DEC5073-0B3B-974C-A231-CBA6844DFAA1}"/>
              </a:ext>
            </a:extLst>
          </p:cNvPr>
          <p:cNvSpPr txBox="1">
            <a:spLocks/>
          </p:cNvSpPr>
          <p:nvPr/>
        </p:nvSpPr>
        <p:spPr>
          <a:xfrm>
            <a:off x="0" y="-7661"/>
            <a:ext cx="9144000" cy="696699"/>
          </a:xfrm>
          <a:prstGeom prst="rect">
            <a:avLst/>
          </a:prstGeom>
          <a:solidFill>
            <a:srgbClr val="00858B"/>
          </a:solid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1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1800" b="1">
                <a:solidFill>
                  <a:schemeClr val="dk1"/>
                </a:solidFill>
              </a:defRPr>
            </a:lvl2pPr>
            <a:lvl3pPr lvl="2" indent="0">
              <a:spcBef>
                <a:spcPts val="0"/>
              </a:spcBef>
              <a:buClr>
                <a:schemeClr val="dk1"/>
              </a:buClr>
              <a:buFont typeface="Arial"/>
              <a:buNone/>
              <a:defRPr sz="1800" b="1">
                <a:solidFill>
                  <a:schemeClr val="dk1"/>
                </a:solidFill>
              </a:defRPr>
            </a:lvl3pPr>
            <a:lvl4pPr lvl="3" indent="0">
              <a:spcBef>
                <a:spcPts val="0"/>
              </a:spcBef>
              <a:buClr>
                <a:schemeClr val="dk1"/>
              </a:buClr>
              <a:buFont typeface="Arial"/>
              <a:buNone/>
              <a:defRPr sz="1800" b="1">
                <a:solidFill>
                  <a:schemeClr val="dk1"/>
                </a:solidFill>
              </a:defRPr>
            </a:lvl4pPr>
            <a:lvl5pPr lvl="4" indent="0">
              <a:spcBef>
                <a:spcPts val="0"/>
              </a:spcBef>
              <a:buClr>
                <a:schemeClr val="dk1"/>
              </a:buClr>
              <a:buFont typeface="Arial"/>
              <a:buNone/>
              <a:defRPr sz="1800" b="1">
                <a:solidFill>
                  <a:schemeClr val="dk1"/>
                </a:solidFill>
              </a:defRPr>
            </a:lvl5pPr>
            <a:lvl6pPr lvl="5" indent="0">
              <a:spcBef>
                <a:spcPts val="0"/>
              </a:spcBef>
              <a:buClr>
                <a:schemeClr val="dk1"/>
              </a:buClr>
              <a:buFont typeface="Arial"/>
              <a:buNone/>
              <a:defRPr sz="1800" b="1">
                <a:solidFill>
                  <a:schemeClr val="dk1"/>
                </a:solidFill>
              </a:defRPr>
            </a:lvl6pPr>
            <a:lvl7pPr lvl="6" indent="0">
              <a:spcBef>
                <a:spcPts val="0"/>
              </a:spcBef>
              <a:buClr>
                <a:schemeClr val="dk1"/>
              </a:buClr>
              <a:buFont typeface="Arial"/>
              <a:buNone/>
              <a:defRPr sz="1800" b="1">
                <a:solidFill>
                  <a:schemeClr val="dk1"/>
                </a:solidFill>
              </a:defRPr>
            </a:lvl7pPr>
            <a:lvl8pPr lvl="7" indent="0">
              <a:spcBef>
                <a:spcPts val="0"/>
              </a:spcBef>
              <a:buClr>
                <a:schemeClr val="dk1"/>
              </a:buClr>
              <a:buFont typeface="Arial"/>
              <a:buNone/>
              <a:defRPr sz="1800" b="1">
                <a:solidFill>
                  <a:schemeClr val="dk1"/>
                </a:solidFill>
              </a:defRPr>
            </a:lvl8pPr>
            <a:lvl9pPr lvl="8" indent="0">
              <a:spcBef>
                <a:spcPts val="0"/>
              </a:spcBef>
              <a:buClr>
                <a:schemeClr val="dk1"/>
              </a:buClr>
              <a:buFont typeface="Arial"/>
              <a:buNone/>
              <a:defRPr sz="1800" b="1">
                <a:solidFill>
                  <a:schemeClr val="dk1"/>
                </a:solidFill>
              </a:defRPr>
            </a:lvl9pPr>
          </a:lstStyle>
          <a:p>
            <a:r>
              <a:rPr lang="en-US" sz="3400" dirty="0">
                <a:solidFill>
                  <a:schemeClr val="bg1"/>
                </a:solidFill>
                <a:latin typeface="Calibri" charset="0"/>
                <a:ea typeface="Calibri" charset="0"/>
                <a:cs typeface="Calibri" charset="0"/>
              </a:rPr>
              <a:t>Explore Science: Let’s Do Chemistry kit contents</a:t>
            </a:r>
            <a:endParaRPr lang="en-US" sz="3400" dirty="0"/>
          </a:p>
        </p:txBody>
      </p:sp>
    </p:spTree>
    <p:extLst>
      <p:ext uri="{BB962C8B-B14F-4D97-AF65-F5344CB8AC3E}">
        <p14:creationId xmlns:p14="http://schemas.microsoft.com/office/powerpoint/2010/main" val="11077457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
          <p:cNvSpPr>
            <a:spLocks noGrp="1" noChangeArrowheads="1"/>
          </p:cNvSpPr>
          <p:nvPr>
            <p:ph type="ftr" sz="quarter" idx="10"/>
          </p:nvPr>
        </p:nvSpPr>
        <p:spPr>
          <a:no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54A6"/>
                </a:solidFill>
                <a:effectLst/>
                <a:uLnTx/>
                <a:uFillTx/>
                <a:latin typeface="Arial" charset="0"/>
                <a:ea typeface="+mn-ea"/>
                <a:cs typeface="+mn-cs"/>
              </a:rPr>
              <a:t>American Chemical Society</a:t>
            </a:r>
          </a:p>
        </p:txBody>
      </p:sp>
      <p:sp>
        <p:nvSpPr>
          <p:cNvPr id="52227" name="Rectangle 4"/>
          <p:cNvSpPr>
            <a:spLocks noGrp="1" noChangeArrowheads="1"/>
          </p:cNvSpPr>
          <p:nvPr>
            <p:ph type="ctrTitle"/>
          </p:nvPr>
        </p:nvSpPr>
        <p:spPr>
          <a:xfrm>
            <a:off x="0" y="0"/>
            <a:ext cx="9143999" cy="5143500"/>
          </a:xfrm>
          <a:solidFill>
            <a:srgbClr val="0039A6"/>
          </a:solidFill>
        </p:spPr>
        <p:txBody>
          <a:bodyPr anchor="ctr"/>
          <a:lstStyle/>
          <a:p>
            <a:pPr lvl="0" algn="ctr">
              <a:spcBef>
                <a:spcPct val="10000"/>
              </a:spcBef>
              <a:spcAft>
                <a:spcPct val="40000"/>
              </a:spcAft>
            </a:pPr>
            <a:r>
              <a:rPr lang="en-GB" altLang="en-US" dirty="0"/>
              <a:t>How Will </a:t>
            </a:r>
            <a:r>
              <a:rPr lang="en-GB" altLang="en-US" u="sng" dirty="0"/>
              <a:t>YOU</a:t>
            </a:r>
            <a:r>
              <a:rPr lang="en-GB" altLang="en-US" dirty="0"/>
              <a:t> Celebrate IYPT 2019?</a:t>
            </a:r>
            <a:br>
              <a:rPr lang="en-GB" altLang="en-US" dirty="0"/>
            </a:br>
            <a:br>
              <a:rPr lang="en-GB" altLang="en-US" dirty="0"/>
            </a:br>
            <a:r>
              <a:rPr lang="en-GB" altLang="en-US" sz="2500" dirty="0"/>
              <a:t>www.acs.org/iypt</a:t>
            </a:r>
            <a:br>
              <a:rPr lang="en-GB" altLang="en-US" sz="2500" dirty="0"/>
            </a:br>
            <a:r>
              <a:rPr lang="en-GB" altLang="en-US" sz="2500" dirty="0"/>
              <a:t>#IYPT2019</a:t>
            </a:r>
            <a:br>
              <a:rPr lang="en-GB" altLang="en-US" sz="2500" dirty="0"/>
            </a:br>
            <a:r>
              <a:rPr lang="en-GB" altLang="en-US" sz="2500" dirty="0"/>
              <a:t>iypt@acs.org </a:t>
            </a:r>
            <a:endParaRPr lang="en-GB" altLang="en-US" sz="2500" dirty="0">
              <a:solidFill>
                <a:srgbClr val="FFFFFF"/>
              </a:solidFill>
            </a:endParaRPr>
          </a:p>
        </p:txBody>
      </p:sp>
    </p:spTree>
    <p:extLst>
      <p:ext uri="{BB962C8B-B14F-4D97-AF65-F5344CB8AC3E}">
        <p14:creationId xmlns:p14="http://schemas.microsoft.com/office/powerpoint/2010/main" val="10118339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38EFE-4222-584A-8BD2-21462679413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00E6E96-BD76-6C46-BD07-AC1428009229}"/>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039C5535-FFE0-B34A-B4DF-D86BB626B37A}"/>
              </a:ext>
            </a:extLst>
          </p:cNvPr>
          <p:cNvSpPr/>
          <p:nvPr/>
        </p:nvSpPr>
        <p:spPr>
          <a:xfrm>
            <a:off x="1" y="0"/>
            <a:ext cx="9144000" cy="5143500"/>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b="1" dirty="0">
              <a:solidFill>
                <a:schemeClr val="bg1"/>
              </a:solidFill>
            </a:endParaRPr>
          </a:p>
          <a:p>
            <a:pPr algn="ctr"/>
            <a:r>
              <a:rPr lang="en-US" sz="5400" b="1" dirty="0"/>
              <a:t>Emily Belle</a:t>
            </a:r>
            <a:br>
              <a:rPr lang="en-US" sz="4800" dirty="0"/>
            </a:br>
            <a:r>
              <a:rPr lang="en-US" sz="4800" b="1" dirty="0" err="1"/>
              <a:t>Sciencenter</a:t>
            </a:r>
            <a:endParaRPr lang="en-US" sz="4800" b="1" dirty="0"/>
          </a:p>
          <a:p>
            <a:pPr algn="ctr"/>
            <a:r>
              <a:rPr lang="en-US" sz="4800" b="1" dirty="0">
                <a:solidFill>
                  <a:schemeClr val="bg1"/>
                </a:solidFill>
              </a:rPr>
              <a:t>Ithaca, NY</a:t>
            </a:r>
          </a:p>
        </p:txBody>
      </p:sp>
    </p:spTree>
    <p:extLst>
      <p:ext uri="{BB962C8B-B14F-4D97-AF65-F5344CB8AC3E}">
        <p14:creationId xmlns:p14="http://schemas.microsoft.com/office/powerpoint/2010/main" val="34517010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Content Placeholder 4">
            <a:extLst>
              <a:ext uri="{FF2B5EF4-FFF2-40B4-BE49-F238E27FC236}">
                <a16:creationId xmlns:a16="http://schemas.microsoft.com/office/drawing/2014/main" id="{A46FFEEF-AB10-0A42-90DC-84D9BCDC25DB}"/>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2118123" y="130969"/>
            <a:ext cx="4907756" cy="616744"/>
          </a:xfrm>
        </p:spPr>
      </p:pic>
      <p:sp>
        <p:nvSpPr>
          <p:cNvPr id="4" name="Rectangle 3">
            <a:extLst>
              <a:ext uri="{FF2B5EF4-FFF2-40B4-BE49-F238E27FC236}">
                <a16:creationId xmlns:a16="http://schemas.microsoft.com/office/drawing/2014/main" id="{A2631901-E488-A146-A757-AAC1483FD79B}"/>
              </a:ext>
            </a:extLst>
          </p:cNvPr>
          <p:cNvSpPr/>
          <p:nvPr/>
        </p:nvSpPr>
        <p:spPr>
          <a:xfrm>
            <a:off x="7434262" y="4948237"/>
            <a:ext cx="566738" cy="19526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685800" fontAlgn="base">
              <a:spcBef>
                <a:spcPct val="0"/>
              </a:spcBef>
              <a:spcAft>
                <a:spcPct val="0"/>
              </a:spcAft>
              <a:defRPr/>
            </a:pPr>
            <a:endParaRPr lang="en-US" sz="1350" kern="1200">
              <a:solidFill>
                <a:srgbClr val="FFFFFF"/>
              </a:solidFill>
              <a:latin typeface="Arial"/>
              <a:cs typeface="Arial"/>
            </a:endParaRPr>
          </a:p>
        </p:txBody>
      </p:sp>
      <p:pic>
        <p:nvPicPr>
          <p:cNvPr id="3076" name="Picture 2" descr="Sciencenter Banner">
            <a:extLst>
              <a:ext uri="{FF2B5EF4-FFF2-40B4-BE49-F238E27FC236}">
                <a16:creationId xmlns:a16="http://schemas.microsoft.com/office/drawing/2014/main" id="{03479CF5-BE24-2745-A920-00CDCADFDA4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9669" y="1113235"/>
            <a:ext cx="6824663" cy="21764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7" name="Picture 2" descr="Sciencenter Banner">
            <a:extLst>
              <a:ext uri="{FF2B5EF4-FFF2-40B4-BE49-F238E27FC236}">
                <a16:creationId xmlns:a16="http://schemas.microsoft.com/office/drawing/2014/main" id="{D713AC91-FF8D-524E-8BAE-62B6F63896E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499122" y="3367087"/>
            <a:ext cx="5486400" cy="174902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8" name="TextBox 6">
            <a:extLst>
              <a:ext uri="{FF2B5EF4-FFF2-40B4-BE49-F238E27FC236}">
                <a16:creationId xmlns:a16="http://schemas.microsoft.com/office/drawing/2014/main" id="{9A80B3F3-0AA0-EE4B-843B-79E223809169}"/>
              </a:ext>
            </a:extLst>
          </p:cNvPr>
          <p:cNvSpPr txBox="1">
            <a:spLocks noChangeArrowheads="1"/>
          </p:cNvSpPr>
          <p:nvPr/>
        </p:nvSpPr>
        <p:spPr bwMode="auto">
          <a:xfrm>
            <a:off x="2118123" y="747712"/>
            <a:ext cx="490775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pPr>
            <a:r>
              <a:rPr lang="en-US" altLang="en-US" sz="1350" b="1" kern="1200">
                <a:solidFill>
                  <a:srgbClr val="000000"/>
                </a:solidFill>
                <a:latin typeface="Caecilia LT Std Light" pitchFamily="18" charset="0"/>
                <a:ea typeface="+mn-ea"/>
              </a:rPr>
              <a:t>Ithaca, New York</a:t>
            </a:r>
          </a:p>
        </p:txBody>
      </p:sp>
    </p:spTree>
    <p:extLst>
      <p:ext uri="{BB962C8B-B14F-4D97-AF65-F5344CB8AC3E}">
        <p14:creationId xmlns:p14="http://schemas.microsoft.com/office/powerpoint/2010/main" val="10418111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110">
            <a:extLst>
              <a:ext uri="{FF2B5EF4-FFF2-40B4-BE49-F238E27FC236}">
                <a16:creationId xmlns:a16="http://schemas.microsoft.com/office/drawing/2014/main" id="{3379C2AA-A671-5A41-9D39-FF8ACEB87499}"/>
              </a:ext>
            </a:extLst>
          </p:cNvPr>
          <p:cNvSpPr>
            <a:spLocks noGrp="1" noChangeArrowheads="1"/>
          </p:cNvSpPr>
          <p:nvPr>
            <p:ph type="ctrTitle"/>
          </p:nvPr>
        </p:nvSpPr>
        <p:spPr>
          <a:xfrm>
            <a:off x="1385887" y="3759994"/>
            <a:ext cx="3833813" cy="408385"/>
          </a:xfrm>
          <a:noFill/>
        </p:spPr>
        <p:txBody>
          <a:bodyPr anchor="ctr"/>
          <a:lstStyle/>
          <a:p>
            <a:pPr algn="l" eaLnBrk="1" hangingPunct="1"/>
            <a:r>
              <a:rPr lang="es-UY" altLang="en-US" sz="2700" b="1">
                <a:solidFill>
                  <a:schemeClr val="bg1"/>
                </a:solidFill>
              </a:rPr>
              <a:t>Chemsations!</a:t>
            </a:r>
            <a:endParaRPr lang="es-ES" altLang="en-US" sz="2700" b="1">
              <a:solidFill>
                <a:schemeClr val="bg1"/>
              </a:solidFill>
            </a:endParaRPr>
          </a:p>
        </p:txBody>
      </p:sp>
      <p:sp>
        <p:nvSpPr>
          <p:cNvPr id="5123" name="Rectangle 115">
            <a:extLst>
              <a:ext uri="{FF2B5EF4-FFF2-40B4-BE49-F238E27FC236}">
                <a16:creationId xmlns:a16="http://schemas.microsoft.com/office/drawing/2014/main" id="{B4DACF32-46D0-304E-BF5B-FA0B962BA9B1}"/>
              </a:ext>
            </a:extLst>
          </p:cNvPr>
          <p:cNvSpPr>
            <a:spLocks noGrp="1" noChangeArrowheads="1"/>
          </p:cNvSpPr>
          <p:nvPr>
            <p:ph type="subTitle" idx="1"/>
          </p:nvPr>
        </p:nvSpPr>
        <p:spPr>
          <a:xfrm>
            <a:off x="1385888" y="4192191"/>
            <a:ext cx="3564731" cy="432197"/>
          </a:xfrm>
        </p:spPr>
        <p:txBody>
          <a:bodyPr/>
          <a:lstStyle/>
          <a:p>
            <a:pPr algn="l" eaLnBrk="1" hangingPunct="1"/>
            <a:r>
              <a:rPr lang="en-US" altLang="en-US" sz="1950">
                <a:solidFill>
                  <a:schemeClr val="bg1"/>
                </a:solidFill>
              </a:rPr>
              <a:t>Chemistry-based Partnerships</a:t>
            </a:r>
            <a:endParaRPr lang="es-ES" altLang="en-US" sz="1950">
              <a:solidFill>
                <a:schemeClr val="bg1"/>
              </a:solidFill>
            </a:endParaRPr>
          </a:p>
        </p:txBody>
      </p:sp>
      <p:sp>
        <p:nvSpPr>
          <p:cNvPr id="4" name="Rectangle 3">
            <a:extLst>
              <a:ext uri="{FF2B5EF4-FFF2-40B4-BE49-F238E27FC236}">
                <a16:creationId xmlns:a16="http://schemas.microsoft.com/office/drawing/2014/main" id="{8B59E998-A6E1-F443-9328-17AC37E58AC6}"/>
              </a:ext>
            </a:extLst>
          </p:cNvPr>
          <p:cNvSpPr/>
          <p:nvPr/>
        </p:nvSpPr>
        <p:spPr>
          <a:xfrm>
            <a:off x="7325917" y="4930379"/>
            <a:ext cx="621506" cy="196453"/>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fontAlgn="base">
              <a:spcBef>
                <a:spcPct val="0"/>
              </a:spcBef>
              <a:spcAft>
                <a:spcPct val="0"/>
              </a:spcAft>
              <a:defRPr/>
            </a:pPr>
            <a:endParaRPr lang="en-US" sz="1350" kern="1200">
              <a:solidFill>
                <a:srgbClr val="FFFFFF"/>
              </a:solidFill>
              <a:latin typeface="Arial"/>
              <a:cs typeface="Arial"/>
            </a:endParaRPr>
          </a:p>
        </p:txBody>
      </p:sp>
      <p:pic>
        <p:nvPicPr>
          <p:cNvPr id="5125" name="Picture 4" descr="032">
            <a:extLst>
              <a:ext uri="{FF2B5EF4-FFF2-40B4-BE49-F238E27FC236}">
                <a16:creationId xmlns:a16="http://schemas.microsoft.com/office/drawing/2014/main" id="{D92609A5-A287-614E-92A3-A63BC8289B1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85888" y="250032"/>
            <a:ext cx="3559969" cy="24836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661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ED5A59-F927-D241-8922-EC64ECE23163}"/>
              </a:ext>
            </a:extLst>
          </p:cNvPr>
          <p:cNvSpPr/>
          <p:nvPr/>
        </p:nvSpPr>
        <p:spPr>
          <a:xfrm>
            <a:off x="7434262" y="4948237"/>
            <a:ext cx="566738" cy="19526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685800" fontAlgn="base">
              <a:spcBef>
                <a:spcPct val="0"/>
              </a:spcBef>
              <a:spcAft>
                <a:spcPct val="0"/>
              </a:spcAft>
              <a:defRPr/>
            </a:pPr>
            <a:endParaRPr lang="en-US" sz="1350" kern="1200">
              <a:solidFill>
                <a:srgbClr val="FFFFFF"/>
              </a:solidFill>
              <a:latin typeface="Arial"/>
              <a:cs typeface="Arial"/>
            </a:endParaRPr>
          </a:p>
        </p:txBody>
      </p:sp>
      <p:pic>
        <p:nvPicPr>
          <p:cNvPr id="6147" name="Picture 2" descr="039">
            <a:extLst>
              <a:ext uri="{FF2B5EF4-FFF2-40B4-BE49-F238E27FC236}">
                <a16:creationId xmlns:a16="http://schemas.microsoft.com/office/drawing/2014/main" id="{3488C7D3-9D74-654F-9114-DAFDD66BFE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3429000" cy="51435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8" name="Picture 4" descr="068">
            <a:extLst>
              <a:ext uri="{FF2B5EF4-FFF2-40B4-BE49-F238E27FC236}">
                <a16:creationId xmlns:a16="http://schemas.microsoft.com/office/drawing/2014/main" id="{6EE47F99-E67A-C54F-BC79-97F8BFEB04E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80348" y="2884885"/>
            <a:ext cx="3230165" cy="2155031"/>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9" name="Picture 6" descr="057">
            <a:extLst>
              <a:ext uri="{FF2B5EF4-FFF2-40B4-BE49-F238E27FC236}">
                <a16:creationId xmlns:a16="http://schemas.microsoft.com/office/drawing/2014/main" id="{4A8799DC-0EB8-FB46-A50F-F792CA5B591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99485" y="132160"/>
            <a:ext cx="1791890" cy="2650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32672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C83780-9A6F-A341-A904-1B8E9AC043D9}"/>
              </a:ext>
            </a:extLst>
          </p:cNvPr>
          <p:cNvSpPr/>
          <p:nvPr/>
        </p:nvSpPr>
        <p:spPr>
          <a:xfrm>
            <a:off x="7434262" y="4948237"/>
            <a:ext cx="566738" cy="19526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685800" fontAlgn="base">
              <a:spcBef>
                <a:spcPct val="0"/>
              </a:spcBef>
              <a:spcAft>
                <a:spcPct val="0"/>
              </a:spcAft>
              <a:defRPr/>
            </a:pPr>
            <a:endParaRPr lang="en-US" sz="1350" kern="1200">
              <a:solidFill>
                <a:srgbClr val="FFFFFF"/>
              </a:solidFill>
              <a:latin typeface="Arial"/>
              <a:cs typeface="Arial"/>
            </a:endParaRPr>
          </a:p>
        </p:txBody>
      </p:sp>
      <p:sp>
        <p:nvSpPr>
          <p:cNvPr id="8195" name="TextBox 4">
            <a:extLst>
              <a:ext uri="{FF2B5EF4-FFF2-40B4-BE49-F238E27FC236}">
                <a16:creationId xmlns:a16="http://schemas.microsoft.com/office/drawing/2014/main" id="{5912F01E-99E3-F540-B6E1-1CD846BD6F86}"/>
              </a:ext>
            </a:extLst>
          </p:cNvPr>
          <p:cNvSpPr txBox="1">
            <a:spLocks noChangeArrowheads="1"/>
          </p:cNvSpPr>
          <p:nvPr/>
        </p:nvSpPr>
        <p:spPr bwMode="auto">
          <a:xfrm>
            <a:off x="2844404" y="355998"/>
            <a:ext cx="496847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fontAlgn="base">
              <a:spcBef>
                <a:spcPct val="0"/>
              </a:spcBef>
              <a:spcAft>
                <a:spcPct val="0"/>
              </a:spcAft>
            </a:pPr>
            <a:r>
              <a:rPr lang="en-US" altLang="en-US" sz="2700" b="1" kern="1200">
                <a:solidFill>
                  <a:srgbClr val="000000"/>
                </a:solidFill>
                <a:ea typeface="+mn-ea"/>
              </a:rPr>
              <a:t>Program Sustainability</a:t>
            </a:r>
          </a:p>
        </p:txBody>
      </p:sp>
      <p:pic>
        <p:nvPicPr>
          <p:cNvPr id="8196" name="Picture 5">
            <a:extLst>
              <a:ext uri="{FF2B5EF4-FFF2-40B4-BE49-F238E27FC236}">
                <a16:creationId xmlns:a16="http://schemas.microsoft.com/office/drawing/2014/main" id="{9A5CC1EF-CD82-4E4C-992B-9209C3F4EC1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23962" y="103585"/>
            <a:ext cx="967979" cy="988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1">
            <a:extLst>
              <a:ext uri="{FF2B5EF4-FFF2-40B4-BE49-F238E27FC236}">
                <a16:creationId xmlns:a16="http://schemas.microsoft.com/office/drawing/2014/main" id="{07FE3FB4-A3CD-BD44-88B3-FEB72A63B533}"/>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725341" y="1315641"/>
            <a:ext cx="5073253" cy="375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0955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2" name="Rectangle 110">
            <a:extLst>
              <a:ext uri="{FF2B5EF4-FFF2-40B4-BE49-F238E27FC236}">
                <a16:creationId xmlns:a16="http://schemas.microsoft.com/office/drawing/2014/main" id="{245EE5B4-573A-774A-9A88-8AF854CB6A15}"/>
              </a:ext>
            </a:extLst>
          </p:cNvPr>
          <p:cNvSpPr>
            <a:spLocks noGrp="1" noChangeArrowheads="1"/>
          </p:cNvSpPr>
          <p:nvPr>
            <p:ph type="ctrTitle"/>
          </p:nvPr>
        </p:nvSpPr>
        <p:spPr>
          <a:xfrm>
            <a:off x="1385887" y="3759994"/>
            <a:ext cx="3833813" cy="408385"/>
          </a:xfrm>
          <a:noFill/>
        </p:spPr>
        <p:txBody>
          <a:bodyPr anchor="ctr"/>
          <a:lstStyle/>
          <a:p>
            <a:pPr algn="l" eaLnBrk="1" hangingPunct="1"/>
            <a:r>
              <a:rPr lang="es-UY" altLang="en-US" sz="2700" b="1">
                <a:solidFill>
                  <a:schemeClr val="bg1"/>
                </a:solidFill>
              </a:rPr>
              <a:t>Family Science Nights</a:t>
            </a:r>
            <a:endParaRPr lang="es-ES" altLang="en-US" sz="2700" b="1">
              <a:solidFill>
                <a:schemeClr val="bg1"/>
              </a:solidFill>
            </a:endParaRPr>
          </a:p>
        </p:txBody>
      </p:sp>
      <p:sp>
        <p:nvSpPr>
          <p:cNvPr id="10243" name="Rectangle 115">
            <a:extLst>
              <a:ext uri="{FF2B5EF4-FFF2-40B4-BE49-F238E27FC236}">
                <a16:creationId xmlns:a16="http://schemas.microsoft.com/office/drawing/2014/main" id="{DD2061C3-6ABC-5A48-A32B-92AFD29397DA}"/>
              </a:ext>
            </a:extLst>
          </p:cNvPr>
          <p:cNvSpPr>
            <a:spLocks noGrp="1" noChangeArrowheads="1"/>
          </p:cNvSpPr>
          <p:nvPr>
            <p:ph type="subTitle" idx="1"/>
          </p:nvPr>
        </p:nvSpPr>
        <p:spPr>
          <a:xfrm>
            <a:off x="1385887" y="4192191"/>
            <a:ext cx="3348038" cy="432197"/>
          </a:xfrm>
        </p:spPr>
        <p:txBody>
          <a:bodyPr/>
          <a:lstStyle/>
          <a:p>
            <a:pPr algn="l" eaLnBrk="1" hangingPunct="1"/>
            <a:r>
              <a:rPr lang="en-US" altLang="en-US" sz="1950">
                <a:solidFill>
                  <a:schemeClr val="bg1"/>
                </a:solidFill>
              </a:rPr>
              <a:t>Chemistry-themed Outreach</a:t>
            </a:r>
            <a:endParaRPr lang="es-ES" altLang="en-US" sz="1950">
              <a:solidFill>
                <a:schemeClr val="bg1"/>
              </a:solidFill>
            </a:endParaRPr>
          </a:p>
        </p:txBody>
      </p:sp>
      <p:sp>
        <p:nvSpPr>
          <p:cNvPr id="2" name="Rectangle 1">
            <a:extLst>
              <a:ext uri="{FF2B5EF4-FFF2-40B4-BE49-F238E27FC236}">
                <a16:creationId xmlns:a16="http://schemas.microsoft.com/office/drawing/2014/main" id="{7CD90660-A27B-E945-8CD2-D3DD326F2264}"/>
              </a:ext>
            </a:extLst>
          </p:cNvPr>
          <p:cNvSpPr/>
          <p:nvPr/>
        </p:nvSpPr>
        <p:spPr>
          <a:xfrm>
            <a:off x="7325917" y="4930379"/>
            <a:ext cx="621506" cy="196453"/>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fontAlgn="base">
              <a:spcBef>
                <a:spcPct val="0"/>
              </a:spcBef>
              <a:spcAft>
                <a:spcPct val="0"/>
              </a:spcAft>
              <a:defRPr/>
            </a:pPr>
            <a:endParaRPr lang="en-US" sz="1350" kern="1200">
              <a:solidFill>
                <a:srgbClr val="FFFFFF"/>
              </a:solidFill>
              <a:latin typeface="Arial"/>
              <a:cs typeface="Arial"/>
            </a:endParaRPr>
          </a:p>
        </p:txBody>
      </p:sp>
      <p:sp>
        <p:nvSpPr>
          <p:cNvPr id="10245" name="TextBox 2">
            <a:extLst>
              <a:ext uri="{FF2B5EF4-FFF2-40B4-BE49-F238E27FC236}">
                <a16:creationId xmlns:a16="http://schemas.microsoft.com/office/drawing/2014/main" id="{5A3B7EC2-8E90-A247-BA17-E46D8BC0F2D0}"/>
              </a:ext>
            </a:extLst>
          </p:cNvPr>
          <p:cNvSpPr txBox="1">
            <a:spLocks noChangeArrowheads="1"/>
          </p:cNvSpPr>
          <p:nvPr/>
        </p:nvSpPr>
        <p:spPr bwMode="auto">
          <a:xfrm>
            <a:off x="1385888" y="250031"/>
            <a:ext cx="458986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fontAlgn="base">
              <a:spcBef>
                <a:spcPct val="0"/>
              </a:spcBef>
              <a:spcAft>
                <a:spcPct val="0"/>
              </a:spcAft>
            </a:pPr>
            <a:r>
              <a:rPr lang="en-US" altLang="en-US" sz="2100" b="1" kern="1200">
                <a:solidFill>
                  <a:srgbClr val="000000"/>
                </a:solidFill>
                <a:ea typeface="+mn-ea"/>
              </a:rPr>
              <a:t>Accessibility</a:t>
            </a:r>
          </a:p>
          <a:p>
            <a:pPr defTabSz="685800" fontAlgn="base">
              <a:spcBef>
                <a:spcPct val="0"/>
              </a:spcBef>
              <a:spcAft>
                <a:spcPct val="0"/>
              </a:spcAft>
            </a:pPr>
            <a:r>
              <a:rPr lang="en-US" altLang="en-US" sz="1800" i="1" kern="1200">
                <a:solidFill>
                  <a:srgbClr val="000000"/>
                </a:solidFill>
                <a:ea typeface="+mn-ea"/>
              </a:rPr>
              <a:t>Expanding the opportunities for everyone to engage with science by removing barriers</a:t>
            </a:r>
          </a:p>
        </p:txBody>
      </p:sp>
      <p:pic>
        <p:nvPicPr>
          <p:cNvPr id="10246" name="Picture 11" descr="Image result for let's do chemistry logo">
            <a:extLst>
              <a:ext uri="{FF2B5EF4-FFF2-40B4-BE49-F238E27FC236}">
                <a16:creationId xmlns:a16="http://schemas.microsoft.com/office/drawing/2014/main" id="{E79CC4E1-325E-3E4C-A17D-D5F76E74BF0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951560" y="1437085"/>
            <a:ext cx="2043113" cy="1371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47" name="Picture 118" descr="IMG_0887">
            <a:extLst>
              <a:ext uri="{FF2B5EF4-FFF2-40B4-BE49-F238E27FC236}">
                <a16:creationId xmlns:a16="http://schemas.microsoft.com/office/drawing/2014/main" id="{DE1673B8-4B52-1647-9F71-14DEC73C511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385888" y="1435894"/>
            <a:ext cx="1403747" cy="1372791"/>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3057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5C90CA-BFF1-3045-93A7-48AB8083F2D5}"/>
              </a:ext>
            </a:extLst>
          </p:cNvPr>
          <p:cNvSpPr/>
          <p:nvPr/>
        </p:nvSpPr>
        <p:spPr>
          <a:xfrm>
            <a:off x="7434262" y="4948237"/>
            <a:ext cx="566738" cy="19526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685800" fontAlgn="base">
              <a:spcBef>
                <a:spcPct val="0"/>
              </a:spcBef>
              <a:spcAft>
                <a:spcPct val="0"/>
              </a:spcAft>
              <a:defRPr/>
            </a:pPr>
            <a:endParaRPr lang="en-US" sz="1350" kern="1200">
              <a:solidFill>
                <a:srgbClr val="FFFFFF"/>
              </a:solidFill>
              <a:latin typeface="Arial"/>
              <a:cs typeface="Arial"/>
            </a:endParaRPr>
          </a:p>
        </p:txBody>
      </p:sp>
      <p:pic>
        <p:nvPicPr>
          <p:cNvPr id="12291" name="Picture 2" descr="https://upload.wikimedia.org/wikipedia/commons/thumb/c/cb/Tompkins_County%2C_New_York_Divisions.PNG/220px-Tompkins_County%2C_New_York_Divisions.PNG">
            <a:extLst>
              <a:ext uri="{FF2B5EF4-FFF2-40B4-BE49-F238E27FC236}">
                <a16:creationId xmlns:a16="http://schemas.microsoft.com/office/drawing/2014/main" id="{03B45193-1F75-454C-A671-5502FEF664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27710" y="1707356"/>
            <a:ext cx="295870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Box 4">
            <a:extLst>
              <a:ext uri="{FF2B5EF4-FFF2-40B4-BE49-F238E27FC236}">
                <a16:creationId xmlns:a16="http://schemas.microsoft.com/office/drawing/2014/main" id="{D229BD9C-F0BF-B049-9C86-09495D405C5D}"/>
              </a:ext>
            </a:extLst>
          </p:cNvPr>
          <p:cNvSpPr txBox="1">
            <a:spLocks noChangeArrowheads="1"/>
          </p:cNvSpPr>
          <p:nvPr/>
        </p:nvSpPr>
        <p:spPr bwMode="auto">
          <a:xfrm>
            <a:off x="2844404" y="86916"/>
            <a:ext cx="496847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fontAlgn="base">
              <a:spcBef>
                <a:spcPct val="0"/>
              </a:spcBef>
              <a:spcAft>
                <a:spcPct val="0"/>
              </a:spcAft>
            </a:pPr>
            <a:r>
              <a:rPr lang="en-US" altLang="en-US" sz="2700" b="1" kern="1200">
                <a:solidFill>
                  <a:srgbClr val="000000"/>
                </a:solidFill>
                <a:ea typeface="+mn-ea"/>
              </a:rPr>
              <a:t>Upstate New York: Tompkins, Schuyler and Tioga Counties</a:t>
            </a:r>
          </a:p>
        </p:txBody>
      </p:sp>
      <p:pic>
        <p:nvPicPr>
          <p:cNvPr id="150532" name="Picture 4" descr="Image result for tompkins and surrounding counties">
            <a:extLst>
              <a:ext uri="{FF2B5EF4-FFF2-40B4-BE49-F238E27FC236}">
                <a16:creationId xmlns:a16="http://schemas.microsoft.com/office/drawing/2014/main" id="{0BDEB452-D5EF-5340-B4AA-BC285D27CE2A}"/>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706126" y="1999134"/>
            <a:ext cx="1854157" cy="2160240"/>
          </a:xfrm>
          <a:prstGeom prst="round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2294" name="Picture 5">
            <a:extLst>
              <a:ext uri="{FF2B5EF4-FFF2-40B4-BE49-F238E27FC236}">
                <a16:creationId xmlns:a16="http://schemas.microsoft.com/office/drawing/2014/main" id="{FF2969BB-063F-5A4B-BADB-B1645E165419}"/>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23962" y="103585"/>
            <a:ext cx="967979" cy="988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74407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1EC2F9-3CD6-3E49-82C7-42DD64E84D95}"/>
              </a:ext>
            </a:extLst>
          </p:cNvPr>
          <p:cNvSpPr/>
          <p:nvPr/>
        </p:nvSpPr>
        <p:spPr>
          <a:xfrm>
            <a:off x="7434262" y="4948237"/>
            <a:ext cx="566738" cy="19526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685800" fontAlgn="base">
              <a:spcBef>
                <a:spcPct val="0"/>
              </a:spcBef>
              <a:spcAft>
                <a:spcPct val="0"/>
              </a:spcAft>
              <a:defRPr/>
            </a:pPr>
            <a:endParaRPr lang="en-US" sz="1350" kern="1200">
              <a:solidFill>
                <a:srgbClr val="FFFFFF"/>
              </a:solidFill>
              <a:latin typeface="Arial"/>
              <a:cs typeface="Arial"/>
            </a:endParaRPr>
          </a:p>
        </p:txBody>
      </p:sp>
      <p:pic>
        <p:nvPicPr>
          <p:cNvPr id="14339" name="Picture 1">
            <a:extLst>
              <a:ext uri="{FF2B5EF4-FFF2-40B4-BE49-F238E27FC236}">
                <a16:creationId xmlns:a16="http://schemas.microsoft.com/office/drawing/2014/main" id="{8B072000-5C2D-7F4C-8C55-70B6D25F07B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00" y="1173956"/>
            <a:ext cx="6858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11">
            <a:extLst>
              <a:ext uri="{FF2B5EF4-FFF2-40B4-BE49-F238E27FC236}">
                <a16:creationId xmlns:a16="http://schemas.microsoft.com/office/drawing/2014/main" id="{033AD972-C38D-7B42-B1B4-EB375DAAE355}"/>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23962" y="86916"/>
            <a:ext cx="967979" cy="988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Box 13">
            <a:extLst>
              <a:ext uri="{FF2B5EF4-FFF2-40B4-BE49-F238E27FC236}">
                <a16:creationId xmlns:a16="http://schemas.microsoft.com/office/drawing/2014/main" id="{023B6753-F231-9944-8F40-F0BEC13F0B97}"/>
              </a:ext>
            </a:extLst>
          </p:cNvPr>
          <p:cNvSpPr txBox="1">
            <a:spLocks noChangeArrowheads="1"/>
          </p:cNvSpPr>
          <p:nvPr/>
        </p:nvSpPr>
        <p:spPr bwMode="auto">
          <a:xfrm>
            <a:off x="2844404" y="86917"/>
            <a:ext cx="496847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fontAlgn="base">
              <a:spcBef>
                <a:spcPct val="0"/>
              </a:spcBef>
              <a:spcAft>
                <a:spcPct val="0"/>
              </a:spcAft>
            </a:pPr>
            <a:r>
              <a:rPr lang="en-US" altLang="en-US" sz="2700" b="1" kern="1200">
                <a:solidFill>
                  <a:srgbClr val="000000"/>
                </a:solidFill>
                <a:ea typeface="+mn-ea"/>
              </a:rPr>
              <a:t>Partnering with Underserved Schools</a:t>
            </a:r>
          </a:p>
        </p:txBody>
      </p:sp>
    </p:spTree>
    <p:extLst>
      <p:ext uri="{BB962C8B-B14F-4D97-AF65-F5344CB8AC3E}">
        <p14:creationId xmlns:p14="http://schemas.microsoft.com/office/powerpoint/2010/main" val="31895342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098660-EC5C-B04E-A360-685EF937923C}"/>
              </a:ext>
            </a:extLst>
          </p:cNvPr>
          <p:cNvSpPr/>
          <p:nvPr/>
        </p:nvSpPr>
        <p:spPr>
          <a:xfrm>
            <a:off x="7434262" y="4948237"/>
            <a:ext cx="566738" cy="19526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685800" fontAlgn="base">
              <a:spcBef>
                <a:spcPct val="0"/>
              </a:spcBef>
              <a:spcAft>
                <a:spcPct val="0"/>
              </a:spcAft>
              <a:defRPr/>
            </a:pPr>
            <a:endParaRPr lang="en-US" sz="1350" kern="1200">
              <a:solidFill>
                <a:srgbClr val="FFFFFF"/>
              </a:solidFill>
              <a:latin typeface="Arial"/>
              <a:cs typeface="Arial"/>
            </a:endParaRPr>
          </a:p>
        </p:txBody>
      </p:sp>
      <p:pic>
        <p:nvPicPr>
          <p:cNvPr id="16387" name="Picture 5" descr="NISE_Network_national_logo_1color.jpg">
            <a:extLst>
              <a:ext uri="{FF2B5EF4-FFF2-40B4-BE49-F238E27FC236}">
                <a16:creationId xmlns:a16="http://schemas.microsoft.com/office/drawing/2014/main" id="{EA87306D-0CFC-7845-B637-230CE3BAB65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44403" y="86917"/>
            <a:ext cx="4995863" cy="97274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388" name="Picture 9" descr="ExSci_4C_logo_engtag_hztl-01.jpg">
            <a:extLst>
              <a:ext uri="{FF2B5EF4-FFF2-40B4-BE49-F238E27FC236}">
                <a16:creationId xmlns:a16="http://schemas.microsoft.com/office/drawing/2014/main" id="{4676F106-8262-EC46-B9D7-5ED3E5A7064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733800" y="1428750"/>
            <a:ext cx="3215879" cy="86320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389" name="Picture 7" descr="Image result for nanodays nisenet logo">
            <a:extLst>
              <a:ext uri="{FF2B5EF4-FFF2-40B4-BE49-F238E27FC236}">
                <a16:creationId xmlns:a16="http://schemas.microsoft.com/office/drawing/2014/main" id="{6C751A53-4979-8242-B7A5-FA53B4713BF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32610" y="2599135"/>
            <a:ext cx="3215878" cy="11239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390" name="Picture 13" descr="Image result for frankenstein nise net logo">
            <a:extLst>
              <a:ext uri="{FF2B5EF4-FFF2-40B4-BE49-F238E27FC236}">
                <a16:creationId xmlns:a16="http://schemas.microsoft.com/office/drawing/2014/main" id="{A0C047EC-0F15-0C45-A5D1-5796D2E8F4D2}"/>
              </a:ext>
            </a:extLst>
          </p:cNvPr>
          <p:cNvPicPr>
            <a:picLocks noGrp="1" noChangeAspect="1" noChangeArrowheads="1"/>
          </p:cNvPicPr>
          <p:nvPr>
            <p:ph idx="1"/>
          </p:nvPr>
        </p:nvPicPr>
        <p:blipFill>
          <a:blip r:embed="rId6" cstate="print">
            <a:extLst>
              <a:ext uri="{28A0092B-C50C-407E-A947-70E740481C1C}">
                <a14:useLocalDpi xmlns:a14="http://schemas.microsoft.com/office/drawing/2010/main"/>
              </a:ext>
            </a:extLst>
          </a:blip>
          <a:srcRect/>
          <a:stretch>
            <a:fillRect/>
          </a:stretch>
        </p:blipFill>
        <p:spPr>
          <a:xfrm>
            <a:off x="3732610" y="4030266"/>
            <a:ext cx="3215878" cy="809625"/>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29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998417" y="1865665"/>
            <a:ext cx="2092712" cy="261610"/>
          </a:xfrm>
          <a:prstGeom prst="rect">
            <a:avLst/>
          </a:prstGeom>
          <a:noFill/>
        </p:spPr>
        <p:txBody>
          <a:bodyPr wrap="square" rtlCol="0">
            <a:spAutoFit/>
          </a:bodyPr>
          <a:lstStyle/>
          <a:p>
            <a:pPr algn="r"/>
            <a:r>
              <a:rPr lang="en-US" sz="1100" dirty="0">
                <a:solidFill>
                  <a:schemeClr val="bg1"/>
                </a:solidFill>
              </a:rPr>
              <a:t>Science Museum of Minnesota</a:t>
            </a:r>
          </a:p>
        </p:txBody>
      </p:sp>
      <p:sp>
        <p:nvSpPr>
          <p:cNvPr id="16" name="TextBox 15"/>
          <p:cNvSpPr txBox="1"/>
          <p:nvPr/>
        </p:nvSpPr>
        <p:spPr>
          <a:xfrm>
            <a:off x="1716504" y="4658491"/>
            <a:ext cx="986683" cy="261610"/>
          </a:xfrm>
          <a:prstGeom prst="rect">
            <a:avLst/>
          </a:prstGeom>
          <a:noFill/>
        </p:spPr>
        <p:txBody>
          <a:bodyPr wrap="square" rtlCol="0">
            <a:spAutoFit/>
          </a:bodyPr>
          <a:lstStyle/>
          <a:p>
            <a:pPr algn="r"/>
            <a:r>
              <a:rPr lang="en-US" sz="1100" dirty="0">
                <a:solidFill>
                  <a:schemeClr val="bg1"/>
                </a:solidFill>
              </a:rPr>
              <a:t>Sciencenter</a:t>
            </a:r>
          </a:p>
        </p:txBody>
      </p:sp>
      <p:sp>
        <p:nvSpPr>
          <p:cNvPr id="18" name="TextBox 17"/>
          <p:cNvSpPr txBox="1"/>
          <p:nvPr/>
        </p:nvSpPr>
        <p:spPr>
          <a:xfrm>
            <a:off x="7413457" y="4658491"/>
            <a:ext cx="1588928" cy="261610"/>
          </a:xfrm>
          <a:prstGeom prst="rect">
            <a:avLst/>
          </a:prstGeom>
          <a:noFill/>
        </p:spPr>
        <p:txBody>
          <a:bodyPr wrap="square" rtlCol="0">
            <a:spAutoFit/>
          </a:bodyPr>
          <a:lstStyle/>
          <a:p>
            <a:pPr algn="r"/>
            <a:r>
              <a:rPr lang="en-US" sz="1100" dirty="0">
                <a:solidFill>
                  <a:schemeClr val="bg1"/>
                </a:solidFill>
              </a:rPr>
              <a:t>Museum of Science</a:t>
            </a:r>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688936"/>
            <a:ext cx="9144001" cy="4460492"/>
          </a:xfrm>
          <a:prstGeom prst="rect">
            <a:avLst/>
          </a:prstGeom>
        </p:spPr>
      </p:pic>
      <p:sp>
        <p:nvSpPr>
          <p:cNvPr id="21" name="TextBox 20"/>
          <p:cNvSpPr txBox="1"/>
          <p:nvPr/>
        </p:nvSpPr>
        <p:spPr>
          <a:xfrm>
            <a:off x="7357762" y="746177"/>
            <a:ext cx="1588928" cy="261610"/>
          </a:xfrm>
          <a:prstGeom prst="rect">
            <a:avLst/>
          </a:prstGeom>
          <a:noFill/>
        </p:spPr>
        <p:txBody>
          <a:bodyPr wrap="square" rtlCol="0">
            <a:spAutoFit/>
          </a:bodyPr>
          <a:lstStyle/>
          <a:p>
            <a:pPr algn="r"/>
            <a:r>
              <a:rPr lang="en-US" sz="1100" dirty="0">
                <a:solidFill>
                  <a:schemeClr val="bg1"/>
                </a:solidFill>
              </a:rPr>
              <a:t>KidSTREAM</a:t>
            </a:r>
          </a:p>
        </p:txBody>
      </p:sp>
      <p:sp>
        <p:nvSpPr>
          <p:cNvPr id="11" name="Title 1"/>
          <p:cNvSpPr txBox="1">
            <a:spLocks/>
          </p:cNvSpPr>
          <p:nvPr/>
        </p:nvSpPr>
        <p:spPr>
          <a:xfrm>
            <a:off x="0" y="-7661"/>
            <a:ext cx="9144000" cy="696699"/>
          </a:xfrm>
          <a:prstGeom prst="rect">
            <a:avLst/>
          </a:prstGeom>
          <a:solidFill>
            <a:srgbClr val="00858B"/>
          </a:solid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1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1800" b="1">
                <a:solidFill>
                  <a:schemeClr val="dk1"/>
                </a:solidFill>
              </a:defRPr>
            </a:lvl2pPr>
            <a:lvl3pPr lvl="2" indent="0">
              <a:spcBef>
                <a:spcPts val="0"/>
              </a:spcBef>
              <a:buClr>
                <a:schemeClr val="dk1"/>
              </a:buClr>
              <a:buFont typeface="Arial"/>
              <a:buNone/>
              <a:defRPr sz="1800" b="1">
                <a:solidFill>
                  <a:schemeClr val="dk1"/>
                </a:solidFill>
              </a:defRPr>
            </a:lvl3pPr>
            <a:lvl4pPr lvl="3" indent="0">
              <a:spcBef>
                <a:spcPts val="0"/>
              </a:spcBef>
              <a:buClr>
                <a:schemeClr val="dk1"/>
              </a:buClr>
              <a:buFont typeface="Arial"/>
              <a:buNone/>
              <a:defRPr sz="1800" b="1">
                <a:solidFill>
                  <a:schemeClr val="dk1"/>
                </a:solidFill>
              </a:defRPr>
            </a:lvl4pPr>
            <a:lvl5pPr lvl="4" indent="0">
              <a:spcBef>
                <a:spcPts val="0"/>
              </a:spcBef>
              <a:buClr>
                <a:schemeClr val="dk1"/>
              </a:buClr>
              <a:buFont typeface="Arial"/>
              <a:buNone/>
              <a:defRPr sz="1800" b="1">
                <a:solidFill>
                  <a:schemeClr val="dk1"/>
                </a:solidFill>
              </a:defRPr>
            </a:lvl5pPr>
            <a:lvl6pPr lvl="5" indent="0">
              <a:spcBef>
                <a:spcPts val="0"/>
              </a:spcBef>
              <a:buClr>
                <a:schemeClr val="dk1"/>
              </a:buClr>
              <a:buFont typeface="Arial"/>
              <a:buNone/>
              <a:defRPr sz="1800" b="1">
                <a:solidFill>
                  <a:schemeClr val="dk1"/>
                </a:solidFill>
              </a:defRPr>
            </a:lvl6pPr>
            <a:lvl7pPr lvl="6" indent="0">
              <a:spcBef>
                <a:spcPts val="0"/>
              </a:spcBef>
              <a:buClr>
                <a:schemeClr val="dk1"/>
              </a:buClr>
              <a:buFont typeface="Arial"/>
              <a:buNone/>
              <a:defRPr sz="1800" b="1">
                <a:solidFill>
                  <a:schemeClr val="dk1"/>
                </a:solidFill>
              </a:defRPr>
            </a:lvl7pPr>
            <a:lvl8pPr lvl="7" indent="0">
              <a:spcBef>
                <a:spcPts val="0"/>
              </a:spcBef>
              <a:buClr>
                <a:schemeClr val="dk1"/>
              </a:buClr>
              <a:buFont typeface="Arial"/>
              <a:buNone/>
              <a:defRPr sz="1800" b="1">
                <a:solidFill>
                  <a:schemeClr val="dk1"/>
                </a:solidFill>
              </a:defRPr>
            </a:lvl8pPr>
            <a:lvl9pPr lvl="8" indent="0">
              <a:spcBef>
                <a:spcPts val="0"/>
              </a:spcBef>
              <a:buClr>
                <a:schemeClr val="dk1"/>
              </a:buClr>
              <a:buFont typeface="Arial"/>
              <a:buNone/>
              <a:defRPr sz="1800" b="1">
                <a:solidFill>
                  <a:schemeClr val="dk1"/>
                </a:solidFill>
              </a:defRPr>
            </a:lvl9pPr>
          </a:lstStyle>
          <a:p>
            <a:r>
              <a:rPr lang="en-US" sz="3400" dirty="0">
                <a:solidFill>
                  <a:schemeClr val="bg1"/>
                </a:solidFill>
                <a:latin typeface="Calibri" charset="0"/>
                <a:ea typeface="Calibri" charset="0"/>
                <a:cs typeface="Calibri" charset="0"/>
              </a:rPr>
              <a:t>Explore Science: Let’s Do Chemistry kit contents</a:t>
            </a:r>
            <a:endParaRPr lang="en-US" sz="3400" dirty="0"/>
          </a:p>
        </p:txBody>
      </p:sp>
    </p:spTree>
    <p:extLst>
      <p:ext uri="{BB962C8B-B14F-4D97-AF65-F5344CB8AC3E}">
        <p14:creationId xmlns:p14="http://schemas.microsoft.com/office/powerpoint/2010/main" val="2038620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295B84-EBC6-4B45-9BE0-4A3BC7EA2435}"/>
              </a:ext>
            </a:extLst>
          </p:cNvPr>
          <p:cNvSpPr/>
          <p:nvPr/>
        </p:nvSpPr>
        <p:spPr>
          <a:xfrm>
            <a:off x="7434262" y="4948237"/>
            <a:ext cx="566738" cy="19526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685800" fontAlgn="base">
              <a:spcBef>
                <a:spcPct val="0"/>
              </a:spcBef>
              <a:spcAft>
                <a:spcPct val="0"/>
              </a:spcAft>
              <a:defRPr/>
            </a:pPr>
            <a:endParaRPr lang="en-US" sz="1350" kern="1200">
              <a:solidFill>
                <a:srgbClr val="FFFFFF"/>
              </a:solidFill>
              <a:latin typeface="Arial"/>
              <a:cs typeface="Arial"/>
            </a:endParaRPr>
          </a:p>
        </p:txBody>
      </p:sp>
      <p:pic>
        <p:nvPicPr>
          <p:cNvPr id="149507" name="Picture 3" descr="IMG_8942.JPG">
            <a:extLst>
              <a:ext uri="{FF2B5EF4-FFF2-40B4-BE49-F238E27FC236}">
                <a16:creationId xmlns:a16="http://schemas.microsoft.com/office/drawing/2014/main" id="{8EE99506-A900-CE4F-8F10-24A60F3010B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666920" y="2813090"/>
            <a:ext cx="3088030" cy="2057400"/>
          </a:xfrm>
          <a:prstGeom prst="round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49506" name="Picture 2" descr="IMG_8932.JPG">
            <a:extLst>
              <a:ext uri="{FF2B5EF4-FFF2-40B4-BE49-F238E27FC236}">
                <a16:creationId xmlns:a16="http://schemas.microsoft.com/office/drawing/2014/main" id="{CD808096-47C5-4C46-92B2-F67A9D779D8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90675" y="273011"/>
            <a:ext cx="3088031" cy="2057400"/>
          </a:xfrm>
          <a:prstGeom prst="round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8437" name="Rectangle 4">
            <a:extLst>
              <a:ext uri="{FF2B5EF4-FFF2-40B4-BE49-F238E27FC236}">
                <a16:creationId xmlns:a16="http://schemas.microsoft.com/office/drawing/2014/main" id="{782DCBE3-0C94-BF40-BDD7-1EB5114E76AF}"/>
              </a:ext>
            </a:extLst>
          </p:cNvPr>
          <p:cNvSpPr>
            <a:spLocks noChangeArrowheads="1"/>
          </p:cNvSpPr>
          <p:nvPr/>
        </p:nvSpPr>
        <p:spPr bwMode="auto">
          <a:xfrm>
            <a:off x="4479131" y="2433637"/>
            <a:ext cx="23275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fontAlgn="base">
              <a:spcBef>
                <a:spcPct val="0"/>
              </a:spcBef>
              <a:spcAft>
                <a:spcPct val="0"/>
              </a:spcAft>
            </a:pPr>
            <a:r>
              <a:rPr lang="en-US" altLang="en-US" sz="1350" kern="1200">
                <a:solidFill>
                  <a:srgbClr val="000000"/>
                </a:solidFill>
                <a:ea typeface="+mn-ea"/>
              </a:rPr>
              <a:t> </a:t>
            </a:r>
          </a:p>
        </p:txBody>
      </p:sp>
      <p:pic>
        <p:nvPicPr>
          <p:cNvPr id="149519" name="Picture 15" descr="IMG_0860">
            <a:extLst>
              <a:ext uri="{FF2B5EF4-FFF2-40B4-BE49-F238E27FC236}">
                <a16:creationId xmlns:a16="http://schemas.microsoft.com/office/drawing/2014/main" id="{2B90360C-2A0B-5F4A-A6A4-ADFE5814D17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68546" y="272887"/>
            <a:ext cx="3084779" cy="2057524"/>
          </a:xfrm>
          <a:prstGeom prst="round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49521" name="Picture 17" descr="IMG_0902">
            <a:extLst>
              <a:ext uri="{FF2B5EF4-FFF2-40B4-BE49-F238E27FC236}">
                <a16:creationId xmlns:a16="http://schemas.microsoft.com/office/drawing/2014/main" id="{092E090F-677B-9F4B-9378-3EBAD0B7AB8D}"/>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699833" y="2813090"/>
            <a:ext cx="1778873" cy="2057400"/>
          </a:xfrm>
          <a:prstGeom prst="round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0375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38EFE-4222-584A-8BD2-21462679413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00E6E96-BD76-6C46-BD07-AC1428009229}"/>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039C5535-FFE0-B34A-B4DF-D86BB626B37A}"/>
              </a:ext>
            </a:extLst>
          </p:cNvPr>
          <p:cNvSpPr/>
          <p:nvPr/>
        </p:nvSpPr>
        <p:spPr>
          <a:xfrm>
            <a:off x="1" y="0"/>
            <a:ext cx="9144000" cy="5143500"/>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r>
              <a:rPr lang="en-US" sz="5400" b="1" dirty="0"/>
              <a:t>Soma </a:t>
            </a:r>
            <a:r>
              <a:rPr lang="en-US" sz="5400" b="1" dirty="0" err="1"/>
              <a:t>Chatterji</a:t>
            </a:r>
            <a:r>
              <a:rPr lang="en-US" sz="5400" b="1" dirty="0"/>
              <a:t> </a:t>
            </a:r>
            <a:br>
              <a:rPr lang="en-US" sz="4800" dirty="0"/>
            </a:br>
            <a:r>
              <a:rPr lang="en-US" sz="4800" b="1" dirty="0"/>
              <a:t>Carnegie Science Center</a:t>
            </a:r>
          </a:p>
          <a:p>
            <a:pPr algn="ctr">
              <a:lnSpc>
                <a:spcPct val="120000"/>
              </a:lnSpc>
            </a:pPr>
            <a:r>
              <a:rPr lang="en-US" sz="4800" dirty="0"/>
              <a:t> Pittsburgh, PA</a:t>
            </a:r>
          </a:p>
          <a:p>
            <a:pPr marL="457200" indent="-457200">
              <a:lnSpc>
                <a:spcPts val="1300"/>
              </a:lnSpc>
              <a:buFont typeface="Arial"/>
              <a:buChar char="•"/>
            </a:pPr>
            <a:endParaRPr lang="en-US" sz="5400" b="1" dirty="0"/>
          </a:p>
        </p:txBody>
      </p:sp>
    </p:spTree>
    <p:extLst>
      <p:ext uri="{BB962C8B-B14F-4D97-AF65-F5344CB8AC3E}">
        <p14:creationId xmlns:p14="http://schemas.microsoft.com/office/powerpoint/2010/main" val="19501041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B2068D-5037-47E6-BA4B-AB8AA7D3FF8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4375" y="0"/>
            <a:ext cx="7715250" cy="5143500"/>
          </a:xfrm>
          <a:prstGeom prst="rect">
            <a:avLst/>
          </a:prstGeom>
        </p:spPr>
      </p:pic>
    </p:spTree>
    <p:extLst>
      <p:ext uri="{BB962C8B-B14F-4D97-AF65-F5344CB8AC3E}">
        <p14:creationId xmlns:p14="http://schemas.microsoft.com/office/powerpoint/2010/main" val="10732785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6FD1C1-1CB9-4CA2-9AB5-ED27657D123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4375" y="0"/>
            <a:ext cx="7715250" cy="5143500"/>
          </a:xfrm>
          <a:prstGeom prst="rect">
            <a:avLst/>
          </a:prstGeom>
        </p:spPr>
      </p:pic>
      <p:pic>
        <p:nvPicPr>
          <p:cNvPr id="3" name="Picture 2">
            <a:extLst>
              <a:ext uri="{FF2B5EF4-FFF2-40B4-BE49-F238E27FC236}">
                <a16:creationId xmlns:a16="http://schemas.microsoft.com/office/drawing/2014/main" id="{AF09721F-8A6C-4ABE-818E-06C8AB8E9A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9162" y="0"/>
            <a:ext cx="7765676" cy="5143500"/>
          </a:xfrm>
          <a:prstGeom prst="rect">
            <a:avLst/>
          </a:prstGeom>
        </p:spPr>
      </p:pic>
    </p:spTree>
    <p:extLst>
      <p:ext uri="{BB962C8B-B14F-4D97-AF65-F5344CB8AC3E}">
        <p14:creationId xmlns:p14="http://schemas.microsoft.com/office/powerpoint/2010/main" val="42317586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B26FEC-A380-457C-8691-FBC8D63231C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4375" y="0"/>
            <a:ext cx="7715250" cy="5143500"/>
          </a:xfrm>
          <a:prstGeom prst="rect">
            <a:avLst/>
          </a:prstGeom>
        </p:spPr>
      </p:pic>
    </p:spTree>
    <p:extLst>
      <p:ext uri="{BB962C8B-B14F-4D97-AF65-F5344CB8AC3E}">
        <p14:creationId xmlns:p14="http://schemas.microsoft.com/office/powerpoint/2010/main" val="23549508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91F7E3-485B-43CE-8663-D4E5F56DB0E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55880"/>
            <a:ext cx="9144000" cy="5031740"/>
          </a:xfrm>
          <a:prstGeom prst="rect">
            <a:avLst/>
          </a:prstGeom>
        </p:spPr>
      </p:pic>
    </p:spTree>
    <p:extLst>
      <p:ext uri="{BB962C8B-B14F-4D97-AF65-F5344CB8AC3E}">
        <p14:creationId xmlns:p14="http://schemas.microsoft.com/office/powerpoint/2010/main" val="19045788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008A83-398F-4FB9-9A41-BEC0E0C6C0C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4375" y="0"/>
            <a:ext cx="7715250" cy="5143500"/>
          </a:xfrm>
          <a:prstGeom prst="rect">
            <a:avLst/>
          </a:prstGeom>
        </p:spPr>
      </p:pic>
    </p:spTree>
    <p:extLst>
      <p:ext uri="{BB962C8B-B14F-4D97-AF65-F5344CB8AC3E}">
        <p14:creationId xmlns:p14="http://schemas.microsoft.com/office/powerpoint/2010/main" val="36456062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302084-AE7F-4CAF-A5B2-09F27D79EC7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57500" y="0"/>
            <a:ext cx="3429000" cy="5143500"/>
          </a:xfrm>
          <a:prstGeom prst="rect">
            <a:avLst/>
          </a:prstGeom>
        </p:spPr>
      </p:pic>
    </p:spTree>
    <p:extLst>
      <p:ext uri="{BB962C8B-B14F-4D97-AF65-F5344CB8AC3E}">
        <p14:creationId xmlns:p14="http://schemas.microsoft.com/office/powerpoint/2010/main" val="26608053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3A4EBF-A0A5-4BF5-AD87-7FBC4C6571B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4375" y="0"/>
            <a:ext cx="7715250" cy="5143500"/>
          </a:xfrm>
          <a:prstGeom prst="rect">
            <a:avLst/>
          </a:prstGeom>
        </p:spPr>
      </p:pic>
    </p:spTree>
    <p:extLst>
      <p:ext uri="{BB962C8B-B14F-4D97-AF65-F5344CB8AC3E}">
        <p14:creationId xmlns:p14="http://schemas.microsoft.com/office/powerpoint/2010/main" val="19023017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BF6DE1-4C01-4DC3-9259-8A1D07A6A6C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4375" y="0"/>
            <a:ext cx="7715250" cy="5143500"/>
          </a:xfrm>
          <a:prstGeom prst="rect">
            <a:avLst/>
          </a:prstGeom>
        </p:spPr>
      </p:pic>
    </p:spTree>
    <p:extLst>
      <p:ext uri="{BB962C8B-B14F-4D97-AF65-F5344CB8AC3E}">
        <p14:creationId xmlns:p14="http://schemas.microsoft.com/office/powerpoint/2010/main" val="2235478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998417" y="1865665"/>
            <a:ext cx="2092712" cy="261610"/>
          </a:xfrm>
          <a:prstGeom prst="rect">
            <a:avLst/>
          </a:prstGeom>
          <a:noFill/>
        </p:spPr>
        <p:txBody>
          <a:bodyPr wrap="square" rtlCol="0">
            <a:spAutoFit/>
          </a:bodyPr>
          <a:lstStyle/>
          <a:p>
            <a:pPr algn="r"/>
            <a:r>
              <a:rPr lang="en-US" sz="1100" dirty="0">
                <a:solidFill>
                  <a:schemeClr val="bg1"/>
                </a:solidFill>
              </a:rPr>
              <a:t>Science Museum of Minnesota</a:t>
            </a:r>
          </a:p>
        </p:txBody>
      </p:sp>
      <p:sp>
        <p:nvSpPr>
          <p:cNvPr id="16" name="TextBox 15"/>
          <p:cNvSpPr txBox="1"/>
          <p:nvPr/>
        </p:nvSpPr>
        <p:spPr>
          <a:xfrm>
            <a:off x="1716504" y="4658491"/>
            <a:ext cx="986683" cy="261610"/>
          </a:xfrm>
          <a:prstGeom prst="rect">
            <a:avLst/>
          </a:prstGeom>
          <a:noFill/>
        </p:spPr>
        <p:txBody>
          <a:bodyPr wrap="square" rtlCol="0">
            <a:spAutoFit/>
          </a:bodyPr>
          <a:lstStyle/>
          <a:p>
            <a:pPr algn="r"/>
            <a:r>
              <a:rPr lang="en-US" sz="1100" dirty="0">
                <a:solidFill>
                  <a:schemeClr val="bg1"/>
                </a:solidFill>
              </a:rPr>
              <a:t>Sciencenter</a:t>
            </a:r>
          </a:p>
        </p:txBody>
      </p:sp>
      <p:sp>
        <p:nvSpPr>
          <p:cNvPr id="18" name="TextBox 17"/>
          <p:cNvSpPr txBox="1"/>
          <p:nvPr/>
        </p:nvSpPr>
        <p:spPr>
          <a:xfrm>
            <a:off x="7413457" y="4658491"/>
            <a:ext cx="1588928" cy="261610"/>
          </a:xfrm>
          <a:prstGeom prst="rect">
            <a:avLst/>
          </a:prstGeom>
          <a:noFill/>
        </p:spPr>
        <p:txBody>
          <a:bodyPr wrap="square" rtlCol="0">
            <a:spAutoFit/>
          </a:bodyPr>
          <a:lstStyle/>
          <a:p>
            <a:pPr algn="r"/>
            <a:r>
              <a:rPr lang="en-US" sz="1100" dirty="0">
                <a:solidFill>
                  <a:schemeClr val="bg1"/>
                </a:solidFill>
              </a:rPr>
              <a:t>Museum of Science</a:t>
            </a:r>
          </a:p>
        </p:txBody>
      </p:sp>
      <p:sp>
        <p:nvSpPr>
          <p:cNvPr id="21" name="TextBox 20"/>
          <p:cNvSpPr txBox="1"/>
          <p:nvPr/>
        </p:nvSpPr>
        <p:spPr>
          <a:xfrm>
            <a:off x="7357762" y="746177"/>
            <a:ext cx="1588928" cy="261610"/>
          </a:xfrm>
          <a:prstGeom prst="rect">
            <a:avLst/>
          </a:prstGeom>
          <a:noFill/>
        </p:spPr>
        <p:txBody>
          <a:bodyPr wrap="square" rtlCol="0">
            <a:spAutoFit/>
          </a:bodyPr>
          <a:lstStyle/>
          <a:p>
            <a:pPr algn="r"/>
            <a:r>
              <a:rPr lang="en-US" sz="1100" dirty="0">
                <a:solidFill>
                  <a:schemeClr val="bg1"/>
                </a:solidFill>
              </a:rPr>
              <a:t>KidSTREAM</a:t>
            </a:r>
          </a:p>
        </p:txBody>
      </p:sp>
      <p:pic>
        <p:nvPicPr>
          <p:cNvPr id="24" name="Picture 2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6754" y="883631"/>
            <a:ext cx="6551114" cy="3813659"/>
          </a:xfrm>
          <a:prstGeom prst="rect">
            <a:avLst/>
          </a:prstGeom>
          <a:ln>
            <a:solidFill>
              <a:schemeClr val="tx1"/>
            </a:solidFill>
          </a:ln>
        </p:spPr>
      </p:pic>
      <p:sp>
        <p:nvSpPr>
          <p:cNvPr id="2" name="Title 1"/>
          <p:cNvSpPr>
            <a:spLocks noGrp="1"/>
          </p:cNvSpPr>
          <p:nvPr>
            <p:ph type="title"/>
          </p:nvPr>
        </p:nvSpPr>
        <p:spPr>
          <a:xfrm>
            <a:off x="9616288" y="1865665"/>
            <a:ext cx="1860300" cy="2339100"/>
          </a:xfrm>
        </p:spPr>
        <p:txBody>
          <a:bodyPr/>
          <a:lstStyle/>
          <a:p>
            <a:endParaRPr lang="en-US"/>
          </a:p>
        </p:txBody>
      </p:sp>
      <p:sp>
        <p:nvSpPr>
          <p:cNvPr id="11" name="Title 1"/>
          <p:cNvSpPr txBox="1">
            <a:spLocks/>
          </p:cNvSpPr>
          <p:nvPr/>
        </p:nvSpPr>
        <p:spPr>
          <a:xfrm>
            <a:off x="0" y="0"/>
            <a:ext cx="9144000" cy="749147"/>
          </a:xfrm>
          <a:prstGeom prst="rect">
            <a:avLst/>
          </a:prstGeom>
          <a:solidFill>
            <a:srgbClr val="00858B"/>
          </a:solid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1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1800" b="1">
                <a:solidFill>
                  <a:schemeClr val="dk1"/>
                </a:solidFill>
              </a:defRPr>
            </a:lvl2pPr>
            <a:lvl3pPr lvl="2" indent="0">
              <a:spcBef>
                <a:spcPts val="0"/>
              </a:spcBef>
              <a:buClr>
                <a:schemeClr val="dk1"/>
              </a:buClr>
              <a:buFont typeface="Arial"/>
              <a:buNone/>
              <a:defRPr sz="1800" b="1">
                <a:solidFill>
                  <a:schemeClr val="dk1"/>
                </a:solidFill>
              </a:defRPr>
            </a:lvl3pPr>
            <a:lvl4pPr lvl="3" indent="0">
              <a:spcBef>
                <a:spcPts val="0"/>
              </a:spcBef>
              <a:buClr>
                <a:schemeClr val="dk1"/>
              </a:buClr>
              <a:buFont typeface="Arial"/>
              <a:buNone/>
              <a:defRPr sz="1800" b="1">
                <a:solidFill>
                  <a:schemeClr val="dk1"/>
                </a:solidFill>
              </a:defRPr>
            </a:lvl4pPr>
            <a:lvl5pPr lvl="4" indent="0">
              <a:spcBef>
                <a:spcPts val="0"/>
              </a:spcBef>
              <a:buClr>
                <a:schemeClr val="dk1"/>
              </a:buClr>
              <a:buFont typeface="Arial"/>
              <a:buNone/>
              <a:defRPr sz="1800" b="1">
                <a:solidFill>
                  <a:schemeClr val="dk1"/>
                </a:solidFill>
              </a:defRPr>
            </a:lvl5pPr>
            <a:lvl6pPr lvl="5" indent="0">
              <a:spcBef>
                <a:spcPts val="0"/>
              </a:spcBef>
              <a:buClr>
                <a:schemeClr val="dk1"/>
              </a:buClr>
              <a:buFont typeface="Arial"/>
              <a:buNone/>
              <a:defRPr sz="1800" b="1">
                <a:solidFill>
                  <a:schemeClr val="dk1"/>
                </a:solidFill>
              </a:defRPr>
            </a:lvl6pPr>
            <a:lvl7pPr lvl="6" indent="0">
              <a:spcBef>
                <a:spcPts val="0"/>
              </a:spcBef>
              <a:buClr>
                <a:schemeClr val="dk1"/>
              </a:buClr>
              <a:buFont typeface="Arial"/>
              <a:buNone/>
              <a:defRPr sz="1800" b="1">
                <a:solidFill>
                  <a:schemeClr val="dk1"/>
                </a:solidFill>
              </a:defRPr>
            </a:lvl7pPr>
            <a:lvl8pPr lvl="7" indent="0">
              <a:spcBef>
                <a:spcPts val="0"/>
              </a:spcBef>
              <a:buClr>
                <a:schemeClr val="dk1"/>
              </a:buClr>
              <a:buFont typeface="Arial"/>
              <a:buNone/>
              <a:defRPr sz="1800" b="1">
                <a:solidFill>
                  <a:schemeClr val="dk1"/>
                </a:solidFill>
              </a:defRPr>
            </a:lvl8pPr>
            <a:lvl9pPr lvl="8" indent="0">
              <a:spcBef>
                <a:spcPts val="0"/>
              </a:spcBef>
              <a:buClr>
                <a:schemeClr val="dk1"/>
              </a:buClr>
              <a:buFont typeface="Arial"/>
              <a:buNone/>
              <a:defRPr sz="1800" b="1">
                <a:solidFill>
                  <a:schemeClr val="dk1"/>
                </a:solidFill>
              </a:defRPr>
            </a:lvl9pPr>
          </a:lstStyle>
          <a:p>
            <a:pPr algn="ctr"/>
            <a:r>
              <a:rPr lang="en-US" sz="3600" dirty="0">
                <a:solidFill>
                  <a:schemeClr val="bg1"/>
                </a:solidFill>
                <a:latin typeface="Calibri" charset="0"/>
                <a:ea typeface="Calibri" charset="0"/>
                <a:cs typeface="Calibri" charset="0"/>
              </a:rPr>
              <a:t>Activity Guides</a:t>
            </a:r>
            <a:endParaRPr lang="en-US" sz="3600" dirty="0">
              <a:latin typeface="Calibri" charset="0"/>
              <a:ea typeface="Calibri" charset="0"/>
              <a:cs typeface="Calibri" charset="0"/>
            </a:endParaRPr>
          </a:p>
        </p:txBody>
      </p:sp>
    </p:spTree>
    <p:extLst>
      <p:ext uri="{BB962C8B-B14F-4D97-AF65-F5344CB8AC3E}">
        <p14:creationId xmlns:p14="http://schemas.microsoft.com/office/powerpoint/2010/main" val="21477260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2486F7-8626-4FAA-AC7E-763ACCA021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7110" y="0"/>
            <a:ext cx="7729780" cy="5143500"/>
          </a:xfrm>
          <a:prstGeom prst="rect">
            <a:avLst/>
          </a:prstGeom>
        </p:spPr>
      </p:pic>
    </p:spTree>
    <p:extLst>
      <p:ext uri="{BB962C8B-B14F-4D97-AF65-F5344CB8AC3E}">
        <p14:creationId xmlns:p14="http://schemas.microsoft.com/office/powerpoint/2010/main" val="24042257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5DFC85-99A0-425A-9D9B-FEA2C61D34F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7987" y="0"/>
            <a:ext cx="7728026" cy="5143500"/>
          </a:xfrm>
          <a:prstGeom prst="rect">
            <a:avLst/>
          </a:prstGeom>
        </p:spPr>
      </p:pic>
    </p:spTree>
    <p:extLst>
      <p:ext uri="{BB962C8B-B14F-4D97-AF65-F5344CB8AC3E}">
        <p14:creationId xmlns:p14="http://schemas.microsoft.com/office/powerpoint/2010/main" val="2802198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C27A70-079C-491F-88A9-F0791ADC991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7987" y="0"/>
            <a:ext cx="7728026" cy="5143500"/>
          </a:xfrm>
          <a:prstGeom prst="rect">
            <a:avLst/>
          </a:prstGeom>
        </p:spPr>
      </p:pic>
    </p:spTree>
    <p:extLst>
      <p:ext uri="{BB962C8B-B14F-4D97-AF65-F5344CB8AC3E}">
        <p14:creationId xmlns:p14="http://schemas.microsoft.com/office/powerpoint/2010/main" val="14465328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D3DBED-C97E-400E-847F-8CE9B42D498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7271" y="0"/>
            <a:ext cx="7729459" cy="5143500"/>
          </a:xfrm>
          <a:prstGeom prst="rect">
            <a:avLst/>
          </a:prstGeom>
        </p:spPr>
      </p:pic>
    </p:spTree>
    <p:extLst>
      <p:ext uri="{BB962C8B-B14F-4D97-AF65-F5344CB8AC3E}">
        <p14:creationId xmlns:p14="http://schemas.microsoft.com/office/powerpoint/2010/main" val="9699293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38EFE-4222-584A-8BD2-21462679413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00E6E96-BD76-6C46-BD07-AC1428009229}"/>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039C5535-FFE0-B34A-B4DF-D86BB626B37A}"/>
              </a:ext>
            </a:extLst>
          </p:cNvPr>
          <p:cNvSpPr/>
          <p:nvPr/>
        </p:nvSpPr>
        <p:spPr>
          <a:xfrm>
            <a:off x="1" y="0"/>
            <a:ext cx="9144000" cy="5143500"/>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r>
              <a:rPr lang="en-US" sz="5400" b="1" dirty="0"/>
              <a:t>Darrell Porcello </a:t>
            </a:r>
            <a:br>
              <a:rPr lang="en-US" sz="4800" b="1" dirty="0"/>
            </a:br>
            <a:r>
              <a:rPr lang="en-US" sz="4800" b="1" dirty="0"/>
              <a:t>Children’s Creativity </a:t>
            </a:r>
            <a:r>
              <a:rPr lang="en-US" sz="4800" b="1" dirty="0" err="1"/>
              <a:t>Museu</a:t>
            </a:r>
            <a:endParaRPr lang="en-US" sz="4800" b="1" dirty="0"/>
          </a:p>
          <a:p>
            <a:pPr algn="ctr">
              <a:lnSpc>
                <a:spcPct val="120000"/>
              </a:lnSpc>
            </a:pPr>
            <a:r>
              <a:rPr lang="en-US" sz="4800" dirty="0"/>
              <a:t>San Francisco, CA</a:t>
            </a:r>
          </a:p>
        </p:txBody>
      </p:sp>
    </p:spTree>
    <p:extLst>
      <p:ext uri="{BB962C8B-B14F-4D97-AF65-F5344CB8AC3E}">
        <p14:creationId xmlns:p14="http://schemas.microsoft.com/office/powerpoint/2010/main" val="33358315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AAA79E3-649A-4F9A-8AFE-89C52691B9AA}"/>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r="-1" b="-1"/>
          <a:stretch/>
        </p:blipFill>
        <p:spPr bwMode="auto">
          <a:xfrm>
            <a:off x="628650" y="-2857"/>
            <a:ext cx="7446645" cy="51435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B607B98-7700-4DC9-8BE8-A876255F9C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2" name="Picture 11">
            <a:extLst>
              <a:ext uri="{FF2B5EF4-FFF2-40B4-BE49-F238E27FC236}">
                <a16:creationId xmlns:a16="http://schemas.microsoft.com/office/drawing/2014/main" id="{C246629B-FDB0-44BC-A8F1-0A9CDADB1A79}"/>
              </a:ext>
            </a:extLst>
          </p:cNvPr>
          <p:cNvPicPr/>
          <p:nvPr/>
        </p:nvPicPr>
        <p:blipFill>
          <a:blip r:embed="rId4" cstate="print">
            <a:extLst>
              <a:ext uri="{28A0092B-C50C-407E-A947-70E740481C1C}">
                <a14:useLocalDpi xmlns:a14="http://schemas.microsoft.com/office/drawing/2010/main"/>
              </a:ext>
            </a:extLst>
          </a:blip>
          <a:stretch>
            <a:fillRect/>
          </a:stretch>
        </p:blipFill>
        <p:spPr>
          <a:xfrm>
            <a:off x="100636" y="3628167"/>
            <a:ext cx="757361" cy="757361"/>
          </a:xfrm>
          <a:prstGeom prst="rect">
            <a:avLst/>
          </a:prstGeom>
        </p:spPr>
      </p:pic>
      <p:sp>
        <p:nvSpPr>
          <p:cNvPr id="5" name="TextBox 4">
            <a:extLst>
              <a:ext uri="{FF2B5EF4-FFF2-40B4-BE49-F238E27FC236}">
                <a16:creationId xmlns:a16="http://schemas.microsoft.com/office/drawing/2014/main" id="{9ED109EB-2C4E-42F4-AB37-C6DBA7BEC227}"/>
              </a:ext>
            </a:extLst>
          </p:cNvPr>
          <p:cNvSpPr txBox="1"/>
          <p:nvPr/>
        </p:nvSpPr>
        <p:spPr>
          <a:xfrm>
            <a:off x="73552" y="4388385"/>
            <a:ext cx="1928733" cy="577081"/>
          </a:xfrm>
          <a:prstGeom prst="rect">
            <a:avLst/>
          </a:prstGeom>
          <a:noFill/>
        </p:spPr>
        <p:txBody>
          <a:bodyPr wrap="none" rtlCol="0">
            <a:spAutoFit/>
          </a:bodyPr>
          <a:lstStyle/>
          <a:p>
            <a:r>
              <a:rPr lang="en-US" sz="1050" b="1" dirty="0">
                <a:latin typeface="Roboto" panose="02000000000000000000" pitchFamily="2" charset="0"/>
                <a:ea typeface="Roboto" panose="02000000000000000000" pitchFamily="2" charset="0"/>
              </a:rPr>
              <a:t>Darrell Porcello, PhD</a:t>
            </a:r>
          </a:p>
          <a:p>
            <a:r>
              <a:rPr lang="en-US" sz="1050" b="1" dirty="0">
                <a:latin typeface="Roboto" panose="02000000000000000000" pitchFamily="2" charset="0"/>
                <a:ea typeface="Roboto" panose="02000000000000000000" pitchFamily="2" charset="0"/>
              </a:rPr>
              <a:t>Director of STEM </a:t>
            </a:r>
          </a:p>
          <a:p>
            <a:r>
              <a:rPr lang="en-US" sz="1050" b="1" dirty="0">
                <a:latin typeface="Roboto" panose="02000000000000000000" pitchFamily="2" charset="0"/>
                <a:ea typeface="Roboto" panose="02000000000000000000" pitchFamily="2" charset="0"/>
              </a:rPr>
              <a:t>Networks and Partnerships</a:t>
            </a:r>
          </a:p>
        </p:txBody>
      </p:sp>
      <p:sp>
        <p:nvSpPr>
          <p:cNvPr id="6" name="TextBox 5">
            <a:extLst>
              <a:ext uri="{FF2B5EF4-FFF2-40B4-BE49-F238E27FC236}">
                <a16:creationId xmlns:a16="http://schemas.microsoft.com/office/drawing/2014/main" id="{57A67266-BE13-4940-8EEF-E027FF2E0BD7}"/>
              </a:ext>
            </a:extLst>
          </p:cNvPr>
          <p:cNvSpPr txBox="1"/>
          <p:nvPr/>
        </p:nvSpPr>
        <p:spPr>
          <a:xfrm>
            <a:off x="6626029" y="4803883"/>
            <a:ext cx="2069797" cy="253916"/>
          </a:xfrm>
          <a:prstGeom prst="rect">
            <a:avLst/>
          </a:prstGeom>
          <a:noFill/>
        </p:spPr>
        <p:txBody>
          <a:bodyPr wrap="none" rtlCol="0">
            <a:spAutoFit/>
          </a:bodyPr>
          <a:lstStyle/>
          <a:p>
            <a:r>
              <a:rPr lang="en-US" sz="1050" b="1">
                <a:latin typeface="Roboto" panose="02000000000000000000" pitchFamily="2" charset="0"/>
                <a:ea typeface="Roboto" panose="02000000000000000000" pitchFamily="2" charset="0"/>
              </a:rPr>
              <a:t>ASTC </a:t>
            </a:r>
            <a:r>
              <a:rPr lang="en-US" sz="1050" b="1" dirty="0">
                <a:latin typeface="Roboto" panose="02000000000000000000" pitchFamily="2" charset="0"/>
                <a:ea typeface="Roboto" panose="02000000000000000000" pitchFamily="2" charset="0"/>
              </a:rPr>
              <a:t>2019 | Toronto, Canada</a:t>
            </a:r>
          </a:p>
        </p:txBody>
      </p:sp>
    </p:spTree>
    <p:extLst>
      <p:ext uri="{BB962C8B-B14F-4D97-AF65-F5344CB8AC3E}">
        <p14:creationId xmlns:p14="http://schemas.microsoft.com/office/powerpoint/2010/main" val="30146621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EB6F22-A799-4E18-B67E-14B44B8CAF84}"/>
              </a:ext>
            </a:extLst>
          </p:cNvPr>
          <p:cNvSpPr/>
          <p:nvPr/>
        </p:nvSpPr>
        <p:spPr>
          <a:xfrm>
            <a:off x="5327233" y="0"/>
            <a:ext cx="3122945" cy="1938992"/>
          </a:xfrm>
          <a:prstGeom prst="rect">
            <a:avLst/>
          </a:prstGeom>
        </p:spPr>
        <p:txBody>
          <a:bodyPr wrap="square">
            <a:spAutoFit/>
          </a:bodyPr>
          <a:lstStyle/>
          <a:p>
            <a:r>
              <a:rPr lang="en-US" sz="2400" b="1" dirty="0">
                <a:latin typeface="Roboto" panose="02000000000000000000" pitchFamily="2" charset="0"/>
                <a:ea typeface="Roboto" panose="02000000000000000000" pitchFamily="2" charset="0"/>
              </a:rPr>
              <a:t>To nurture creativity and collaboration in </a:t>
            </a:r>
            <a:br>
              <a:rPr lang="en-US" sz="2400" b="1" dirty="0">
                <a:latin typeface="Roboto" panose="02000000000000000000" pitchFamily="2" charset="0"/>
                <a:ea typeface="Roboto" panose="02000000000000000000" pitchFamily="2" charset="0"/>
              </a:rPr>
            </a:br>
            <a:r>
              <a:rPr lang="en-US" sz="2400" b="1" dirty="0">
                <a:latin typeface="Roboto" panose="02000000000000000000" pitchFamily="2" charset="0"/>
                <a:ea typeface="Roboto" panose="02000000000000000000" pitchFamily="2" charset="0"/>
              </a:rPr>
              <a:t>all children and families.</a:t>
            </a:r>
          </a:p>
        </p:txBody>
      </p:sp>
      <p:pic>
        <p:nvPicPr>
          <p:cNvPr id="8" name="Picture 3">
            <a:extLst>
              <a:ext uri="{FF2B5EF4-FFF2-40B4-BE49-F238E27FC236}">
                <a16:creationId xmlns:a16="http://schemas.microsoft.com/office/drawing/2014/main" id="{14B118E6-48C7-45ED-A97B-BB59E5BE7C5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27074" y="151188"/>
            <a:ext cx="2334950" cy="2132445"/>
          </a:xfrm>
          <a:prstGeom prst="ellipse">
            <a:avLst/>
          </a:prstGeom>
          <a:ln w="12700">
            <a:miter lim="400000"/>
          </a:ln>
        </p:spPr>
      </p:pic>
      <p:pic>
        <p:nvPicPr>
          <p:cNvPr id="9" name="Picture 8">
            <a:extLst>
              <a:ext uri="{FF2B5EF4-FFF2-40B4-BE49-F238E27FC236}">
                <a16:creationId xmlns:a16="http://schemas.microsoft.com/office/drawing/2014/main" id="{8213682D-1386-44E8-B06C-8F10428A3B6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57556" y="2102510"/>
            <a:ext cx="1808935" cy="1205957"/>
          </a:xfrm>
          <a:prstGeom prst="ellipse">
            <a:avLst/>
          </a:prstGeom>
        </p:spPr>
      </p:pic>
      <p:pic>
        <p:nvPicPr>
          <p:cNvPr id="10" name="Picture 2" descr="Picture 2">
            <a:extLst>
              <a:ext uri="{FF2B5EF4-FFF2-40B4-BE49-F238E27FC236}">
                <a16:creationId xmlns:a16="http://schemas.microsoft.com/office/drawing/2014/main" id="{66E93760-E771-408C-9789-CD7E23A107A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21144" y="499222"/>
            <a:ext cx="2072529" cy="2072528"/>
          </a:xfrm>
          <a:prstGeom prst="ellipse">
            <a:avLst/>
          </a:prstGeom>
          <a:ln w="12700">
            <a:miter lim="400000"/>
          </a:ln>
        </p:spPr>
      </p:pic>
      <p:pic>
        <p:nvPicPr>
          <p:cNvPr id="11" name="Picture 6" descr="Picture 6">
            <a:extLst>
              <a:ext uri="{FF2B5EF4-FFF2-40B4-BE49-F238E27FC236}">
                <a16:creationId xmlns:a16="http://schemas.microsoft.com/office/drawing/2014/main" id="{763261C2-550A-4A72-A881-AC7DE0716C0F}"/>
              </a:ext>
            </a:extLst>
          </p:cNvPr>
          <p:cNvPicPr>
            <a:picLocks noChangeAspect="1"/>
          </p:cNvPicPr>
          <p:nvPr/>
        </p:nvPicPr>
        <p:blipFill>
          <a:blip r:embed="rId5"/>
          <a:stretch>
            <a:fillRect/>
          </a:stretch>
        </p:blipFill>
        <p:spPr>
          <a:xfrm>
            <a:off x="5483471" y="1920853"/>
            <a:ext cx="3263069" cy="2270552"/>
          </a:xfrm>
          <a:prstGeom prst="ellipse">
            <a:avLst/>
          </a:prstGeom>
          <a:ln w="12700">
            <a:miter lim="400000"/>
          </a:ln>
        </p:spPr>
      </p:pic>
      <p:pic>
        <p:nvPicPr>
          <p:cNvPr id="12" name="Content Placeholder 3" descr="Content Placeholder 3">
            <a:extLst>
              <a:ext uri="{FF2B5EF4-FFF2-40B4-BE49-F238E27FC236}">
                <a16:creationId xmlns:a16="http://schemas.microsoft.com/office/drawing/2014/main" id="{31ABAC21-5D15-4F7A-94B8-83FECD94B36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7074" y="3232683"/>
            <a:ext cx="2639442" cy="1759629"/>
          </a:xfrm>
          <a:prstGeom prst="ellipse">
            <a:avLst/>
          </a:prstGeom>
          <a:ln w="12700">
            <a:miter lim="400000"/>
          </a:ln>
        </p:spPr>
      </p:pic>
      <p:pic>
        <p:nvPicPr>
          <p:cNvPr id="13" name="Picture 12">
            <a:extLst>
              <a:ext uri="{FF2B5EF4-FFF2-40B4-BE49-F238E27FC236}">
                <a16:creationId xmlns:a16="http://schemas.microsoft.com/office/drawing/2014/main" id="{1851A789-FD3F-47A7-840B-2E65E42DB092}"/>
              </a:ext>
            </a:extLst>
          </p:cNvPr>
          <p:cNvPicPr/>
          <p:nvPr/>
        </p:nvPicPr>
        <p:blipFill>
          <a:blip r:embed="rId7" cstate="print">
            <a:alphaModFix amt="65000"/>
            <a:extLst>
              <a:ext uri="{28A0092B-C50C-407E-A947-70E740481C1C}">
                <a14:useLocalDpi xmlns:a14="http://schemas.microsoft.com/office/drawing/2010/main"/>
              </a:ext>
            </a:extLst>
          </a:blip>
          <a:stretch>
            <a:fillRect/>
          </a:stretch>
        </p:blipFill>
        <p:spPr>
          <a:xfrm>
            <a:off x="8450178" y="4490250"/>
            <a:ext cx="653250" cy="653250"/>
          </a:xfrm>
          <a:prstGeom prst="rect">
            <a:avLst/>
          </a:prstGeom>
        </p:spPr>
      </p:pic>
      <p:pic>
        <p:nvPicPr>
          <p:cNvPr id="4098" name="Picture 2">
            <a:extLst>
              <a:ext uri="{FF2B5EF4-FFF2-40B4-BE49-F238E27FC236}">
                <a16:creationId xmlns:a16="http://schemas.microsoft.com/office/drawing/2014/main" id="{FCF22392-F39F-42DB-B026-F5004E4C02AA}"/>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3121144" y="2741752"/>
            <a:ext cx="2379401" cy="2270552"/>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54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9ADFB0AB-BCE2-49B9-A51C-33DF462AC822}"/>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632325" y="7"/>
            <a:ext cx="4511675" cy="2940026"/>
          </a:xfrm>
          <a:custGeom>
            <a:avLst/>
            <a:gdLst>
              <a:gd name="connsiteX0" fmla="*/ 0 w 6015567"/>
              <a:gd name="connsiteY0" fmla="*/ 0 h 3920044"/>
              <a:gd name="connsiteX1" fmla="*/ 6015567 w 6015567"/>
              <a:gd name="connsiteY1" fmla="*/ 0 h 3920044"/>
              <a:gd name="connsiteX2" fmla="*/ 6015567 w 6015567"/>
              <a:gd name="connsiteY2" fmla="*/ 3920044 h 3920044"/>
              <a:gd name="connsiteX3" fmla="*/ 2469659 w 6015567"/>
              <a:gd name="connsiteY3" fmla="*/ 3920044 h 3920044"/>
              <a:gd name="connsiteX4" fmla="*/ 2469659 w 6015567"/>
              <a:gd name="connsiteY4" fmla="*/ 3103224 h 3920044"/>
              <a:gd name="connsiteX5" fmla="*/ 0 w 6015567"/>
              <a:gd name="connsiteY5" fmla="*/ 310322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5567" h="3920044">
                <a:moveTo>
                  <a:pt x="0" y="0"/>
                </a:moveTo>
                <a:lnTo>
                  <a:pt x="6015567" y="0"/>
                </a:lnTo>
                <a:lnTo>
                  <a:pt x="6015567" y="3920044"/>
                </a:lnTo>
                <a:lnTo>
                  <a:pt x="2469659" y="3920044"/>
                </a:lnTo>
                <a:lnTo>
                  <a:pt x="2469659" y="3103224"/>
                </a:lnTo>
                <a:lnTo>
                  <a:pt x="0" y="3103224"/>
                </a:lnTo>
                <a:close/>
              </a:path>
            </a:pathLst>
          </a:cu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E62BC4F-7FAD-4D27-998F-3A3CB9253E3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 y="3052483"/>
            <a:ext cx="2659381" cy="2091011"/>
          </a:xfrm>
          <a:prstGeom prst="rect">
            <a:avLst/>
          </a:prstGeom>
        </p:spPr>
      </p:pic>
      <p:pic>
        <p:nvPicPr>
          <p:cNvPr id="10" name="Picture 9">
            <a:extLst>
              <a:ext uri="{FF2B5EF4-FFF2-40B4-BE49-F238E27FC236}">
                <a16:creationId xmlns:a16="http://schemas.microsoft.com/office/drawing/2014/main" id="{91D1C177-3E33-4FA1-8455-15E5FA023DA6}"/>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765071" y="2433099"/>
            <a:ext cx="3613859" cy="2710394"/>
          </a:xfrm>
          <a:prstGeom prst="rect">
            <a:avLst/>
          </a:prstGeom>
        </p:spPr>
      </p:pic>
      <p:pic>
        <p:nvPicPr>
          <p:cNvPr id="6" name="Picture 5">
            <a:extLst>
              <a:ext uri="{FF2B5EF4-FFF2-40B4-BE49-F238E27FC236}">
                <a16:creationId xmlns:a16="http://schemas.microsoft.com/office/drawing/2014/main" id="{85EF1498-2D9A-4C31-92B2-AA9B757ACA6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 y="7"/>
            <a:ext cx="4511675" cy="2940026"/>
          </a:xfrm>
          <a:custGeom>
            <a:avLst/>
            <a:gdLst>
              <a:gd name="connsiteX0" fmla="*/ 0 w 6015567"/>
              <a:gd name="connsiteY0" fmla="*/ 0 h 3920044"/>
              <a:gd name="connsiteX1" fmla="*/ 6015567 w 6015567"/>
              <a:gd name="connsiteY1" fmla="*/ 0 h 3920044"/>
              <a:gd name="connsiteX2" fmla="*/ 6015567 w 6015567"/>
              <a:gd name="connsiteY2" fmla="*/ 3103224 h 3920044"/>
              <a:gd name="connsiteX3" fmla="*/ 3545908 w 6015567"/>
              <a:gd name="connsiteY3" fmla="*/ 3103224 h 3920044"/>
              <a:gd name="connsiteX4" fmla="*/ 3545908 w 6015567"/>
              <a:gd name="connsiteY4" fmla="*/ 3920044 h 3920044"/>
              <a:gd name="connsiteX5" fmla="*/ 0 w 6015567"/>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3074" name="Picture 2">
            <a:extLst>
              <a:ext uri="{FF2B5EF4-FFF2-40B4-BE49-F238E27FC236}">
                <a16:creationId xmlns:a16="http://schemas.microsoft.com/office/drawing/2014/main" id="{F16A66BA-C361-4131-B85C-3CCDBDE200D5}"/>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484621" y="3052482"/>
            <a:ext cx="2659380" cy="20910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E73D01B-F645-4754-AD9B-5B3D6029E5C6}"/>
              </a:ext>
            </a:extLst>
          </p:cNvPr>
          <p:cNvPicPr/>
          <p:nvPr/>
        </p:nvPicPr>
        <p:blipFill>
          <a:blip r:embed="rId7" cstate="print">
            <a:alphaModFix amt="65000"/>
            <a:extLst>
              <a:ext uri="{28A0092B-C50C-407E-A947-70E740481C1C}">
                <a14:useLocalDpi xmlns:a14="http://schemas.microsoft.com/office/drawing/2010/main"/>
              </a:ext>
            </a:extLst>
          </a:blip>
          <a:stretch>
            <a:fillRect/>
          </a:stretch>
        </p:blipFill>
        <p:spPr>
          <a:xfrm>
            <a:off x="8450178" y="4490250"/>
            <a:ext cx="653250" cy="653250"/>
          </a:xfrm>
          <a:prstGeom prst="rect">
            <a:avLst/>
          </a:prstGeom>
        </p:spPr>
      </p:pic>
    </p:spTree>
    <p:extLst>
      <p:ext uri="{BB962C8B-B14F-4D97-AF65-F5344CB8AC3E}">
        <p14:creationId xmlns:p14="http://schemas.microsoft.com/office/powerpoint/2010/main" val="95862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5300ED7D-4FA6-4727-B205-F44C9B499392}"/>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2"/>
          <a:stretch/>
        </p:blipFill>
        <p:spPr bwMode="auto">
          <a:xfrm>
            <a:off x="743271" y="717709"/>
            <a:ext cx="3708080" cy="3708083"/>
          </a:xfrm>
          <a:custGeom>
            <a:avLst/>
            <a:gdLst>
              <a:gd name="connsiteX0" fmla="*/ 2313823 w 4627646"/>
              <a:gd name="connsiteY0" fmla="*/ 0 h 4627648"/>
              <a:gd name="connsiteX1" fmla="*/ 4627646 w 4627646"/>
              <a:gd name="connsiteY1" fmla="*/ 2313824 h 4627648"/>
              <a:gd name="connsiteX2" fmla="*/ 2313823 w 4627646"/>
              <a:gd name="connsiteY2" fmla="*/ 4627648 h 4627648"/>
              <a:gd name="connsiteX3" fmla="*/ 0 w 4627646"/>
              <a:gd name="connsiteY3" fmla="*/ 2313824 h 4627648"/>
              <a:gd name="connsiteX4" fmla="*/ 2313823 w 4627646"/>
              <a:gd name="connsiteY4" fmla="*/ 0 h 4627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9690F018-DF4A-4DE7-B6AF-B137E7EC9B5F}"/>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2"/>
          <a:stretch/>
        </p:blipFill>
        <p:spPr bwMode="auto">
          <a:xfrm>
            <a:off x="4692651" y="717709"/>
            <a:ext cx="3708080" cy="3708083"/>
          </a:xfrm>
          <a:custGeom>
            <a:avLst/>
            <a:gdLst>
              <a:gd name="connsiteX0" fmla="*/ 2313823 w 4627646"/>
              <a:gd name="connsiteY0" fmla="*/ 0 h 4627648"/>
              <a:gd name="connsiteX1" fmla="*/ 4627646 w 4627646"/>
              <a:gd name="connsiteY1" fmla="*/ 2313824 h 4627648"/>
              <a:gd name="connsiteX2" fmla="*/ 2313823 w 4627646"/>
              <a:gd name="connsiteY2" fmla="*/ 4627648 h 4627648"/>
              <a:gd name="connsiteX3" fmla="*/ 0 w 4627646"/>
              <a:gd name="connsiteY3" fmla="*/ 2313824 h 4627648"/>
              <a:gd name="connsiteX4" fmla="*/ 2313823 w 4627646"/>
              <a:gd name="connsiteY4" fmla="*/ 0 h 4627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4D6FF91-D10E-4382-AC72-2E8623A707BB}"/>
              </a:ext>
            </a:extLst>
          </p:cNvPr>
          <p:cNvPicPr/>
          <p:nvPr/>
        </p:nvPicPr>
        <p:blipFill>
          <a:blip r:embed="rId4" cstate="print">
            <a:alphaModFix amt="65000"/>
            <a:extLst>
              <a:ext uri="{28A0092B-C50C-407E-A947-70E740481C1C}">
                <a14:useLocalDpi xmlns:a14="http://schemas.microsoft.com/office/drawing/2010/main"/>
              </a:ext>
            </a:extLst>
          </a:blip>
          <a:stretch>
            <a:fillRect/>
          </a:stretch>
        </p:blipFill>
        <p:spPr>
          <a:xfrm>
            <a:off x="8450178" y="4490250"/>
            <a:ext cx="653250" cy="653250"/>
          </a:xfrm>
          <a:prstGeom prst="rect">
            <a:avLst/>
          </a:prstGeom>
        </p:spPr>
      </p:pic>
      <p:sp>
        <p:nvSpPr>
          <p:cNvPr id="10" name="Rectangle 9">
            <a:extLst>
              <a:ext uri="{FF2B5EF4-FFF2-40B4-BE49-F238E27FC236}">
                <a16:creationId xmlns:a16="http://schemas.microsoft.com/office/drawing/2014/main" id="{A2B703BB-5DDD-400B-A974-A0E88D75B6AB}"/>
              </a:ext>
            </a:extLst>
          </p:cNvPr>
          <p:cNvSpPr/>
          <p:nvPr/>
        </p:nvSpPr>
        <p:spPr>
          <a:xfrm>
            <a:off x="-407743" y="4177713"/>
            <a:ext cx="2862470" cy="923330"/>
          </a:xfrm>
          <a:prstGeom prst="rect">
            <a:avLst/>
          </a:prstGeom>
        </p:spPr>
        <p:txBody>
          <a:bodyPr wrap="square">
            <a:spAutoFit/>
          </a:bodyPr>
          <a:lstStyle/>
          <a:p>
            <a:pPr algn="ctr">
              <a:spcAft>
                <a:spcPts val="450"/>
              </a:spcAft>
            </a:pPr>
            <a:r>
              <a:rPr lang="en-US" sz="2700" b="1" dirty="0">
                <a:latin typeface="Roboto" panose="02000000000000000000" pitchFamily="2" charset="0"/>
                <a:ea typeface="Roboto" panose="02000000000000000000" pitchFamily="2" charset="0"/>
              </a:rPr>
              <a:t>Rocket Reactions</a:t>
            </a:r>
          </a:p>
        </p:txBody>
      </p:sp>
      <p:pic>
        <p:nvPicPr>
          <p:cNvPr id="11" name="Picture 10">
            <a:extLst>
              <a:ext uri="{FF2B5EF4-FFF2-40B4-BE49-F238E27FC236}">
                <a16:creationId xmlns:a16="http://schemas.microsoft.com/office/drawing/2014/main" id="{FF09EB14-001A-4C85-A55B-968801B09741}"/>
              </a:ext>
            </a:extLst>
          </p:cNvPr>
          <p:cNvPicPr>
            <a:picLocks noChangeAspect="1"/>
          </p:cNvPicPr>
          <p:nvPr/>
        </p:nvPicPr>
        <p:blipFill>
          <a:blip r:embed="rId5"/>
          <a:stretch>
            <a:fillRect/>
          </a:stretch>
        </p:blipFill>
        <p:spPr>
          <a:xfrm>
            <a:off x="13297" y="-4022"/>
            <a:ext cx="1233070" cy="1274729"/>
          </a:xfrm>
          <a:prstGeom prst="rect">
            <a:avLst/>
          </a:prstGeom>
        </p:spPr>
      </p:pic>
      <p:sp>
        <p:nvSpPr>
          <p:cNvPr id="4" name="Rectangle 3">
            <a:extLst>
              <a:ext uri="{FF2B5EF4-FFF2-40B4-BE49-F238E27FC236}">
                <a16:creationId xmlns:a16="http://schemas.microsoft.com/office/drawing/2014/main" id="{5471B081-5F5E-4780-A3AC-031904633F01}"/>
              </a:ext>
            </a:extLst>
          </p:cNvPr>
          <p:cNvSpPr/>
          <p:nvPr/>
        </p:nvSpPr>
        <p:spPr>
          <a:xfrm>
            <a:off x="993721" y="149087"/>
            <a:ext cx="7119898" cy="923330"/>
          </a:xfrm>
          <a:prstGeom prst="rect">
            <a:avLst/>
          </a:prstGeom>
        </p:spPr>
        <p:txBody>
          <a:bodyPr wrap="square">
            <a:spAutoFit/>
          </a:bodyPr>
          <a:lstStyle/>
          <a:p>
            <a:pPr>
              <a:spcAft>
                <a:spcPts val="450"/>
              </a:spcAft>
            </a:pPr>
            <a:r>
              <a:rPr lang="en-US" sz="2700" b="1" dirty="0">
                <a:latin typeface="Roboto" panose="02000000000000000000" pitchFamily="2" charset="0"/>
                <a:ea typeface="Roboto" panose="02000000000000000000" pitchFamily="2" charset="0"/>
              </a:rPr>
              <a:t>Boom-Fizz: </a:t>
            </a:r>
            <a:r>
              <a:rPr lang="en-US" sz="2700" b="1" dirty="0">
                <a:solidFill>
                  <a:srgbClr val="FF0000"/>
                </a:solidFill>
                <a:latin typeface="Roboto" panose="02000000000000000000" pitchFamily="2" charset="0"/>
                <a:ea typeface="Roboto" panose="02000000000000000000" pitchFamily="2" charset="0"/>
              </a:rPr>
              <a:t>Sounds of Chemistry </a:t>
            </a:r>
            <a:r>
              <a:rPr lang="en-US" sz="2700" b="1" dirty="0">
                <a:latin typeface="Roboto" panose="02000000000000000000" pitchFamily="2" charset="0"/>
                <a:ea typeface="Roboto" panose="02000000000000000000" pitchFamily="2" charset="0"/>
              </a:rPr>
              <a:t>workshop</a:t>
            </a:r>
            <a:r>
              <a:rPr lang="en-US" sz="2700" dirty="0">
                <a:latin typeface="Roboto" panose="02000000000000000000" pitchFamily="2" charset="0"/>
                <a:ea typeface="Roboto" panose="02000000000000000000" pitchFamily="2" charset="0"/>
              </a:rPr>
              <a:t> </a:t>
            </a:r>
            <a:endParaRPr lang="en-US" sz="2700" b="1" dirty="0">
              <a:latin typeface="Roboto" panose="02000000000000000000" pitchFamily="2" charset="0"/>
              <a:ea typeface="Roboto" panose="02000000000000000000" pitchFamily="2" charset="0"/>
            </a:endParaRPr>
          </a:p>
        </p:txBody>
      </p:sp>
      <p:sp>
        <p:nvSpPr>
          <p:cNvPr id="7" name="Explosion: 14 Points 6">
            <a:extLst>
              <a:ext uri="{FF2B5EF4-FFF2-40B4-BE49-F238E27FC236}">
                <a16:creationId xmlns:a16="http://schemas.microsoft.com/office/drawing/2014/main" id="{3E3652D3-97A6-4940-A7C4-83B57730FD83}"/>
              </a:ext>
            </a:extLst>
          </p:cNvPr>
          <p:cNvSpPr/>
          <p:nvPr/>
        </p:nvSpPr>
        <p:spPr>
          <a:xfrm rot="1085799">
            <a:off x="3590832" y="3302935"/>
            <a:ext cx="2203637" cy="1815353"/>
          </a:xfrm>
          <a:prstGeom prst="irregularSeal2">
            <a:avLst/>
          </a:prstGeom>
          <a:ln w="5715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050" dirty="0"/>
          </a:p>
        </p:txBody>
      </p:sp>
      <p:sp>
        <p:nvSpPr>
          <p:cNvPr id="14" name="Explosion: 14 Points 13">
            <a:extLst>
              <a:ext uri="{FF2B5EF4-FFF2-40B4-BE49-F238E27FC236}">
                <a16:creationId xmlns:a16="http://schemas.microsoft.com/office/drawing/2014/main" id="{0AF58B08-3873-4392-B22D-355CDBBBC77F}"/>
              </a:ext>
            </a:extLst>
          </p:cNvPr>
          <p:cNvSpPr/>
          <p:nvPr/>
        </p:nvSpPr>
        <p:spPr>
          <a:xfrm rot="1085799">
            <a:off x="3768926" y="3513435"/>
            <a:ext cx="1807713" cy="1411062"/>
          </a:xfrm>
          <a:prstGeom prst="irregularSeal2">
            <a:avLst/>
          </a:prstGeom>
          <a:ln w="5715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050" dirty="0"/>
          </a:p>
        </p:txBody>
      </p:sp>
      <p:pic>
        <p:nvPicPr>
          <p:cNvPr id="18" name="Picture 17">
            <a:extLst>
              <a:ext uri="{FF2B5EF4-FFF2-40B4-BE49-F238E27FC236}">
                <a16:creationId xmlns:a16="http://schemas.microsoft.com/office/drawing/2014/main" id="{84D219E5-7D0F-4FB3-A920-6B75E308B51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938308" y="3845762"/>
            <a:ext cx="1410107" cy="663903"/>
          </a:xfrm>
          <a:prstGeom prst="rect">
            <a:avLst/>
          </a:prstGeom>
        </p:spPr>
      </p:pic>
    </p:spTree>
    <p:extLst>
      <p:ext uri="{BB962C8B-B14F-4D97-AF65-F5344CB8AC3E}">
        <p14:creationId xmlns:p14="http://schemas.microsoft.com/office/powerpoint/2010/main" val="412469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2" name="Picture 4">
            <a:extLst>
              <a:ext uri="{FF2B5EF4-FFF2-40B4-BE49-F238E27FC236}">
                <a16:creationId xmlns:a16="http://schemas.microsoft.com/office/drawing/2014/main" id="{A94E2BBC-2627-4C8F-9F03-5215503C4E49}"/>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2"/>
          <a:stretch/>
        </p:blipFill>
        <p:spPr bwMode="auto">
          <a:xfrm>
            <a:off x="743271" y="717709"/>
            <a:ext cx="3708080" cy="3708083"/>
          </a:xfrm>
          <a:custGeom>
            <a:avLst/>
            <a:gdLst>
              <a:gd name="connsiteX0" fmla="*/ 2313823 w 4627646"/>
              <a:gd name="connsiteY0" fmla="*/ 0 h 4627648"/>
              <a:gd name="connsiteX1" fmla="*/ 4627646 w 4627646"/>
              <a:gd name="connsiteY1" fmla="*/ 2313824 h 4627648"/>
              <a:gd name="connsiteX2" fmla="*/ 2313823 w 4627646"/>
              <a:gd name="connsiteY2" fmla="*/ 4627648 h 4627648"/>
              <a:gd name="connsiteX3" fmla="*/ 0 w 4627646"/>
              <a:gd name="connsiteY3" fmla="*/ 2313824 h 4627648"/>
              <a:gd name="connsiteX4" fmla="*/ 2313823 w 4627646"/>
              <a:gd name="connsiteY4" fmla="*/ 0 h 4627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B84E1875-2A3E-4EAE-B1CF-EEE6D6282C14}"/>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2"/>
          <a:stretch/>
        </p:blipFill>
        <p:spPr bwMode="auto">
          <a:xfrm>
            <a:off x="4692651" y="717709"/>
            <a:ext cx="3708080" cy="3708083"/>
          </a:xfrm>
          <a:custGeom>
            <a:avLst/>
            <a:gdLst>
              <a:gd name="connsiteX0" fmla="*/ 2313823 w 4627646"/>
              <a:gd name="connsiteY0" fmla="*/ 0 h 4627648"/>
              <a:gd name="connsiteX1" fmla="*/ 4627646 w 4627646"/>
              <a:gd name="connsiteY1" fmla="*/ 2313824 h 4627648"/>
              <a:gd name="connsiteX2" fmla="*/ 2313823 w 4627646"/>
              <a:gd name="connsiteY2" fmla="*/ 4627648 h 4627648"/>
              <a:gd name="connsiteX3" fmla="*/ 0 w 4627646"/>
              <a:gd name="connsiteY3" fmla="*/ 2313824 h 4627648"/>
              <a:gd name="connsiteX4" fmla="*/ 2313823 w 4627646"/>
              <a:gd name="connsiteY4" fmla="*/ 0 h 4627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67ABC9D-898E-4FB0-9F30-8B24864DE1D3}"/>
              </a:ext>
            </a:extLst>
          </p:cNvPr>
          <p:cNvPicPr/>
          <p:nvPr/>
        </p:nvPicPr>
        <p:blipFill>
          <a:blip r:embed="rId4" cstate="print">
            <a:alphaModFix amt="65000"/>
            <a:extLst>
              <a:ext uri="{28A0092B-C50C-407E-A947-70E740481C1C}">
                <a14:useLocalDpi xmlns:a14="http://schemas.microsoft.com/office/drawing/2010/main"/>
              </a:ext>
            </a:extLst>
          </a:blip>
          <a:stretch>
            <a:fillRect/>
          </a:stretch>
        </p:blipFill>
        <p:spPr>
          <a:xfrm>
            <a:off x="8450178" y="4490250"/>
            <a:ext cx="653250" cy="653250"/>
          </a:xfrm>
          <a:prstGeom prst="rect">
            <a:avLst/>
          </a:prstGeom>
        </p:spPr>
      </p:pic>
      <p:sp>
        <p:nvSpPr>
          <p:cNvPr id="13" name="Rectangle 12">
            <a:extLst>
              <a:ext uri="{FF2B5EF4-FFF2-40B4-BE49-F238E27FC236}">
                <a16:creationId xmlns:a16="http://schemas.microsoft.com/office/drawing/2014/main" id="{197BC0F8-E650-4C82-A401-CEFAB48FA0CD}"/>
              </a:ext>
            </a:extLst>
          </p:cNvPr>
          <p:cNvSpPr/>
          <p:nvPr/>
        </p:nvSpPr>
        <p:spPr>
          <a:xfrm>
            <a:off x="-561860" y="4261271"/>
            <a:ext cx="3345512" cy="923330"/>
          </a:xfrm>
          <a:prstGeom prst="rect">
            <a:avLst/>
          </a:prstGeom>
        </p:spPr>
        <p:txBody>
          <a:bodyPr wrap="square">
            <a:spAutoFit/>
          </a:bodyPr>
          <a:lstStyle/>
          <a:p>
            <a:pPr algn="ctr">
              <a:spcAft>
                <a:spcPts val="450"/>
              </a:spcAft>
            </a:pPr>
            <a:r>
              <a:rPr lang="en-US" sz="2700" b="1" dirty="0">
                <a:latin typeface="Roboto" panose="02000000000000000000" pitchFamily="2" charset="0"/>
                <a:ea typeface="Roboto" panose="02000000000000000000" pitchFamily="2" charset="0"/>
              </a:rPr>
              <a:t>Sublimation Bubbles</a:t>
            </a:r>
          </a:p>
        </p:txBody>
      </p:sp>
      <p:pic>
        <p:nvPicPr>
          <p:cNvPr id="14" name="Picture 13">
            <a:extLst>
              <a:ext uri="{FF2B5EF4-FFF2-40B4-BE49-F238E27FC236}">
                <a16:creationId xmlns:a16="http://schemas.microsoft.com/office/drawing/2014/main" id="{FA89CBF3-BB26-4DCC-97B4-1DF174DEDCF8}"/>
              </a:ext>
            </a:extLst>
          </p:cNvPr>
          <p:cNvPicPr>
            <a:picLocks noChangeAspect="1"/>
          </p:cNvPicPr>
          <p:nvPr/>
        </p:nvPicPr>
        <p:blipFill>
          <a:blip r:embed="rId5"/>
          <a:stretch>
            <a:fillRect/>
          </a:stretch>
        </p:blipFill>
        <p:spPr>
          <a:xfrm>
            <a:off x="13297" y="-4022"/>
            <a:ext cx="1233070" cy="1274729"/>
          </a:xfrm>
          <a:prstGeom prst="rect">
            <a:avLst/>
          </a:prstGeom>
        </p:spPr>
      </p:pic>
      <p:sp>
        <p:nvSpPr>
          <p:cNvPr id="15" name="Rectangle 14">
            <a:extLst>
              <a:ext uri="{FF2B5EF4-FFF2-40B4-BE49-F238E27FC236}">
                <a16:creationId xmlns:a16="http://schemas.microsoft.com/office/drawing/2014/main" id="{19F26C01-D54E-4B6B-B3A6-9D2C46232F4A}"/>
              </a:ext>
            </a:extLst>
          </p:cNvPr>
          <p:cNvSpPr/>
          <p:nvPr/>
        </p:nvSpPr>
        <p:spPr>
          <a:xfrm>
            <a:off x="993722" y="149087"/>
            <a:ext cx="7015230" cy="923330"/>
          </a:xfrm>
          <a:prstGeom prst="rect">
            <a:avLst/>
          </a:prstGeom>
        </p:spPr>
        <p:txBody>
          <a:bodyPr wrap="square">
            <a:spAutoFit/>
          </a:bodyPr>
          <a:lstStyle/>
          <a:p>
            <a:pPr>
              <a:spcAft>
                <a:spcPts val="450"/>
              </a:spcAft>
            </a:pPr>
            <a:r>
              <a:rPr lang="en-US" sz="2700" b="1" dirty="0">
                <a:latin typeface="Roboto" panose="02000000000000000000" pitchFamily="2" charset="0"/>
                <a:ea typeface="Roboto" panose="02000000000000000000" pitchFamily="2" charset="0"/>
              </a:rPr>
              <a:t>Boom-Fizz: </a:t>
            </a:r>
            <a:r>
              <a:rPr lang="en-US" sz="2700" b="1" dirty="0">
                <a:solidFill>
                  <a:srgbClr val="FF0000"/>
                </a:solidFill>
                <a:latin typeface="Roboto" panose="02000000000000000000" pitchFamily="2" charset="0"/>
                <a:ea typeface="Roboto" panose="02000000000000000000" pitchFamily="2" charset="0"/>
              </a:rPr>
              <a:t>Sounds of Chemistry </a:t>
            </a:r>
            <a:r>
              <a:rPr lang="en-US" sz="2700" b="1" dirty="0">
                <a:latin typeface="Roboto" panose="02000000000000000000" pitchFamily="2" charset="0"/>
                <a:ea typeface="Roboto" panose="02000000000000000000" pitchFamily="2" charset="0"/>
              </a:rPr>
              <a:t>workshop</a:t>
            </a:r>
            <a:r>
              <a:rPr lang="en-US" sz="2700" dirty="0">
                <a:latin typeface="Roboto" panose="02000000000000000000" pitchFamily="2" charset="0"/>
                <a:ea typeface="Roboto" panose="02000000000000000000" pitchFamily="2" charset="0"/>
              </a:rPr>
              <a:t> </a:t>
            </a:r>
            <a:endParaRPr lang="en-US" sz="2700" b="1" dirty="0">
              <a:latin typeface="Roboto" panose="02000000000000000000" pitchFamily="2" charset="0"/>
              <a:ea typeface="Roboto" panose="02000000000000000000" pitchFamily="2" charset="0"/>
            </a:endParaRPr>
          </a:p>
        </p:txBody>
      </p:sp>
      <p:sp>
        <p:nvSpPr>
          <p:cNvPr id="2" name="Cloud 1">
            <a:extLst>
              <a:ext uri="{FF2B5EF4-FFF2-40B4-BE49-F238E27FC236}">
                <a16:creationId xmlns:a16="http://schemas.microsoft.com/office/drawing/2014/main" id="{32556A74-FAC8-4580-B9C8-9E2E629C3C64}"/>
              </a:ext>
            </a:extLst>
          </p:cNvPr>
          <p:cNvSpPr/>
          <p:nvPr/>
        </p:nvSpPr>
        <p:spPr>
          <a:xfrm>
            <a:off x="3680395" y="3519768"/>
            <a:ext cx="1892015" cy="1366558"/>
          </a:xfrm>
          <a:prstGeom prst="cloud">
            <a:avLst/>
          </a:prstGeom>
          <a:ln w="57150">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050" dirty="0"/>
          </a:p>
        </p:txBody>
      </p:sp>
      <p:sp>
        <p:nvSpPr>
          <p:cNvPr id="16" name="Cloud 15">
            <a:extLst>
              <a:ext uri="{FF2B5EF4-FFF2-40B4-BE49-F238E27FC236}">
                <a16:creationId xmlns:a16="http://schemas.microsoft.com/office/drawing/2014/main" id="{46DFAB8F-A27F-4AD9-ACF8-2243EBE6C49A}"/>
              </a:ext>
            </a:extLst>
          </p:cNvPr>
          <p:cNvSpPr/>
          <p:nvPr/>
        </p:nvSpPr>
        <p:spPr>
          <a:xfrm>
            <a:off x="3945184" y="3675312"/>
            <a:ext cx="1450448" cy="1047624"/>
          </a:xfrm>
          <a:prstGeom prst="cloud">
            <a:avLst/>
          </a:prstGeom>
          <a:ln w="57150">
            <a:solidFill>
              <a:srgbClr val="92D05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75" b="1" dirty="0"/>
          </a:p>
        </p:txBody>
      </p:sp>
      <p:pic>
        <p:nvPicPr>
          <p:cNvPr id="7" name="Picture 6" descr="A picture containing clipart&#10;&#10;Description automatically generated">
            <a:extLst>
              <a:ext uri="{FF2B5EF4-FFF2-40B4-BE49-F238E27FC236}">
                <a16:creationId xmlns:a16="http://schemas.microsoft.com/office/drawing/2014/main" id="{F20F78D2-3DEB-4577-949B-B3CAB1CEB83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877451" y="3872779"/>
            <a:ext cx="1585914" cy="553013"/>
          </a:xfrm>
          <a:prstGeom prst="rect">
            <a:avLst/>
          </a:prstGeom>
        </p:spPr>
      </p:pic>
    </p:spTree>
    <p:extLst>
      <p:ext uri="{BB962C8B-B14F-4D97-AF65-F5344CB8AC3E}">
        <p14:creationId xmlns:p14="http://schemas.microsoft.com/office/powerpoint/2010/main" val="124247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998417" y="1865665"/>
            <a:ext cx="2092712" cy="261610"/>
          </a:xfrm>
          <a:prstGeom prst="rect">
            <a:avLst/>
          </a:prstGeom>
          <a:noFill/>
        </p:spPr>
        <p:txBody>
          <a:bodyPr wrap="square" rtlCol="0">
            <a:spAutoFit/>
          </a:bodyPr>
          <a:lstStyle/>
          <a:p>
            <a:pPr algn="r"/>
            <a:r>
              <a:rPr lang="en-US" sz="1100" dirty="0">
                <a:solidFill>
                  <a:schemeClr val="bg1"/>
                </a:solidFill>
              </a:rPr>
              <a:t>Science Museum of Minnesota</a:t>
            </a:r>
          </a:p>
        </p:txBody>
      </p:sp>
      <p:sp>
        <p:nvSpPr>
          <p:cNvPr id="16" name="TextBox 15"/>
          <p:cNvSpPr txBox="1"/>
          <p:nvPr/>
        </p:nvSpPr>
        <p:spPr>
          <a:xfrm>
            <a:off x="1716504" y="4658491"/>
            <a:ext cx="986683" cy="261610"/>
          </a:xfrm>
          <a:prstGeom prst="rect">
            <a:avLst/>
          </a:prstGeom>
          <a:noFill/>
        </p:spPr>
        <p:txBody>
          <a:bodyPr wrap="square" rtlCol="0">
            <a:spAutoFit/>
          </a:bodyPr>
          <a:lstStyle/>
          <a:p>
            <a:pPr algn="r"/>
            <a:r>
              <a:rPr lang="en-US" sz="1100" dirty="0">
                <a:solidFill>
                  <a:schemeClr val="bg1"/>
                </a:solidFill>
              </a:rPr>
              <a:t>Sciencenter</a:t>
            </a:r>
          </a:p>
        </p:txBody>
      </p:sp>
      <p:sp>
        <p:nvSpPr>
          <p:cNvPr id="18" name="TextBox 17"/>
          <p:cNvSpPr txBox="1"/>
          <p:nvPr/>
        </p:nvSpPr>
        <p:spPr>
          <a:xfrm>
            <a:off x="7413457" y="4658491"/>
            <a:ext cx="1588928" cy="261610"/>
          </a:xfrm>
          <a:prstGeom prst="rect">
            <a:avLst/>
          </a:prstGeom>
          <a:noFill/>
        </p:spPr>
        <p:txBody>
          <a:bodyPr wrap="square" rtlCol="0">
            <a:spAutoFit/>
          </a:bodyPr>
          <a:lstStyle/>
          <a:p>
            <a:pPr algn="r"/>
            <a:r>
              <a:rPr lang="en-US" sz="1100" dirty="0">
                <a:solidFill>
                  <a:schemeClr val="bg1"/>
                </a:solidFill>
              </a:rPr>
              <a:t>Museum of Science</a:t>
            </a:r>
          </a:p>
        </p:txBody>
      </p:sp>
      <p:sp>
        <p:nvSpPr>
          <p:cNvPr id="21" name="TextBox 20"/>
          <p:cNvSpPr txBox="1"/>
          <p:nvPr/>
        </p:nvSpPr>
        <p:spPr>
          <a:xfrm>
            <a:off x="7357762" y="746177"/>
            <a:ext cx="1588928" cy="261610"/>
          </a:xfrm>
          <a:prstGeom prst="rect">
            <a:avLst/>
          </a:prstGeom>
          <a:noFill/>
        </p:spPr>
        <p:txBody>
          <a:bodyPr wrap="square" rtlCol="0">
            <a:spAutoFit/>
          </a:bodyPr>
          <a:lstStyle/>
          <a:p>
            <a:pPr algn="r"/>
            <a:r>
              <a:rPr lang="en-US" sz="1100" dirty="0">
                <a:solidFill>
                  <a:schemeClr val="bg1"/>
                </a:solidFill>
              </a:rPr>
              <a:t>KidSTREAM</a:t>
            </a:r>
          </a:p>
        </p:txBody>
      </p:sp>
      <p:pic>
        <p:nvPicPr>
          <p:cNvPr id="23" name="Picture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2589" y="967234"/>
            <a:ext cx="6643753" cy="3731810"/>
          </a:xfrm>
          <a:prstGeom prst="rect">
            <a:avLst/>
          </a:prstGeom>
          <a:ln>
            <a:solidFill>
              <a:schemeClr val="tx1"/>
            </a:solidFill>
          </a:ln>
        </p:spPr>
      </p:pic>
      <p:sp>
        <p:nvSpPr>
          <p:cNvPr id="2" name="Title 1"/>
          <p:cNvSpPr>
            <a:spLocks noGrp="1"/>
          </p:cNvSpPr>
          <p:nvPr>
            <p:ph type="title"/>
          </p:nvPr>
        </p:nvSpPr>
        <p:spPr>
          <a:xfrm>
            <a:off x="9451035" y="1495914"/>
            <a:ext cx="1860300" cy="2339100"/>
          </a:xfrm>
        </p:spPr>
        <p:txBody>
          <a:bodyPr/>
          <a:lstStyle/>
          <a:p>
            <a:endParaRPr lang="en-US"/>
          </a:p>
        </p:txBody>
      </p:sp>
      <p:sp>
        <p:nvSpPr>
          <p:cNvPr id="10" name="Title 1"/>
          <p:cNvSpPr txBox="1">
            <a:spLocks/>
          </p:cNvSpPr>
          <p:nvPr/>
        </p:nvSpPr>
        <p:spPr>
          <a:xfrm>
            <a:off x="0" y="0"/>
            <a:ext cx="9144000" cy="749147"/>
          </a:xfrm>
          <a:prstGeom prst="rect">
            <a:avLst/>
          </a:prstGeom>
          <a:solidFill>
            <a:srgbClr val="00858B"/>
          </a:solid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Arial"/>
              <a:buNone/>
              <a:defRPr sz="1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1800" b="1">
                <a:solidFill>
                  <a:schemeClr val="dk1"/>
                </a:solidFill>
              </a:defRPr>
            </a:lvl2pPr>
            <a:lvl3pPr lvl="2" indent="0">
              <a:spcBef>
                <a:spcPts val="0"/>
              </a:spcBef>
              <a:buClr>
                <a:schemeClr val="dk1"/>
              </a:buClr>
              <a:buFont typeface="Arial"/>
              <a:buNone/>
              <a:defRPr sz="1800" b="1">
                <a:solidFill>
                  <a:schemeClr val="dk1"/>
                </a:solidFill>
              </a:defRPr>
            </a:lvl3pPr>
            <a:lvl4pPr lvl="3" indent="0">
              <a:spcBef>
                <a:spcPts val="0"/>
              </a:spcBef>
              <a:buClr>
                <a:schemeClr val="dk1"/>
              </a:buClr>
              <a:buFont typeface="Arial"/>
              <a:buNone/>
              <a:defRPr sz="1800" b="1">
                <a:solidFill>
                  <a:schemeClr val="dk1"/>
                </a:solidFill>
              </a:defRPr>
            </a:lvl4pPr>
            <a:lvl5pPr lvl="4" indent="0">
              <a:spcBef>
                <a:spcPts val="0"/>
              </a:spcBef>
              <a:buClr>
                <a:schemeClr val="dk1"/>
              </a:buClr>
              <a:buFont typeface="Arial"/>
              <a:buNone/>
              <a:defRPr sz="1800" b="1">
                <a:solidFill>
                  <a:schemeClr val="dk1"/>
                </a:solidFill>
              </a:defRPr>
            </a:lvl5pPr>
            <a:lvl6pPr lvl="5" indent="0">
              <a:spcBef>
                <a:spcPts val="0"/>
              </a:spcBef>
              <a:buClr>
                <a:schemeClr val="dk1"/>
              </a:buClr>
              <a:buFont typeface="Arial"/>
              <a:buNone/>
              <a:defRPr sz="1800" b="1">
                <a:solidFill>
                  <a:schemeClr val="dk1"/>
                </a:solidFill>
              </a:defRPr>
            </a:lvl6pPr>
            <a:lvl7pPr lvl="6" indent="0">
              <a:spcBef>
                <a:spcPts val="0"/>
              </a:spcBef>
              <a:buClr>
                <a:schemeClr val="dk1"/>
              </a:buClr>
              <a:buFont typeface="Arial"/>
              <a:buNone/>
              <a:defRPr sz="1800" b="1">
                <a:solidFill>
                  <a:schemeClr val="dk1"/>
                </a:solidFill>
              </a:defRPr>
            </a:lvl7pPr>
            <a:lvl8pPr lvl="7" indent="0">
              <a:spcBef>
                <a:spcPts val="0"/>
              </a:spcBef>
              <a:buClr>
                <a:schemeClr val="dk1"/>
              </a:buClr>
              <a:buFont typeface="Arial"/>
              <a:buNone/>
              <a:defRPr sz="1800" b="1">
                <a:solidFill>
                  <a:schemeClr val="dk1"/>
                </a:solidFill>
              </a:defRPr>
            </a:lvl8pPr>
            <a:lvl9pPr lvl="8" indent="0">
              <a:spcBef>
                <a:spcPts val="0"/>
              </a:spcBef>
              <a:buClr>
                <a:schemeClr val="dk1"/>
              </a:buClr>
              <a:buFont typeface="Arial"/>
              <a:buNone/>
              <a:defRPr sz="1800" b="1">
                <a:solidFill>
                  <a:schemeClr val="dk1"/>
                </a:solidFill>
              </a:defRPr>
            </a:lvl9pPr>
          </a:lstStyle>
          <a:p>
            <a:pPr algn="ctr"/>
            <a:r>
              <a:rPr lang="en-US" sz="3600" dirty="0">
                <a:solidFill>
                  <a:schemeClr val="bg1"/>
                </a:solidFill>
                <a:latin typeface="Calibri" charset="0"/>
                <a:ea typeface="Calibri" charset="0"/>
                <a:cs typeface="Calibri" charset="0"/>
              </a:rPr>
              <a:t>Training Guides</a:t>
            </a:r>
            <a:endParaRPr lang="en-US" sz="3600" dirty="0">
              <a:latin typeface="Calibri" charset="0"/>
              <a:ea typeface="Calibri" charset="0"/>
              <a:cs typeface="Calibri" charset="0"/>
            </a:endParaRPr>
          </a:p>
        </p:txBody>
      </p:sp>
    </p:spTree>
    <p:extLst>
      <p:ext uri="{BB962C8B-B14F-4D97-AF65-F5344CB8AC3E}">
        <p14:creationId xmlns:p14="http://schemas.microsoft.com/office/powerpoint/2010/main" val="3908626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DE976256-BCD8-4CD7-9316-0992F9FE7E14}"/>
              </a:ext>
            </a:extLst>
          </p:cNvPr>
          <p:cNvGraphicFramePr>
            <a:graphicFrameLocks noChangeAspect="1"/>
          </p:cNvGraphicFramePr>
          <p:nvPr>
            <p:extLst>
              <p:ext uri="{D42A27DB-BD31-4B8C-83A1-F6EECF244321}">
                <p14:modId xmlns:p14="http://schemas.microsoft.com/office/powerpoint/2010/main" val="4039507848"/>
              </p:ext>
            </p:extLst>
          </p:nvPr>
        </p:nvGraphicFramePr>
        <p:xfrm>
          <a:off x="2479946" y="1769258"/>
          <a:ext cx="2061305" cy="2667570"/>
        </p:xfrm>
        <a:graphic>
          <a:graphicData uri="http://schemas.openxmlformats.org/presentationml/2006/ole">
            <mc:AlternateContent xmlns:mc="http://schemas.openxmlformats.org/markup-compatibility/2006">
              <mc:Choice xmlns:v="urn:schemas-microsoft-com:vml" Requires="v">
                <p:oleObj spid="_x0000_s1051" name="Acrobat Document" r:id="rId3" imgW="3885951" imgH="5029109" progId="Acrobat.Document.DC">
                  <p:embed/>
                </p:oleObj>
              </mc:Choice>
              <mc:Fallback>
                <p:oleObj name="Acrobat Document" r:id="rId3" imgW="3885951" imgH="5029109" progId="Acrobat.Document.DC">
                  <p:embed/>
                  <p:pic>
                    <p:nvPicPr>
                      <p:cNvPr id="4" name="Object 3">
                        <a:extLst>
                          <a:ext uri="{FF2B5EF4-FFF2-40B4-BE49-F238E27FC236}">
                            <a16:creationId xmlns:a16="http://schemas.microsoft.com/office/drawing/2014/main" id="{DE976256-BCD8-4CD7-9316-0992F9FE7E14}"/>
                          </a:ext>
                        </a:extLst>
                      </p:cNvPr>
                      <p:cNvPicPr/>
                      <p:nvPr/>
                    </p:nvPicPr>
                    <p:blipFill>
                      <a:blip r:embed="rId4"/>
                      <a:stretch>
                        <a:fillRect/>
                      </a:stretch>
                    </p:blipFill>
                    <p:spPr>
                      <a:xfrm>
                        <a:off x="2479946" y="1769258"/>
                        <a:ext cx="2061305" cy="266757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0C19AEE4-659F-4B85-9CEB-CF3EF4023FE4}"/>
              </a:ext>
            </a:extLst>
          </p:cNvPr>
          <p:cNvGraphicFramePr>
            <a:graphicFrameLocks noChangeAspect="1"/>
          </p:cNvGraphicFramePr>
          <p:nvPr>
            <p:extLst>
              <p:ext uri="{D42A27DB-BD31-4B8C-83A1-F6EECF244321}">
                <p14:modId xmlns:p14="http://schemas.microsoft.com/office/powerpoint/2010/main" val="3435094614"/>
              </p:ext>
            </p:extLst>
          </p:nvPr>
        </p:nvGraphicFramePr>
        <p:xfrm>
          <a:off x="357142" y="1769258"/>
          <a:ext cx="2061305" cy="2667570"/>
        </p:xfrm>
        <a:graphic>
          <a:graphicData uri="http://schemas.openxmlformats.org/presentationml/2006/ole">
            <mc:AlternateContent xmlns:mc="http://schemas.openxmlformats.org/markup-compatibility/2006">
              <mc:Choice xmlns:v="urn:schemas-microsoft-com:vml" Requires="v">
                <p:oleObj spid="_x0000_s1052" name="Acrobat Document" r:id="rId5" imgW="3885951" imgH="5029109" progId="Acrobat.Document.DC">
                  <p:embed/>
                </p:oleObj>
              </mc:Choice>
              <mc:Fallback>
                <p:oleObj name="Acrobat Document" r:id="rId5" imgW="3885951" imgH="5029109" progId="Acrobat.Document.DC">
                  <p:embed/>
                  <p:pic>
                    <p:nvPicPr>
                      <p:cNvPr id="6" name="Object 5">
                        <a:extLst>
                          <a:ext uri="{FF2B5EF4-FFF2-40B4-BE49-F238E27FC236}">
                            <a16:creationId xmlns:a16="http://schemas.microsoft.com/office/drawing/2014/main" id="{0C19AEE4-659F-4B85-9CEB-CF3EF4023FE4}"/>
                          </a:ext>
                        </a:extLst>
                      </p:cNvPr>
                      <p:cNvPicPr/>
                      <p:nvPr/>
                    </p:nvPicPr>
                    <p:blipFill>
                      <a:blip r:embed="rId6"/>
                      <a:stretch>
                        <a:fillRect/>
                      </a:stretch>
                    </p:blipFill>
                    <p:spPr>
                      <a:xfrm>
                        <a:off x="357142" y="1769258"/>
                        <a:ext cx="2061305" cy="2667570"/>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ED731C7D-2F17-4EE8-BB63-EB7134100B70}"/>
              </a:ext>
            </a:extLst>
          </p:cNvPr>
          <p:cNvPicPr>
            <a:picLocks noChangeAspect="1"/>
          </p:cNvPicPr>
          <p:nvPr/>
        </p:nvPicPr>
        <p:blipFill>
          <a:blip r:embed="rId7"/>
          <a:stretch>
            <a:fillRect/>
          </a:stretch>
        </p:blipFill>
        <p:spPr>
          <a:xfrm>
            <a:off x="711024" y="494529"/>
            <a:ext cx="1233070" cy="1274729"/>
          </a:xfrm>
          <a:prstGeom prst="rect">
            <a:avLst/>
          </a:prstGeom>
        </p:spPr>
      </p:pic>
      <p:pic>
        <p:nvPicPr>
          <p:cNvPr id="10" name="Picture 9">
            <a:extLst>
              <a:ext uri="{FF2B5EF4-FFF2-40B4-BE49-F238E27FC236}">
                <a16:creationId xmlns:a16="http://schemas.microsoft.com/office/drawing/2014/main" id="{55E20C52-81D4-4497-BDE9-370EE827ED8E}"/>
              </a:ext>
            </a:extLst>
          </p:cNvPr>
          <p:cNvPicPr>
            <a:picLocks noChangeAspect="1"/>
          </p:cNvPicPr>
          <p:nvPr/>
        </p:nvPicPr>
        <p:blipFill>
          <a:blip r:embed="rId7"/>
          <a:stretch>
            <a:fillRect/>
          </a:stretch>
        </p:blipFill>
        <p:spPr>
          <a:xfrm>
            <a:off x="2894064" y="494529"/>
            <a:ext cx="1233070" cy="1274729"/>
          </a:xfrm>
          <a:prstGeom prst="rect">
            <a:avLst/>
          </a:prstGeom>
        </p:spPr>
      </p:pic>
      <p:sp>
        <p:nvSpPr>
          <p:cNvPr id="18" name="Rectangle 17">
            <a:extLst>
              <a:ext uri="{FF2B5EF4-FFF2-40B4-BE49-F238E27FC236}">
                <a16:creationId xmlns:a16="http://schemas.microsoft.com/office/drawing/2014/main" id="{BAE87823-D2D0-47A1-9C8D-DB216F040834}"/>
              </a:ext>
            </a:extLst>
          </p:cNvPr>
          <p:cNvSpPr/>
          <p:nvPr/>
        </p:nvSpPr>
        <p:spPr>
          <a:xfrm>
            <a:off x="2820596" y="4411320"/>
            <a:ext cx="1380005" cy="415498"/>
          </a:xfrm>
          <a:prstGeom prst="rect">
            <a:avLst/>
          </a:prstGeom>
        </p:spPr>
        <p:txBody>
          <a:bodyPr wrap="square">
            <a:spAutoFit/>
          </a:bodyPr>
          <a:lstStyle/>
          <a:p>
            <a:pPr algn="ctr"/>
            <a:r>
              <a:rPr lang="en-US" sz="1050" b="1" dirty="0">
                <a:solidFill>
                  <a:srgbClr val="333333"/>
                </a:solidFill>
                <a:latin typeface="Roboto" panose="02000000000000000000" pitchFamily="2" charset="0"/>
                <a:ea typeface="Roboto" panose="02000000000000000000" pitchFamily="2" charset="0"/>
              </a:rPr>
              <a:t>Boom-Fizz</a:t>
            </a:r>
          </a:p>
          <a:p>
            <a:pPr algn="ctr"/>
            <a:r>
              <a:rPr lang="en-US" sz="1050" b="1" dirty="0">
                <a:solidFill>
                  <a:srgbClr val="333333"/>
                </a:solidFill>
                <a:latin typeface="Roboto" panose="02000000000000000000" pitchFamily="2" charset="0"/>
                <a:ea typeface="Roboto" panose="02000000000000000000" pitchFamily="2" charset="0"/>
              </a:rPr>
              <a:t>Workshop</a:t>
            </a:r>
            <a:endParaRPr lang="en-US" sz="1050" b="1" dirty="0">
              <a:latin typeface="Roboto" panose="02000000000000000000" pitchFamily="2" charset="0"/>
              <a:ea typeface="Roboto" panose="02000000000000000000" pitchFamily="2" charset="0"/>
            </a:endParaRPr>
          </a:p>
        </p:txBody>
      </p:sp>
      <p:sp>
        <p:nvSpPr>
          <p:cNvPr id="19" name="Rectangle 18">
            <a:extLst>
              <a:ext uri="{FF2B5EF4-FFF2-40B4-BE49-F238E27FC236}">
                <a16:creationId xmlns:a16="http://schemas.microsoft.com/office/drawing/2014/main" id="{E92318A4-E4AF-430E-B389-EAED8B01DC60}"/>
              </a:ext>
            </a:extLst>
          </p:cNvPr>
          <p:cNvSpPr/>
          <p:nvPr/>
        </p:nvSpPr>
        <p:spPr>
          <a:xfrm>
            <a:off x="759292" y="4411320"/>
            <a:ext cx="1380005" cy="415498"/>
          </a:xfrm>
          <a:prstGeom prst="rect">
            <a:avLst/>
          </a:prstGeom>
        </p:spPr>
        <p:txBody>
          <a:bodyPr wrap="square">
            <a:spAutoFit/>
          </a:bodyPr>
          <a:lstStyle/>
          <a:p>
            <a:pPr algn="ctr"/>
            <a:r>
              <a:rPr lang="en-US" sz="1050" b="1" dirty="0">
                <a:solidFill>
                  <a:srgbClr val="333333"/>
                </a:solidFill>
                <a:latin typeface="Roboto" panose="02000000000000000000" pitchFamily="2" charset="0"/>
                <a:ea typeface="Roboto" panose="02000000000000000000" pitchFamily="2" charset="0"/>
              </a:rPr>
              <a:t>Boom-Fizz</a:t>
            </a:r>
          </a:p>
          <a:p>
            <a:pPr algn="ctr"/>
            <a:r>
              <a:rPr lang="en-US" sz="1050" b="1" dirty="0">
                <a:solidFill>
                  <a:srgbClr val="333333"/>
                </a:solidFill>
                <a:latin typeface="Roboto" panose="02000000000000000000" pitchFamily="2" charset="0"/>
                <a:ea typeface="Roboto" panose="02000000000000000000" pitchFamily="2" charset="0"/>
              </a:rPr>
              <a:t>Workshop</a:t>
            </a:r>
            <a:endParaRPr lang="en-US" sz="1050" b="1" dirty="0">
              <a:latin typeface="Roboto" panose="02000000000000000000" pitchFamily="2" charset="0"/>
              <a:ea typeface="Roboto" panose="02000000000000000000" pitchFamily="2" charset="0"/>
            </a:endParaRPr>
          </a:p>
        </p:txBody>
      </p:sp>
      <p:pic>
        <p:nvPicPr>
          <p:cNvPr id="20" name="Picture 19">
            <a:extLst>
              <a:ext uri="{FF2B5EF4-FFF2-40B4-BE49-F238E27FC236}">
                <a16:creationId xmlns:a16="http://schemas.microsoft.com/office/drawing/2014/main" id="{B9032B36-5A56-4F67-8ECB-748058C23BB7}"/>
              </a:ext>
            </a:extLst>
          </p:cNvPr>
          <p:cNvPicPr/>
          <p:nvPr/>
        </p:nvPicPr>
        <p:blipFill>
          <a:blip r:embed="rId8" cstate="print">
            <a:alphaModFix amt="65000"/>
            <a:extLst>
              <a:ext uri="{28A0092B-C50C-407E-A947-70E740481C1C}">
                <a14:useLocalDpi xmlns:a14="http://schemas.microsoft.com/office/drawing/2010/main"/>
              </a:ext>
            </a:extLst>
          </a:blip>
          <a:stretch>
            <a:fillRect/>
          </a:stretch>
        </p:blipFill>
        <p:spPr>
          <a:xfrm>
            <a:off x="8450178" y="4490250"/>
            <a:ext cx="653250" cy="653250"/>
          </a:xfrm>
          <a:prstGeom prst="rect">
            <a:avLst/>
          </a:prstGeom>
        </p:spPr>
      </p:pic>
    </p:spTree>
    <p:extLst>
      <p:ext uri="{BB962C8B-B14F-4D97-AF65-F5344CB8AC3E}">
        <p14:creationId xmlns:p14="http://schemas.microsoft.com/office/powerpoint/2010/main" val="46727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DE976256-BCD8-4CD7-9316-0992F9FE7E14}"/>
              </a:ext>
            </a:extLst>
          </p:cNvPr>
          <p:cNvGraphicFramePr>
            <a:graphicFrameLocks noChangeAspect="1"/>
          </p:cNvGraphicFramePr>
          <p:nvPr/>
        </p:nvGraphicFramePr>
        <p:xfrm>
          <a:off x="2479946" y="1769258"/>
          <a:ext cx="2061305" cy="2667570"/>
        </p:xfrm>
        <a:graphic>
          <a:graphicData uri="http://schemas.openxmlformats.org/presentationml/2006/ole">
            <mc:AlternateContent xmlns:mc="http://schemas.openxmlformats.org/markup-compatibility/2006">
              <mc:Choice xmlns:v="urn:schemas-microsoft-com:vml" Requires="v">
                <p:oleObj spid="_x0000_s2088" name="Acrobat Document" r:id="rId3" imgW="3885951" imgH="5029109" progId="Acrobat.Document.DC">
                  <p:embed/>
                </p:oleObj>
              </mc:Choice>
              <mc:Fallback>
                <p:oleObj name="Acrobat Document" r:id="rId3" imgW="3885951" imgH="5029109" progId="Acrobat.Document.DC">
                  <p:embed/>
                  <p:pic>
                    <p:nvPicPr>
                      <p:cNvPr id="4" name="Object 3">
                        <a:extLst>
                          <a:ext uri="{FF2B5EF4-FFF2-40B4-BE49-F238E27FC236}">
                            <a16:creationId xmlns:a16="http://schemas.microsoft.com/office/drawing/2014/main" id="{DE976256-BCD8-4CD7-9316-0992F9FE7E14}"/>
                          </a:ext>
                        </a:extLst>
                      </p:cNvPr>
                      <p:cNvPicPr/>
                      <p:nvPr/>
                    </p:nvPicPr>
                    <p:blipFill>
                      <a:blip r:embed="rId4"/>
                      <a:stretch>
                        <a:fillRect/>
                      </a:stretch>
                    </p:blipFill>
                    <p:spPr>
                      <a:xfrm>
                        <a:off x="2479946" y="1769258"/>
                        <a:ext cx="2061305" cy="266757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CB7EE127-5E69-4F49-AE7E-C3DE64299DA6}"/>
              </a:ext>
            </a:extLst>
          </p:cNvPr>
          <p:cNvGraphicFramePr>
            <a:graphicFrameLocks noChangeAspect="1"/>
          </p:cNvGraphicFramePr>
          <p:nvPr/>
        </p:nvGraphicFramePr>
        <p:xfrm>
          <a:off x="4602751" y="1769258"/>
          <a:ext cx="2061305" cy="2667570"/>
        </p:xfrm>
        <a:graphic>
          <a:graphicData uri="http://schemas.openxmlformats.org/presentationml/2006/ole">
            <mc:AlternateContent xmlns:mc="http://schemas.openxmlformats.org/markup-compatibility/2006">
              <mc:Choice xmlns:v="urn:schemas-microsoft-com:vml" Requires="v">
                <p:oleObj spid="_x0000_s2089" name="Acrobat Document" r:id="rId5" imgW="3885951" imgH="5029109" progId="Acrobat.Document.DC">
                  <p:embed/>
                </p:oleObj>
              </mc:Choice>
              <mc:Fallback>
                <p:oleObj name="Acrobat Document" r:id="rId5" imgW="3885951" imgH="5029109" progId="Acrobat.Document.DC">
                  <p:embed/>
                  <p:pic>
                    <p:nvPicPr>
                      <p:cNvPr id="5" name="Object 4">
                        <a:extLst>
                          <a:ext uri="{FF2B5EF4-FFF2-40B4-BE49-F238E27FC236}">
                            <a16:creationId xmlns:a16="http://schemas.microsoft.com/office/drawing/2014/main" id="{CB7EE127-5E69-4F49-AE7E-C3DE64299DA6}"/>
                          </a:ext>
                        </a:extLst>
                      </p:cNvPr>
                      <p:cNvPicPr/>
                      <p:nvPr/>
                    </p:nvPicPr>
                    <p:blipFill>
                      <a:blip r:embed="rId6"/>
                      <a:stretch>
                        <a:fillRect/>
                      </a:stretch>
                    </p:blipFill>
                    <p:spPr>
                      <a:xfrm>
                        <a:off x="4602751" y="1769258"/>
                        <a:ext cx="2061305" cy="266757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0C19AEE4-659F-4B85-9CEB-CF3EF4023FE4}"/>
              </a:ext>
            </a:extLst>
          </p:cNvPr>
          <p:cNvGraphicFramePr>
            <a:graphicFrameLocks noChangeAspect="1"/>
          </p:cNvGraphicFramePr>
          <p:nvPr/>
        </p:nvGraphicFramePr>
        <p:xfrm>
          <a:off x="357142" y="1769258"/>
          <a:ext cx="2061305" cy="2667570"/>
        </p:xfrm>
        <a:graphic>
          <a:graphicData uri="http://schemas.openxmlformats.org/presentationml/2006/ole">
            <mc:AlternateContent xmlns:mc="http://schemas.openxmlformats.org/markup-compatibility/2006">
              <mc:Choice xmlns:v="urn:schemas-microsoft-com:vml" Requires="v">
                <p:oleObj spid="_x0000_s2090" name="Acrobat Document" r:id="rId7" imgW="3885951" imgH="5029109" progId="Acrobat.Document.DC">
                  <p:embed/>
                </p:oleObj>
              </mc:Choice>
              <mc:Fallback>
                <p:oleObj name="Acrobat Document" r:id="rId7" imgW="3885951" imgH="5029109" progId="Acrobat.Document.DC">
                  <p:embed/>
                  <p:pic>
                    <p:nvPicPr>
                      <p:cNvPr id="6" name="Object 5">
                        <a:extLst>
                          <a:ext uri="{FF2B5EF4-FFF2-40B4-BE49-F238E27FC236}">
                            <a16:creationId xmlns:a16="http://schemas.microsoft.com/office/drawing/2014/main" id="{0C19AEE4-659F-4B85-9CEB-CF3EF4023FE4}"/>
                          </a:ext>
                        </a:extLst>
                      </p:cNvPr>
                      <p:cNvPicPr/>
                      <p:nvPr/>
                    </p:nvPicPr>
                    <p:blipFill>
                      <a:blip r:embed="rId8"/>
                      <a:stretch>
                        <a:fillRect/>
                      </a:stretch>
                    </p:blipFill>
                    <p:spPr>
                      <a:xfrm>
                        <a:off x="357142" y="1769258"/>
                        <a:ext cx="2061305" cy="2667570"/>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ED731C7D-2F17-4EE8-BB63-EB7134100B70}"/>
              </a:ext>
            </a:extLst>
          </p:cNvPr>
          <p:cNvPicPr>
            <a:picLocks noChangeAspect="1"/>
          </p:cNvPicPr>
          <p:nvPr/>
        </p:nvPicPr>
        <p:blipFill>
          <a:blip r:embed="rId9"/>
          <a:stretch>
            <a:fillRect/>
          </a:stretch>
        </p:blipFill>
        <p:spPr>
          <a:xfrm>
            <a:off x="711024" y="494529"/>
            <a:ext cx="1233070" cy="1274729"/>
          </a:xfrm>
          <a:prstGeom prst="rect">
            <a:avLst/>
          </a:prstGeom>
        </p:spPr>
      </p:pic>
      <p:pic>
        <p:nvPicPr>
          <p:cNvPr id="10" name="Picture 9">
            <a:extLst>
              <a:ext uri="{FF2B5EF4-FFF2-40B4-BE49-F238E27FC236}">
                <a16:creationId xmlns:a16="http://schemas.microsoft.com/office/drawing/2014/main" id="{55E20C52-81D4-4497-BDE9-370EE827ED8E}"/>
              </a:ext>
            </a:extLst>
          </p:cNvPr>
          <p:cNvPicPr>
            <a:picLocks noChangeAspect="1"/>
          </p:cNvPicPr>
          <p:nvPr/>
        </p:nvPicPr>
        <p:blipFill>
          <a:blip r:embed="rId9"/>
          <a:stretch>
            <a:fillRect/>
          </a:stretch>
        </p:blipFill>
        <p:spPr>
          <a:xfrm>
            <a:off x="2894064" y="494529"/>
            <a:ext cx="1233070" cy="1274729"/>
          </a:xfrm>
          <a:prstGeom prst="rect">
            <a:avLst/>
          </a:prstGeom>
        </p:spPr>
      </p:pic>
      <p:pic>
        <p:nvPicPr>
          <p:cNvPr id="11" name="Picture 10">
            <a:extLst>
              <a:ext uri="{FF2B5EF4-FFF2-40B4-BE49-F238E27FC236}">
                <a16:creationId xmlns:a16="http://schemas.microsoft.com/office/drawing/2014/main" id="{BF15E972-20FC-4EC6-A125-7BE7678D2322}"/>
              </a:ext>
            </a:extLst>
          </p:cNvPr>
          <p:cNvPicPr>
            <a:picLocks noChangeAspect="1"/>
          </p:cNvPicPr>
          <p:nvPr/>
        </p:nvPicPr>
        <p:blipFill>
          <a:blip r:embed="rId10"/>
          <a:stretch>
            <a:fillRect/>
          </a:stretch>
        </p:blipFill>
        <p:spPr>
          <a:xfrm>
            <a:off x="4975687" y="706673"/>
            <a:ext cx="1315433" cy="999499"/>
          </a:xfrm>
          <a:prstGeom prst="rect">
            <a:avLst/>
          </a:prstGeom>
        </p:spPr>
      </p:pic>
      <p:sp>
        <p:nvSpPr>
          <p:cNvPr id="2" name="Rectangle 1">
            <a:extLst>
              <a:ext uri="{FF2B5EF4-FFF2-40B4-BE49-F238E27FC236}">
                <a16:creationId xmlns:a16="http://schemas.microsoft.com/office/drawing/2014/main" id="{7E3E4781-60A8-4C8B-BBD1-8FC169B92168}"/>
              </a:ext>
            </a:extLst>
          </p:cNvPr>
          <p:cNvSpPr/>
          <p:nvPr/>
        </p:nvSpPr>
        <p:spPr>
          <a:xfrm>
            <a:off x="4943401" y="4411320"/>
            <a:ext cx="1380005" cy="415498"/>
          </a:xfrm>
          <a:prstGeom prst="rect">
            <a:avLst/>
          </a:prstGeom>
        </p:spPr>
        <p:txBody>
          <a:bodyPr wrap="square">
            <a:spAutoFit/>
          </a:bodyPr>
          <a:lstStyle/>
          <a:p>
            <a:pPr algn="ctr"/>
            <a:r>
              <a:rPr lang="en-US" sz="1050" b="1" dirty="0">
                <a:solidFill>
                  <a:srgbClr val="333333"/>
                </a:solidFill>
                <a:latin typeface="Roboto" panose="02000000000000000000" pitchFamily="2" charset="0"/>
                <a:ea typeface="Roboto" panose="02000000000000000000" pitchFamily="2" charset="0"/>
              </a:rPr>
              <a:t>Color Explosion</a:t>
            </a:r>
          </a:p>
          <a:p>
            <a:pPr algn="ctr"/>
            <a:r>
              <a:rPr lang="en-US" sz="1050" b="1" dirty="0">
                <a:solidFill>
                  <a:srgbClr val="333333"/>
                </a:solidFill>
                <a:latin typeface="Roboto" panose="02000000000000000000" pitchFamily="2" charset="0"/>
                <a:ea typeface="Roboto" panose="02000000000000000000" pitchFamily="2" charset="0"/>
              </a:rPr>
              <a:t>Workshop</a:t>
            </a:r>
            <a:endParaRPr lang="en-US" sz="1050" b="1" dirty="0">
              <a:latin typeface="Roboto" panose="02000000000000000000" pitchFamily="2" charset="0"/>
              <a:ea typeface="Roboto" panose="02000000000000000000" pitchFamily="2" charset="0"/>
            </a:endParaRPr>
          </a:p>
        </p:txBody>
      </p:sp>
      <p:sp>
        <p:nvSpPr>
          <p:cNvPr id="15" name="Rectangle 14">
            <a:extLst>
              <a:ext uri="{FF2B5EF4-FFF2-40B4-BE49-F238E27FC236}">
                <a16:creationId xmlns:a16="http://schemas.microsoft.com/office/drawing/2014/main" id="{BAAE5264-748E-4090-8F13-BB06D54E9FD9}"/>
              </a:ext>
            </a:extLst>
          </p:cNvPr>
          <p:cNvSpPr/>
          <p:nvPr/>
        </p:nvSpPr>
        <p:spPr>
          <a:xfrm>
            <a:off x="2820596" y="4411320"/>
            <a:ext cx="1380005" cy="415498"/>
          </a:xfrm>
          <a:prstGeom prst="rect">
            <a:avLst/>
          </a:prstGeom>
        </p:spPr>
        <p:txBody>
          <a:bodyPr wrap="square">
            <a:spAutoFit/>
          </a:bodyPr>
          <a:lstStyle/>
          <a:p>
            <a:pPr algn="ctr"/>
            <a:r>
              <a:rPr lang="en-US" sz="1050" b="1" dirty="0">
                <a:solidFill>
                  <a:srgbClr val="333333"/>
                </a:solidFill>
                <a:latin typeface="Roboto" panose="02000000000000000000" pitchFamily="2" charset="0"/>
                <a:ea typeface="Roboto" panose="02000000000000000000" pitchFamily="2" charset="0"/>
              </a:rPr>
              <a:t>Boom-Fizz</a:t>
            </a:r>
          </a:p>
          <a:p>
            <a:pPr algn="ctr"/>
            <a:r>
              <a:rPr lang="en-US" sz="1050" b="1" dirty="0">
                <a:solidFill>
                  <a:srgbClr val="333333"/>
                </a:solidFill>
                <a:latin typeface="Roboto" panose="02000000000000000000" pitchFamily="2" charset="0"/>
                <a:ea typeface="Roboto" panose="02000000000000000000" pitchFamily="2" charset="0"/>
              </a:rPr>
              <a:t>Workshop</a:t>
            </a:r>
            <a:endParaRPr lang="en-US" sz="1050" b="1" dirty="0">
              <a:latin typeface="Roboto" panose="02000000000000000000" pitchFamily="2" charset="0"/>
              <a:ea typeface="Roboto" panose="02000000000000000000" pitchFamily="2" charset="0"/>
            </a:endParaRPr>
          </a:p>
        </p:txBody>
      </p:sp>
      <p:sp>
        <p:nvSpPr>
          <p:cNvPr id="17" name="Rectangle 16">
            <a:extLst>
              <a:ext uri="{FF2B5EF4-FFF2-40B4-BE49-F238E27FC236}">
                <a16:creationId xmlns:a16="http://schemas.microsoft.com/office/drawing/2014/main" id="{885E610B-8B95-4D2D-9C8D-EE0F0F54BF37}"/>
              </a:ext>
            </a:extLst>
          </p:cNvPr>
          <p:cNvSpPr/>
          <p:nvPr/>
        </p:nvSpPr>
        <p:spPr>
          <a:xfrm>
            <a:off x="759292" y="4411320"/>
            <a:ext cx="1380005" cy="415498"/>
          </a:xfrm>
          <a:prstGeom prst="rect">
            <a:avLst/>
          </a:prstGeom>
        </p:spPr>
        <p:txBody>
          <a:bodyPr wrap="square">
            <a:spAutoFit/>
          </a:bodyPr>
          <a:lstStyle/>
          <a:p>
            <a:pPr algn="ctr"/>
            <a:r>
              <a:rPr lang="en-US" sz="1050" b="1" dirty="0">
                <a:solidFill>
                  <a:srgbClr val="333333"/>
                </a:solidFill>
                <a:latin typeface="Roboto" panose="02000000000000000000" pitchFamily="2" charset="0"/>
                <a:ea typeface="Roboto" panose="02000000000000000000" pitchFamily="2" charset="0"/>
              </a:rPr>
              <a:t>Boom-Fizz</a:t>
            </a:r>
          </a:p>
          <a:p>
            <a:pPr algn="ctr"/>
            <a:r>
              <a:rPr lang="en-US" sz="1050" b="1" dirty="0">
                <a:solidFill>
                  <a:srgbClr val="333333"/>
                </a:solidFill>
                <a:latin typeface="Roboto" panose="02000000000000000000" pitchFamily="2" charset="0"/>
                <a:ea typeface="Roboto" panose="02000000000000000000" pitchFamily="2" charset="0"/>
              </a:rPr>
              <a:t>Workshop</a:t>
            </a:r>
            <a:endParaRPr lang="en-US" sz="1050" b="1" dirty="0">
              <a:latin typeface="Roboto" panose="02000000000000000000" pitchFamily="2" charset="0"/>
              <a:ea typeface="Roboto" panose="02000000000000000000" pitchFamily="2" charset="0"/>
            </a:endParaRPr>
          </a:p>
        </p:txBody>
      </p:sp>
      <p:pic>
        <p:nvPicPr>
          <p:cNvPr id="18" name="Picture 17">
            <a:extLst>
              <a:ext uri="{FF2B5EF4-FFF2-40B4-BE49-F238E27FC236}">
                <a16:creationId xmlns:a16="http://schemas.microsoft.com/office/drawing/2014/main" id="{B49A6A2F-8609-449A-BE39-2E2E0D298A7D}"/>
              </a:ext>
            </a:extLst>
          </p:cNvPr>
          <p:cNvPicPr/>
          <p:nvPr/>
        </p:nvPicPr>
        <p:blipFill>
          <a:blip r:embed="rId11" cstate="print">
            <a:alphaModFix amt="65000"/>
            <a:extLst>
              <a:ext uri="{28A0092B-C50C-407E-A947-70E740481C1C}">
                <a14:useLocalDpi xmlns:a14="http://schemas.microsoft.com/office/drawing/2010/main"/>
              </a:ext>
            </a:extLst>
          </a:blip>
          <a:stretch>
            <a:fillRect/>
          </a:stretch>
        </p:blipFill>
        <p:spPr>
          <a:xfrm>
            <a:off x="8450178" y="4490250"/>
            <a:ext cx="653250" cy="653250"/>
          </a:xfrm>
          <a:prstGeom prst="rect">
            <a:avLst/>
          </a:prstGeom>
        </p:spPr>
      </p:pic>
    </p:spTree>
    <p:extLst>
      <p:ext uri="{BB962C8B-B14F-4D97-AF65-F5344CB8AC3E}">
        <p14:creationId xmlns:p14="http://schemas.microsoft.com/office/powerpoint/2010/main" val="315688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DE976256-BCD8-4CD7-9316-0992F9FE7E14}"/>
              </a:ext>
            </a:extLst>
          </p:cNvPr>
          <p:cNvGraphicFramePr>
            <a:graphicFrameLocks noChangeAspect="1"/>
          </p:cNvGraphicFramePr>
          <p:nvPr/>
        </p:nvGraphicFramePr>
        <p:xfrm>
          <a:off x="2479946" y="1769258"/>
          <a:ext cx="2061305" cy="2667570"/>
        </p:xfrm>
        <a:graphic>
          <a:graphicData uri="http://schemas.openxmlformats.org/presentationml/2006/ole">
            <mc:AlternateContent xmlns:mc="http://schemas.openxmlformats.org/markup-compatibility/2006">
              <mc:Choice xmlns:v="urn:schemas-microsoft-com:vml" Requires="v">
                <p:oleObj spid="_x0000_s3125" name="Acrobat Document" r:id="rId3" imgW="3885951" imgH="5029109" progId="Acrobat.Document.DC">
                  <p:embed/>
                </p:oleObj>
              </mc:Choice>
              <mc:Fallback>
                <p:oleObj name="Acrobat Document" r:id="rId3" imgW="3885951" imgH="5029109" progId="Acrobat.Document.DC">
                  <p:embed/>
                  <p:pic>
                    <p:nvPicPr>
                      <p:cNvPr id="4" name="Object 3">
                        <a:extLst>
                          <a:ext uri="{FF2B5EF4-FFF2-40B4-BE49-F238E27FC236}">
                            <a16:creationId xmlns:a16="http://schemas.microsoft.com/office/drawing/2014/main" id="{DE976256-BCD8-4CD7-9316-0992F9FE7E14}"/>
                          </a:ext>
                        </a:extLst>
                      </p:cNvPr>
                      <p:cNvPicPr/>
                      <p:nvPr/>
                    </p:nvPicPr>
                    <p:blipFill>
                      <a:blip r:embed="rId4"/>
                      <a:stretch>
                        <a:fillRect/>
                      </a:stretch>
                    </p:blipFill>
                    <p:spPr>
                      <a:xfrm>
                        <a:off x="2479946" y="1769258"/>
                        <a:ext cx="2061305" cy="266757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CB7EE127-5E69-4F49-AE7E-C3DE64299DA6}"/>
              </a:ext>
            </a:extLst>
          </p:cNvPr>
          <p:cNvGraphicFramePr>
            <a:graphicFrameLocks noChangeAspect="1"/>
          </p:cNvGraphicFramePr>
          <p:nvPr/>
        </p:nvGraphicFramePr>
        <p:xfrm>
          <a:off x="4602751" y="1769258"/>
          <a:ext cx="2061305" cy="2667570"/>
        </p:xfrm>
        <a:graphic>
          <a:graphicData uri="http://schemas.openxmlformats.org/presentationml/2006/ole">
            <mc:AlternateContent xmlns:mc="http://schemas.openxmlformats.org/markup-compatibility/2006">
              <mc:Choice xmlns:v="urn:schemas-microsoft-com:vml" Requires="v">
                <p:oleObj spid="_x0000_s3126" name="Acrobat Document" r:id="rId5" imgW="3885951" imgH="5029109" progId="Acrobat.Document.DC">
                  <p:embed/>
                </p:oleObj>
              </mc:Choice>
              <mc:Fallback>
                <p:oleObj name="Acrobat Document" r:id="rId5" imgW="3885951" imgH="5029109" progId="Acrobat.Document.DC">
                  <p:embed/>
                  <p:pic>
                    <p:nvPicPr>
                      <p:cNvPr id="5" name="Object 4">
                        <a:extLst>
                          <a:ext uri="{FF2B5EF4-FFF2-40B4-BE49-F238E27FC236}">
                            <a16:creationId xmlns:a16="http://schemas.microsoft.com/office/drawing/2014/main" id="{CB7EE127-5E69-4F49-AE7E-C3DE64299DA6}"/>
                          </a:ext>
                        </a:extLst>
                      </p:cNvPr>
                      <p:cNvPicPr/>
                      <p:nvPr/>
                    </p:nvPicPr>
                    <p:blipFill>
                      <a:blip r:embed="rId6"/>
                      <a:stretch>
                        <a:fillRect/>
                      </a:stretch>
                    </p:blipFill>
                    <p:spPr>
                      <a:xfrm>
                        <a:off x="4602751" y="1769258"/>
                        <a:ext cx="2061305" cy="266757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0C19AEE4-659F-4B85-9CEB-CF3EF4023FE4}"/>
              </a:ext>
            </a:extLst>
          </p:cNvPr>
          <p:cNvGraphicFramePr>
            <a:graphicFrameLocks noChangeAspect="1"/>
          </p:cNvGraphicFramePr>
          <p:nvPr/>
        </p:nvGraphicFramePr>
        <p:xfrm>
          <a:off x="357142" y="1769258"/>
          <a:ext cx="2061305" cy="2667570"/>
        </p:xfrm>
        <a:graphic>
          <a:graphicData uri="http://schemas.openxmlformats.org/presentationml/2006/ole">
            <mc:AlternateContent xmlns:mc="http://schemas.openxmlformats.org/markup-compatibility/2006">
              <mc:Choice xmlns:v="urn:schemas-microsoft-com:vml" Requires="v">
                <p:oleObj spid="_x0000_s3127" name="Acrobat Document" r:id="rId7" imgW="3885951" imgH="5029109" progId="Acrobat.Document.DC">
                  <p:embed/>
                </p:oleObj>
              </mc:Choice>
              <mc:Fallback>
                <p:oleObj name="Acrobat Document" r:id="rId7" imgW="3885951" imgH="5029109" progId="Acrobat.Document.DC">
                  <p:embed/>
                  <p:pic>
                    <p:nvPicPr>
                      <p:cNvPr id="6" name="Object 5">
                        <a:extLst>
                          <a:ext uri="{FF2B5EF4-FFF2-40B4-BE49-F238E27FC236}">
                            <a16:creationId xmlns:a16="http://schemas.microsoft.com/office/drawing/2014/main" id="{0C19AEE4-659F-4B85-9CEB-CF3EF4023FE4}"/>
                          </a:ext>
                        </a:extLst>
                      </p:cNvPr>
                      <p:cNvPicPr/>
                      <p:nvPr/>
                    </p:nvPicPr>
                    <p:blipFill>
                      <a:blip r:embed="rId8"/>
                      <a:stretch>
                        <a:fillRect/>
                      </a:stretch>
                    </p:blipFill>
                    <p:spPr>
                      <a:xfrm>
                        <a:off x="357142" y="1769258"/>
                        <a:ext cx="2061305" cy="266757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E2DE6178-A4E4-4CBB-B848-71E0187E9F5B}"/>
              </a:ext>
            </a:extLst>
          </p:cNvPr>
          <p:cNvGraphicFramePr>
            <a:graphicFrameLocks noChangeAspect="1"/>
          </p:cNvGraphicFramePr>
          <p:nvPr/>
        </p:nvGraphicFramePr>
        <p:xfrm>
          <a:off x="6725555" y="1769258"/>
          <a:ext cx="2061304" cy="2667570"/>
        </p:xfrm>
        <a:graphic>
          <a:graphicData uri="http://schemas.openxmlformats.org/presentationml/2006/ole">
            <mc:AlternateContent xmlns:mc="http://schemas.openxmlformats.org/markup-compatibility/2006">
              <mc:Choice xmlns:v="urn:schemas-microsoft-com:vml" Requires="v">
                <p:oleObj spid="_x0000_s3128" name="Acrobat Document" r:id="rId9" imgW="3885951" imgH="5029109" progId="Acrobat.Document.DC">
                  <p:embed/>
                </p:oleObj>
              </mc:Choice>
              <mc:Fallback>
                <p:oleObj name="Acrobat Document" r:id="rId9" imgW="3885951" imgH="5029109" progId="Acrobat.Document.DC">
                  <p:embed/>
                  <p:pic>
                    <p:nvPicPr>
                      <p:cNvPr id="7" name="Object 6">
                        <a:extLst>
                          <a:ext uri="{FF2B5EF4-FFF2-40B4-BE49-F238E27FC236}">
                            <a16:creationId xmlns:a16="http://schemas.microsoft.com/office/drawing/2014/main" id="{E2DE6178-A4E4-4CBB-B848-71E0187E9F5B}"/>
                          </a:ext>
                        </a:extLst>
                      </p:cNvPr>
                      <p:cNvPicPr/>
                      <p:nvPr/>
                    </p:nvPicPr>
                    <p:blipFill>
                      <a:blip r:embed="rId10"/>
                      <a:stretch>
                        <a:fillRect/>
                      </a:stretch>
                    </p:blipFill>
                    <p:spPr>
                      <a:xfrm>
                        <a:off x="6725555" y="1769258"/>
                        <a:ext cx="2061304" cy="2667570"/>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ED731C7D-2F17-4EE8-BB63-EB7134100B70}"/>
              </a:ext>
            </a:extLst>
          </p:cNvPr>
          <p:cNvPicPr>
            <a:picLocks noChangeAspect="1"/>
          </p:cNvPicPr>
          <p:nvPr/>
        </p:nvPicPr>
        <p:blipFill>
          <a:blip r:embed="rId11"/>
          <a:stretch>
            <a:fillRect/>
          </a:stretch>
        </p:blipFill>
        <p:spPr>
          <a:xfrm>
            <a:off x="711024" y="494529"/>
            <a:ext cx="1233070" cy="1274729"/>
          </a:xfrm>
          <a:prstGeom prst="rect">
            <a:avLst/>
          </a:prstGeom>
        </p:spPr>
      </p:pic>
      <p:pic>
        <p:nvPicPr>
          <p:cNvPr id="10" name="Picture 9">
            <a:extLst>
              <a:ext uri="{FF2B5EF4-FFF2-40B4-BE49-F238E27FC236}">
                <a16:creationId xmlns:a16="http://schemas.microsoft.com/office/drawing/2014/main" id="{55E20C52-81D4-4497-BDE9-370EE827ED8E}"/>
              </a:ext>
            </a:extLst>
          </p:cNvPr>
          <p:cNvPicPr>
            <a:picLocks noChangeAspect="1"/>
          </p:cNvPicPr>
          <p:nvPr/>
        </p:nvPicPr>
        <p:blipFill>
          <a:blip r:embed="rId11"/>
          <a:stretch>
            <a:fillRect/>
          </a:stretch>
        </p:blipFill>
        <p:spPr>
          <a:xfrm>
            <a:off x="2894064" y="494529"/>
            <a:ext cx="1233070" cy="1274729"/>
          </a:xfrm>
          <a:prstGeom prst="rect">
            <a:avLst/>
          </a:prstGeom>
        </p:spPr>
      </p:pic>
      <p:pic>
        <p:nvPicPr>
          <p:cNvPr id="11" name="Picture 10">
            <a:extLst>
              <a:ext uri="{FF2B5EF4-FFF2-40B4-BE49-F238E27FC236}">
                <a16:creationId xmlns:a16="http://schemas.microsoft.com/office/drawing/2014/main" id="{BF15E972-20FC-4EC6-A125-7BE7678D2322}"/>
              </a:ext>
            </a:extLst>
          </p:cNvPr>
          <p:cNvPicPr>
            <a:picLocks noChangeAspect="1"/>
          </p:cNvPicPr>
          <p:nvPr/>
        </p:nvPicPr>
        <p:blipFill>
          <a:blip r:embed="rId12"/>
          <a:stretch>
            <a:fillRect/>
          </a:stretch>
        </p:blipFill>
        <p:spPr>
          <a:xfrm>
            <a:off x="4975687" y="706673"/>
            <a:ext cx="1315433" cy="999499"/>
          </a:xfrm>
          <a:prstGeom prst="rect">
            <a:avLst/>
          </a:prstGeom>
        </p:spPr>
      </p:pic>
      <p:pic>
        <p:nvPicPr>
          <p:cNvPr id="12" name="Picture 11">
            <a:extLst>
              <a:ext uri="{FF2B5EF4-FFF2-40B4-BE49-F238E27FC236}">
                <a16:creationId xmlns:a16="http://schemas.microsoft.com/office/drawing/2014/main" id="{B08E12DD-4759-4291-B876-C3DEA332866B}"/>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139673" y="655075"/>
            <a:ext cx="1088771" cy="1051097"/>
          </a:xfrm>
          <a:prstGeom prst="rect">
            <a:avLst/>
          </a:prstGeom>
        </p:spPr>
      </p:pic>
      <p:pic>
        <p:nvPicPr>
          <p:cNvPr id="14" name="Graphic 13" descr="Smoking">
            <a:extLst>
              <a:ext uri="{FF2B5EF4-FFF2-40B4-BE49-F238E27FC236}">
                <a16:creationId xmlns:a16="http://schemas.microsoft.com/office/drawing/2014/main" id="{79861C89-8763-4766-A04D-CDE8F3A6807D}"/>
              </a:ext>
            </a:extLst>
          </p:cNvPr>
          <p:cNvPicPr>
            <a:picLocks noChangeAspect="1"/>
          </p:cNvPicPr>
          <p:nvPr/>
        </p:nvPicPr>
        <p:blipFill rotWithShape="1">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rcRect t="1" r="6989" b="40880"/>
          <a:stretch/>
        </p:blipFill>
        <p:spPr>
          <a:xfrm rot="10800000">
            <a:off x="8029604" y="1231366"/>
            <a:ext cx="489573" cy="311180"/>
          </a:xfrm>
          <a:prstGeom prst="rect">
            <a:avLst/>
          </a:prstGeom>
          <a:effectLst>
            <a:softEdge rad="12700"/>
          </a:effectLst>
        </p:spPr>
      </p:pic>
      <p:pic>
        <p:nvPicPr>
          <p:cNvPr id="16" name="Graphic 15" descr="Coffee">
            <a:extLst>
              <a:ext uri="{FF2B5EF4-FFF2-40B4-BE49-F238E27FC236}">
                <a16:creationId xmlns:a16="http://schemas.microsoft.com/office/drawing/2014/main" id="{D505D501-E54F-47E2-B2FE-909EEFB76DF0}"/>
              </a:ext>
            </a:extLst>
          </p:cNvPr>
          <p:cNvPicPr>
            <a:picLocks noChangeAspect="1"/>
          </p:cNvPicPr>
          <p:nvPr/>
        </p:nvPicPr>
        <p:blipFill rotWithShape="1">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rcRect t="37172"/>
          <a:stretch/>
        </p:blipFill>
        <p:spPr>
          <a:xfrm>
            <a:off x="8112272" y="1397425"/>
            <a:ext cx="311180" cy="195509"/>
          </a:xfrm>
          <a:prstGeom prst="rect">
            <a:avLst/>
          </a:prstGeom>
          <a:effectLst>
            <a:softEdge rad="0"/>
          </a:effectLst>
        </p:spPr>
      </p:pic>
      <p:sp>
        <p:nvSpPr>
          <p:cNvPr id="13" name="Rectangle 12">
            <a:extLst>
              <a:ext uri="{FF2B5EF4-FFF2-40B4-BE49-F238E27FC236}">
                <a16:creationId xmlns:a16="http://schemas.microsoft.com/office/drawing/2014/main" id="{5DFBB6C3-1171-4249-B07D-445956E57D03}"/>
              </a:ext>
            </a:extLst>
          </p:cNvPr>
          <p:cNvSpPr/>
          <p:nvPr/>
        </p:nvSpPr>
        <p:spPr>
          <a:xfrm>
            <a:off x="4943401" y="4411320"/>
            <a:ext cx="1380005" cy="415498"/>
          </a:xfrm>
          <a:prstGeom prst="rect">
            <a:avLst/>
          </a:prstGeom>
        </p:spPr>
        <p:txBody>
          <a:bodyPr wrap="square">
            <a:spAutoFit/>
          </a:bodyPr>
          <a:lstStyle/>
          <a:p>
            <a:pPr algn="ctr"/>
            <a:r>
              <a:rPr lang="en-US" sz="1050" b="1" dirty="0">
                <a:solidFill>
                  <a:srgbClr val="333333"/>
                </a:solidFill>
                <a:latin typeface="Roboto" panose="02000000000000000000" pitchFamily="2" charset="0"/>
                <a:ea typeface="Roboto" panose="02000000000000000000" pitchFamily="2" charset="0"/>
              </a:rPr>
              <a:t>Color Explosion</a:t>
            </a:r>
          </a:p>
          <a:p>
            <a:pPr algn="ctr"/>
            <a:r>
              <a:rPr lang="en-US" sz="1050" b="1" dirty="0">
                <a:solidFill>
                  <a:srgbClr val="333333"/>
                </a:solidFill>
                <a:latin typeface="Roboto" panose="02000000000000000000" pitchFamily="2" charset="0"/>
                <a:ea typeface="Roboto" panose="02000000000000000000" pitchFamily="2" charset="0"/>
              </a:rPr>
              <a:t>Workshop</a:t>
            </a:r>
            <a:endParaRPr lang="en-US" sz="1050" b="1" dirty="0">
              <a:latin typeface="Roboto" panose="02000000000000000000" pitchFamily="2" charset="0"/>
              <a:ea typeface="Roboto" panose="02000000000000000000" pitchFamily="2" charset="0"/>
            </a:endParaRPr>
          </a:p>
        </p:txBody>
      </p:sp>
      <p:sp>
        <p:nvSpPr>
          <p:cNvPr id="15" name="Rectangle 14">
            <a:extLst>
              <a:ext uri="{FF2B5EF4-FFF2-40B4-BE49-F238E27FC236}">
                <a16:creationId xmlns:a16="http://schemas.microsoft.com/office/drawing/2014/main" id="{9906369D-4684-44EA-94ED-D799A2E2E8B4}"/>
              </a:ext>
            </a:extLst>
          </p:cNvPr>
          <p:cNvSpPr/>
          <p:nvPr/>
        </p:nvSpPr>
        <p:spPr>
          <a:xfrm>
            <a:off x="2820596" y="4411320"/>
            <a:ext cx="1380005" cy="415498"/>
          </a:xfrm>
          <a:prstGeom prst="rect">
            <a:avLst/>
          </a:prstGeom>
        </p:spPr>
        <p:txBody>
          <a:bodyPr wrap="square">
            <a:spAutoFit/>
          </a:bodyPr>
          <a:lstStyle/>
          <a:p>
            <a:pPr algn="ctr"/>
            <a:r>
              <a:rPr lang="en-US" sz="1050" b="1" dirty="0">
                <a:solidFill>
                  <a:srgbClr val="333333"/>
                </a:solidFill>
                <a:latin typeface="Roboto" panose="02000000000000000000" pitchFamily="2" charset="0"/>
                <a:ea typeface="Roboto" panose="02000000000000000000" pitchFamily="2" charset="0"/>
              </a:rPr>
              <a:t>Boom-Fizz</a:t>
            </a:r>
          </a:p>
          <a:p>
            <a:pPr algn="ctr"/>
            <a:r>
              <a:rPr lang="en-US" sz="1050" b="1" dirty="0">
                <a:solidFill>
                  <a:srgbClr val="333333"/>
                </a:solidFill>
                <a:latin typeface="Roboto" panose="02000000000000000000" pitchFamily="2" charset="0"/>
                <a:ea typeface="Roboto" panose="02000000000000000000" pitchFamily="2" charset="0"/>
              </a:rPr>
              <a:t>Workshop</a:t>
            </a:r>
            <a:endParaRPr lang="en-US" sz="1050" b="1" dirty="0">
              <a:latin typeface="Roboto" panose="02000000000000000000" pitchFamily="2" charset="0"/>
              <a:ea typeface="Roboto" panose="02000000000000000000" pitchFamily="2" charset="0"/>
            </a:endParaRPr>
          </a:p>
        </p:txBody>
      </p:sp>
      <p:sp>
        <p:nvSpPr>
          <p:cNvPr id="17" name="Rectangle 16">
            <a:extLst>
              <a:ext uri="{FF2B5EF4-FFF2-40B4-BE49-F238E27FC236}">
                <a16:creationId xmlns:a16="http://schemas.microsoft.com/office/drawing/2014/main" id="{CEC18C55-672B-4143-8ED6-0B7A22E39E4F}"/>
              </a:ext>
            </a:extLst>
          </p:cNvPr>
          <p:cNvSpPr/>
          <p:nvPr/>
        </p:nvSpPr>
        <p:spPr>
          <a:xfrm>
            <a:off x="759292" y="4411320"/>
            <a:ext cx="1380005" cy="415498"/>
          </a:xfrm>
          <a:prstGeom prst="rect">
            <a:avLst/>
          </a:prstGeom>
        </p:spPr>
        <p:txBody>
          <a:bodyPr wrap="square">
            <a:spAutoFit/>
          </a:bodyPr>
          <a:lstStyle/>
          <a:p>
            <a:pPr algn="ctr"/>
            <a:r>
              <a:rPr lang="en-US" sz="1050" b="1" dirty="0">
                <a:solidFill>
                  <a:srgbClr val="333333"/>
                </a:solidFill>
                <a:latin typeface="Roboto" panose="02000000000000000000" pitchFamily="2" charset="0"/>
                <a:ea typeface="Roboto" panose="02000000000000000000" pitchFamily="2" charset="0"/>
              </a:rPr>
              <a:t>Boom-Fizz</a:t>
            </a:r>
          </a:p>
          <a:p>
            <a:pPr algn="ctr"/>
            <a:r>
              <a:rPr lang="en-US" sz="1050" b="1" dirty="0">
                <a:solidFill>
                  <a:srgbClr val="333333"/>
                </a:solidFill>
                <a:latin typeface="Roboto" panose="02000000000000000000" pitchFamily="2" charset="0"/>
                <a:ea typeface="Roboto" panose="02000000000000000000" pitchFamily="2" charset="0"/>
              </a:rPr>
              <a:t>Workshop</a:t>
            </a:r>
            <a:endParaRPr lang="en-US" sz="1050" b="1" dirty="0">
              <a:latin typeface="Roboto" panose="02000000000000000000" pitchFamily="2" charset="0"/>
              <a:ea typeface="Roboto" panose="02000000000000000000" pitchFamily="2" charset="0"/>
            </a:endParaRPr>
          </a:p>
        </p:txBody>
      </p:sp>
      <p:sp>
        <p:nvSpPr>
          <p:cNvPr id="21" name="Rectangle 20">
            <a:extLst>
              <a:ext uri="{FF2B5EF4-FFF2-40B4-BE49-F238E27FC236}">
                <a16:creationId xmlns:a16="http://schemas.microsoft.com/office/drawing/2014/main" id="{4BAAEA86-9C70-45A2-8945-4D890D1A6113}"/>
              </a:ext>
            </a:extLst>
          </p:cNvPr>
          <p:cNvSpPr/>
          <p:nvPr/>
        </p:nvSpPr>
        <p:spPr>
          <a:xfrm>
            <a:off x="7066205" y="4436827"/>
            <a:ext cx="1380005" cy="415498"/>
          </a:xfrm>
          <a:prstGeom prst="rect">
            <a:avLst/>
          </a:prstGeom>
        </p:spPr>
        <p:txBody>
          <a:bodyPr wrap="square">
            <a:spAutoFit/>
          </a:bodyPr>
          <a:lstStyle/>
          <a:p>
            <a:pPr algn="ctr"/>
            <a:r>
              <a:rPr lang="en-US" sz="1050" b="1" dirty="0">
                <a:solidFill>
                  <a:srgbClr val="333333"/>
                </a:solidFill>
                <a:latin typeface="Roboto" panose="02000000000000000000" pitchFamily="2" charset="0"/>
                <a:ea typeface="Roboto" panose="02000000000000000000" pitchFamily="2" charset="0"/>
              </a:rPr>
              <a:t>???</a:t>
            </a:r>
          </a:p>
          <a:p>
            <a:pPr algn="ctr"/>
            <a:r>
              <a:rPr lang="en-US" sz="1050" b="1" dirty="0">
                <a:solidFill>
                  <a:srgbClr val="333333"/>
                </a:solidFill>
                <a:latin typeface="Roboto" panose="02000000000000000000" pitchFamily="2" charset="0"/>
                <a:ea typeface="Roboto" panose="02000000000000000000" pitchFamily="2" charset="0"/>
              </a:rPr>
              <a:t>Workshop</a:t>
            </a:r>
            <a:endParaRPr lang="en-US" sz="1050" b="1" dirty="0">
              <a:latin typeface="Roboto" panose="02000000000000000000" pitchFamily="2" charset="0"/>
              <a:ea typeface="Roboto" panose="02000000000000000000" pitchFamily="2" charset="0"/>
            </a:endParaRPr>
          </a:p>
        </p:txBody>
      </p:sp>
      <p:pic>
        <p:nvPicPr>
          <p:cNvPr id="22" name="Picture 21">
            <a:extLst>
              <a:ext uri="{FF2B5EF4-FFF2-40B4-BE49-F238E27FC236}">
                <a16:creationId xmlns:a16="http://schemas.microsoft.com/office/drawing/2014/main" id="{6A8663D7-5756-44F2-93A3-9CE085B7874A}"/>
              </a:ext>
            </a:extLst>
          </p:cNvPr>
          <p:cNvPicPr/>
          <p:nvPr/>
        </p:nvPicPr>
        <p:blipFill>
          <a:blip r:embed="rId18" cstate="print">
            <a:alphaModFix amt="65000"/>
            <a:extLst>
              <a:ext uri="{28A0092B-C50C-407E-A947-70E740481C1C}">
                <a14:useLocalDpi xmlns:a14="http://schemas.microsoft.com/office/drawing/2010/main"/>
              </a:ext>
            </a:extLst>
          </a:blip>
          <a:stretch>
            <a:fillRect/>
          </a:stretch>
        </p:blipFill>
        <p:spPr>
          <a:xfrm>
            <a:off x="8450178" y="4490250"/>
            <a:ext cx="653250" cy="653250"/>
          </a:xfrm>
          <a:prstGeom prst="rect">
            <a:avLst/>
          </a:prstGeom>
        </p:spPr>
      </p:pic>
    </p:spTree>
    <p:extLst>
      <p:ext uri="{BB962C8B-B14F-4D97-AF65-F5344CB8AC3E}">
        <p14:creationId xmlns:p14="http://schemas.microsoft.com/office/powerpoint/2010/main" val="250601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ExSci_Chem_20180219_1688.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320" y="-1"/>
            <a:ext cx="9164319" cy="5129807"/>
          </a:xfrm>
          <a:prstGeom prst="rect">
            <a:avLst/>
          </a:prstGeom>
        </p:spPr>
      </p:pic>
      <p:pic>
        <p:nvPicPr>
          <p:cNvPr id="4" name="Picture 1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541" y="3695106"/>
            <a:ext cx="1297060" cy="1305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bwMode="auto">
          <a:xfrm>
            <a:off x="1466462" y="3977721"/>
            <a:ext cx="7628020" cy="7401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spcBef>
                <a:spcPct val="20000"/>
              </a:spcBef>
            </a:pPr>
            <a:r>
              <a:rPr lang="en-US" sz="1400" dirty="0">
                <a:latin typeface="Calibri" charset="0"/>
                <a:ea typeface="Calibri" charset="0"/>
                <a:cs typeface="Calibri" charset="0"/>
              </a:rPr>
              <a:t>This work is supported by the National Science Foundation under award number 1612482. </a:t>
            </a:r>
          </a:p>
          <a:p>
            <a:pPr defTabSz="914400" eaLnBrk="1" hangingPunct="1">
              <a:lnSpc>
                <a:spcPct val="90000"/>
              </a:lnSpc>
              <a:spcBef>
                <a:spcPct val="20000"/>
              </a:spcBef>
            </a:pPr>
            <a:endParaRPr lang="en-US" sz="1400" dirty="0">
              <a:latin typeface="Calibri" charset="0"/>
              <a:ea typeface="Calibri" charset="0"/>
              <a:cs typeface="Calibri" charset="0"/>
            </a:endParaRPr>
          </a:p>
          <a:p>
            <a:pPr defTabSz="914400" eaLnBrk="1" hangingPunct="1">
              <a:lnSpc>
                <a:spcPct val="90000"/>
              </a:lnSpc>
              <a:spcBef>
                <a:spcPct val="20000"/>
              </a:spcBef>
            </a:pPr>
            <a:r>
              <a:rPr lang="en-US" sz="1400" dirty="0">
                <a:latin typeface="Calibri" charset="0"/>
                <a:ea typeface="Calibri" charset="0"/>
                <a:cs typeface="Calibri" charset="0"/>
              </a:rPr>
              <a:t>Any opinions, findings, and conclusions or recommendations expressed in this presentation are those of the authors and do not necessarily reflect the views of the Foundation. </a:t>
            </a:r>
          </a:p>
        </p:txBody>
      </p:sp>
    </p:spTree>
    <p:extLst>
      <p:ext uri="{BB962C8B-B14F-4D97-AF65-F5344CB8AC3E}">
        <p14:creationId xmlns:p14="http://schemas.microsoft.com/office/powerpoint/2010/main" val="24041029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Shape 145"/>
          <p:cNvSpPr txBox="1">
            <a:spLocks noGrp="1"/>
          </p:cNvSpPr>
          <p:nvPr>
            <p:ph type="subTitle" idx="1"/>
          </p:nvPr>
        </p:nvSpPr>
        <p:spPr>
          <a:xfrm>
            <a:off x="4925925" y="1039900"/>
            <a:ext cx="3589499" cy="27558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 sz="1800" b="1" i="0" u="none" strike="noStrike" cap="none" dirty="0">
                <a:solidFill>
                  <a:srgbClr val="FFFFFF"/>
                </a:solidFill>
                <a:latin typeface="Arial"/>
                <a:ea typeface="Arial"/>
                <a:cs typeface="Arial"/>
                <a:sym typeface="Arial"/>
              </a:rPr>
              <a:t>Sub headline here</a:t>
            </a:r>
          </a:p>
        </p:txBody>
      </p:sp>
      <p:sp>
        <p:nvSpPr>
          <p:cNvPr id="3" name="Rectangle 2"/>
          <p:cNvSpPr/>
          <p:nvPr/>
        </p:nvSpPr>
        <p:spPr>
          <a:xfrm>
            <a:off x="1" y="0"/>
            <a:ext cx="9144000" cy="5143500"/>
          </a:xfrm>
          <a:prstGeom prst="rect">
            <a:avLst/>
          </a:prstGeom>
          <a:solidFill>
            <a:srgbClr val="00858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sp>
        <p:nvSpPr>
          <p:cNvPr id="144" name="Shape 144"/>
          <p:cNvSpPr txBox="1">
            <a:spLocks noGrp="1"/>
          </p:cNvSpPr>
          <p:nvPr>
            <p:ph type="title"/>
          </p:nvPr>
        </p:nvSpPr>
        <p:spPr>
          <a:xfrm>
            <a:off x="464100" y="2045225"/>
            <a:ext cx="8051324" cy="5726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5500" dirty="0"/>
              <a:t>Discussion</a:t>
            </a:r>
            <a:endParaRPr lang="en" sz="5500" b="1" i="0" u="none" strike="noStrike" cap="none"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26556690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Shape 145"/>
          <p:cNvSpPr txBox="1">
            <a:spLocks noGrp="1"/>
          </p:cNvSpPr>
          <p:nvPr>
            <p:ph type="subTitle" idx="1"/>
          </p:nvPr>
        </p:nvSpPr>
        <p:spPr>
          <a:xfrm>
            <a:off x="4925925" y="1039900"/>
            <a:ext cx="3589499" cy="27558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 sz="1800" b="1" i="0" u="none" strike="noStrike" cap="none" dirty="0">
                <a:solidFill>
                  <a:srgbClr val="FFFFFF"/>
                </a:solidFill>
                <a:latin typeface="Arial"/>
                <a:ea typeface="Arial"/>
                <a:cs typeface="Arial"/>
                <a:sym typeface="Arial"/>
              </a:rPr>
              <a:t>Sub headline here</a:t>
            </a:r>
          </a:p>
        </p:txBody>
      </p:sp>
      <p:sp>
        <p:nvSpPr>
          <p:cNvPr id="3" name="Rectangle 2"/>
          <p:cNvSpPr/>
          <p:nvPr/>
        </p:nvSpPr>
        <p:spPr>
          <a:xfrm>
            <a:off x="1" y="0"/>
            <a:ext cx="9144000" cy="5143500"/>
          </a:xfrm>
          <a:prstGeom prst="rect">
            <a:avLst/>
          </a:prstGeom>
          <a:solidFill>
            <a:srgbClr val="00858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sp>
        <p:nvSpPr>
          <p:cNvPr id="144" name="Shape 144"/>
          <p:cNvSpPr txBox="1">
            <a:spLocks noGrp="1"/>
          </p:cNvSpPr>
          <p:nvPr>
            <p:ph type="title"/>
          </p:nvPr>
        </p:nvSpPr>
        <p:spPr>
          <a:xfrm>
            <a:off x="464100" y="2045225"/>
            <a:ext cx="8051324" cy="572699"/>
          </a:xfrm>
          <a:prstGeom prst="rect">
            <a:avLst/>
          </a:prstGeom>
          <a:noFill/>
          <a:ln>
            <a:noFill/>
          </a:ln>
        </p:spPr>
        <p:txBody>
          <a:bodyPr lIns="91425" tIns="91425" rIns="91425" bIns="91425" anchor="ctr" anchorCtr="0">
            <a:noAutofit/>
          </a:bodyPr>
          <a:lstStyle/>
          <a:p>
            <a:pPr lvl="0" algn="ctr">
              <a:buClr>
                <a:schemeClr val="dk1"/>
              </a:buClr>
              <a:buSzPct val="25000"/>
            </a:pPr>
            <a:r>
              <a:rPr lang="en-US" sz="5500" dirty="0"/>
              <a:t>Questions</a:t>
            </a:r>
            <a:br>
              <a:rPr lang="en-US" sz="5500" dirty="0"/>
            </a:br>
            <a:br>
              <a:rPr lang="en-US" sz="5500" dirty="0"/>
            </a:br>
            <a:r>
              <a:rPr lang="en-US" sz="5500" dirty="0"/>
              <a:t>Addressing fears about chemicals and chemistry ?</a:t>
            </a:r>
            <a:endParaRPr lang="en" sz="2400" b="1" i="0" u="none" strike="noStrike" cap="none"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31263232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Shape 145"/>
          <p:cNvSpPr txBox="1">
            <a:spLocks noGrp="1"/>
          </p:cNvSpPr>
          <p:nvPr>
            <p:ph type="subTitle" idx="1"/>
          </p:nvPr>
        </p:nvSpPr>
        <p:spPr>
          <a:xfrm>
            <a:off x="4925925" y="1039900"/>
            <a:ext cx="3589499" cy="27558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 sz="1800" b="1" i="0" u="none" strike="noStrike" cap="none" dirty="0">
                <a:solidFill>
                  <a:srgbClr val="FFFFFF"/>
                </a:solidFill>
                <a:latin typeface="Arial"/>
                <a:ea typeface="Arial"/>
                <a:cs typeface="Arial"/>
                <a:sym typeface="Arial"/>
              </a:rPr>
              <a:t>Sub headline here</a:t>
            </a:r>
          </a:p>
        </p:txBody>
      </p:sp>
      <p:sp>
        <p:nvSpPr>
          <p:cNvPr id="3" name="Rectangle 2"/>
          <p:cNvSpPr/>
          <p:nvPr/>
        </p:nvSpPr>
        <p:spPr>
          <a:xfrm>
            <a:off x="1" y="0"/>
            <a:ext cx="9144000" cy="5143500"/>
          </a:xfrm>
          <a:prstGeom prst="rect">
            <a:avLst/>
          </a:prstGeom>
          <a:solidFill>
            <a:srgbClr val="00858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sp>
        <p:nvSpPr>
          <p:cNvPr id="144" name="Shape 144"/>
          <p:cNvSpPr txBox="1">
            <a:spLocks noGrp="1"/>
          </p:cNvSpPr>
          <p:nvPr>
            <p:ph type="title"/>
          </p:nvPr>
        </p:nvSpPr>
        <p:spPr>
          <a:xfrm>
            <a:off x="464100" y="2045225"/>
            <a:ext cx="8051324" cy="572699"/>
          </a:xfrm>
          <a:prstGeom prst="rect">
            <a:avLst/>
          </a:prstGeom>
          <a:noFill/>
          <a:ln>
            <a:noFill/>
          </a:ln>
        </p:spPr>
        <p:txBody>
          <a:bodyPr lIns="91425" tIns="91425" rIns="91425" bIns="91425" anchor="ctr" anchorCtr="0">
            <a:noAutofit/>
          </a:bodyPr>
          <a:lstStyle/>
          <a:p>
            <a:pPr lvl="0" algn="ctr"/>
            <a:r>
              <a:rPr lang="en-US" sz="5500" dirty="0"/>
              <a:t>Questions</a:t>
            </a:r>
            <a:br>
              <a:rPr lang="en-US" sz="5500" dirty="0"/>
            </a:br>
            <a:br>
              <a:rPr lang="en-US" sz="5500" dirty="0"/>
            </a:br>
            <a:r>
              <a:rPr lang="en-US" dirty="0"/>
              <a:t>Getting support from institution stakeholders and decision makers for chemistry </a:t>
            </a:r>
            <a:r>
              <a:rPr lang="en-US" sz="5500" dirty="0"/>
              <a:t>?</a:t>
            </a:r>
            <a:endParaRPr lang="en" sz="2400" b="1" i="0" u="none" strike="noStrike" cap="none"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23175141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Shape 145"/>
          <p:cNvSpPr txBox="1">
            <a:spLocks noGrp="1"/>
          </p:cNvSpPr>
          <p:nvPr>
            <p:ph type="subTitle" idx="1"/>
          </p:nvPr>
        </p:nvSpPr>
        <p:spPr>
          <a:xfrm>
            <a:off x="4925925" y="1039900"/>
            <a:ext cx="3589499" cy="27558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 sz="1800" b="1" i="0" u="none" strike="noStrike" cap="none" dirty="0">
                <a:solidFill>
                  <a:srgbClr val="FFFFFF"/>
                </a:solidFill>
                <a:latin typeface="Arial"/>
                <a:ea typeface="Arial"/>
                <a:cs typeface="Arial"/>
                <a:sym typeface="Arial"/>
              </a:rPr>
              <a:t>Sub headline here</a:t>
            </a:r>
          </a:p>
        </p:txBody>
      </p:sp>
      <p:sp>
        <p:nvSpPr>
          <p:cNvPr id="3" name="Rectangle 2"/>
          <p:cNvSpPr/>
          <p:nvPr/>
        </p:nvSpPr>
        <p:spPr>
          <a:xfrm>
            <a:off x="1" y="0"/>
            <a:ext cx="9144000" cy="5143500"/>
          </a:xfrm>
          <a:prstGeom prst="rect">
            <a:avLst/>
          </a:prstGeom>
          <a:solidFill>
            <a:srgbClr val="00858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sp>
        <p:nvSpPr>
          <p:cNvPr id="144" name="Shape 144"/>
          <p:cNvSpPr txBox="1">
            <a:spLocks noGrp="1"/>
          </p:cNvSpPr>
          <p:nvPr>
            <p:ph type="title"/>
          </p:nvPr>
        </p:nvSpPr>
        <p:spPr>
          <a:xfrm>
            <a:off x="464100" y="2045225"/>
            <a:ext cx="8051324" cy="5726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5500" dirty="0"/>
              <a:t>Questions</a:t>
            </a:r>
            <a:br>
              <a:rPr lang="en-US" sz="5500" dirty="0"/>
            </a:br>
            <a:br>
              <a:rPr lang="en-US" sz="5500" dirty="0"/>
            </a:br>
            <a:r>
              <a:rPr lang="en-US" sz="5500" dirty="0"/>
              <a:t>Event Safety?</a:t>
            </a:r>
            <a:endParaRPr lang="en" sz="2400" b="1" i="0" u="none" strike="noStrike" cap="none"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18300353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Shape 145"/>
          <p:cNvSpPr txBox="1">
            <a:spLocks noGrp="1"/>
          </p:cNvSpPr>
          <p:nvPr>
            <p:ph type="subTitle" idx="1"/>
          </p:nvPr>
        </p:nvSpPr>
        <p:spPr>
          <a:xfrm>
            <a:off x="4925925" y="1039900"/>
            <a:ext cx="3589499" cy="27558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 sz="1800" b="1" i="0" u="none" strike="noStrike" cap="none" dirty="0">
                <a:solidFill>
                  <a:srgbClr val="FFFFFF"/>
                </a:solidFill>
                <a:latin typeface="Arial"/>
                <a:ea typeface="Arial"/>
                <a:cs typeface="Arial"/>
                <a:sym typeface="Arial"/>
              </a:rPr>
              <a:t>Sub headline here</a:t>
            </a:r>
          </a:p>
        </p:txBody>
      </p:sp>
      <p:sp>
        <p:nvSpPr>
          <p:cNvPr id="3" name="Rectangle 2"/>
          <p:cNvSpPr/>
          <p:nvPr/>
        </p:nvSpPr>
        <p:spPr>
          <a:xfrm>
            <a:off x="1" y="0"/>
            <a:ext cx="9144000" cy="5143500"/>
          </a:xfrm>
          <a:prstGeom prst="rect">
            <a:avLst/>
          </a:prstGeom>
          <a:solidFill>
            <a:srgbClr val="00858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sp>
        <p:nvSpPr>
          <p:cNvPr id="144" name="Shape 144"/>
          <p:cNvSpPr txBox="1">
            <a:spLocks noGrp="1"/>
          </p:cNvSpPr>
          <p:nvPr>
            <p:ph type="title"/>
          </p:nvPr>
        </p:nvSpPr>
        <p:spPr>
          <a:xfrm>
            <a:off x="464100" y="2045225"/>
            <a:ext cx="8051324" cy="5726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5500" dirty="0"/>
              <a:t>Questions</a:t>
            </a:r>
            <a:br>
              <a:rPr lang="en-US" sz="5500" dirty="0"/>
            </a:br>
            <a:br>
              <a:rPr lang="en-US" sz="5500" dirty="0"/>
            </a:br>
            <a:r>
              <a:rPr lang="en-US" sz="5500" dirty="0"/>
              <a:t>Special Training?</a:t>
            </a:r>
            <a:endParaRPr lang="en" sz="2400" b="1" i="0" u="none" strike="noStrike" cap="none"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33238627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Shape 145"/>
          <p:cNvSpPr txBox="1">
            <a:spLocks noGrp="1"/>
          </p:cNvSpPr>
          <p:nvPr>
            <p:ph type="subTitle" idx="1"/>
          </p:nvPr>
        </p:nvSpPr>
        <p:spPr>
          <a:xfrm>
            <a:off x="4925925" y="1039900"/>
            <a:ext cx="3589499" cy="27558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 sz="1800" b="1" i="0" u="none" strike="noStrike" cap="none" dirty="0">
                <a:solidFill>
                  <a:srgbClr val="FFFFFF"/>
                </a:solidFill>
                <a:latin typeface="Arial"/>
                <a:ea typeface="Arial"/>
                <a:cs typeface="Arial"/>
                <a:sym typeface="Arial"/>
              </a:rPr>
              <a:t>Sub headline here</a:t>
            </a:r>
          </a:p>
        </p:txBody>
      </p:sp>
      <p:sp>
        <p:nvSpPr>
          <p:cNvPr id="3" name="Rectangle 2"/>
          <p:cNvSpPr/>
          <p:nvPr/>
        </p:nvSpPr>
        <p:spPr>
          <a:xfrm>
            <a:off x="1" y="0"/>
            <a:ext cx="9144000" cy="5143500"/>
          </a:xfrm>
          <a:prstGeom prst="rect">
            <a:avLst/>
          </a:prstGeom>
          <a:solidFill>
            <a:srgbClr val="00858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sp>
        <p:nvSpPr>
          <p:cNvPr id="144" name="Shape 144"/>
          <p:cNvSpPr txBox="1">
            <a:spLocks noGrp="1"/>
          </p:cNvSpPr>
          <p:nvPr>
            <p:ph type="title"/>
          </p:nvPr>
        </p:nvSpPr>
        <p:spPr>
          <a:xfrm>
            <a:off x="464100" y="2045225"/>
            <a:ext cx="8051324" cy="572699"/>
          </a:xfrm>
          <a:prstGeom prst="rect">
            <a:avLst/>
          </a:prstGeom>
          <a:noFill/>
          <a:ln>
            <a:noFill/>
          </a:ln>
        </p:spPr>
        <p:txBody>
          <a:bodyPr lIns="91425" tIns="91425" rIns="91425" bIns="91425" anchor="ctr" anchorCtr="0">
            <a:noAutofit/>
          </a:bodyPr>
          <a:lstStyle/>
          <a:p>
            <a:pPr marL="685800" indent="-685800" algn="ctr">
              <a:buClr>
                <a:schemeClr val="dk1"/>
              </a:buClr>
              <a:buSzPct val="25000"/>
              <a:buFont typeface="Arial" panose="020B0604020202020204" pitchFamily="34" charset="0"/>
              <a:buChar char="•"/>
            </a:pPr>
            <a:r>
              <a:rPr lang="en-US" sz="5500" dirty="0"/>
              <a:t>Questions</a:t>
            </a:r>
            <a:br>
              <a:rPr lang="en-US" sz="5500" dirty="0"/>
            </a:br>
            <a:br>
              <a:rPr lang="en-US" sz="5500" dirty="0"/>
            </a:br>
            <a:r>
              <a:rPr lang="en-US" dirty="0"/>
              <a:t>Materials handling and storage </a:t>
            </a:r>
            <a:r>
              <a:rPr lang="en-US" sz="5500" dirty="0"/>
              <a:t>?</a:t>
            </a:r>
            <a:endParaRPr lang="en" sz="2400" b="1" i="0" u="none" strike="noStrike" cap="none"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3429550304"/>
      </p:ext>
    </p:extLst>
  </p:cSld>
  <p:clrMapOvr>
    <a:masterClrMapping/>
  </p:clrMapOvr>
</p:sld>
</file>

<file path=ppt/theme/theme1.xml><?xml version="1.0" encoding="utf-8"?>
<a:theme xmlns:a="http://schemas.openxmlformats.org/drawingml/2006/main" name="ASU Template">
  <a:themeElements>
    <a:clrScheme name="ASU Pallet">
      <a:dk1>
        <a:srgbClr val="000000"/>
      </a:dk1>
      <a:lt1>
        <a:srgbClr val="FFFFFF"/>
      </a:lt1>
      <a:dk2>
        <a:srgbClr val="951D40"/>
      </a:dk2>
      <a:lt2>
        <a:srgbClr val="5C6670"/>
      </a:lt2>
      <a:accent1>
        <a:srgbClr val="FFC627"/>
      </a:accent1>
      <a:accent2>
        <a:srgbClr val="951D40"/>
      </a:accent2>
      <a:accent3>
        <a:srgbClr val="78BE20"/>
      </a:accent3>
      <a:accent4>
        <a:srgbClr val="FF7F32"/>
      </a:accent4>
      <a:accent5>
        <a:srgbClr val="00A3E0"/>
      </a:accent5>
      <a:accent6>
        <a:srgbClr val="000000"/>
      </a:accent6>
      <a:hlink>
        <a:srgbClr val="951D40"/>
      </a:hlink>
      <a:folHlink>
        <a:srgbClr val="5C66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ASU Template">
  <a:themeElements>
    <a:clrScheme name="ASU Pallet">
      <a:dk1>
        <a:srgbClr val="000000"/>
      </a:dk1>
      <a:lt1>
        <a:srgbClr val="FFFFFF"/>
      </a:lt1>
      <a:dk2>
        <a:srgbClr val="951D40"/>
      </a:dk2>
      <a:lt2>
        <a:srgbClr val="5C6670"/>
      </a:lt2>
      <a:accent1>
        <a:srgbClr val="FFC627"/>
      </a:accent1>
      <a:accent2>
        <a:srgbClr val="951D40"/>
      </a:accent2>
      <a:accent3>
        <a:srgbClr val="78BE20"/>
      </a:accent3>
      <a:accent4>
        <a:srgbClr val="FF7F32"/>
      </a:accent4>
      <a:accent5>
        <a:srgbClr val="00A3E0"/>
      </a:accent5>
      <a:accent6>
        <a:srgbClr val="000000"/>
      </a:accent6>
      <a:hlink>
        <a:srgbClr val="951D40"/>
      </a:hlink>
      <a:folHlink>
        <a:srgbClr val="5C66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13667</TotalTime>
  <Words>3416</Words>
  <Application>Microsoft Macintosh PowerPoint</Application>
  <PresentationFormat>On-screen Show (16:9)</PresentationFormat>
  <Paragraphs>563</Paragraphs>
  <Slides>99</Slides>
  <Notes>74</Notes>
  <HiddenSlides>0</HiddenSlides>
  <MMClips>0</MMClips>
  <ScaleCrop>false</ScaleCrop>
  <HeadingPairs>
    <vt:vector size="8" baseType="variant">
      <vt:variant>
        <vt:lpstr>Fonts Used</vt:lpstr>
      </vt:variant>
      <vt:variant>
        <vt:i4>6</vt:i4>
      </vt:variant>
      <vt:variant>
        <vt:lpstr>Theme</vt:lpstr>
      </vt:variant>
      <vt:variant>
        <vt:i4>5</vt:i4>
      </vt:variant>
      <vt:variant>
        <vt:lpstr>Embedded OLE Servers</vt:lpstr>
      </vt:variant>
      <vt:variant>
        <vt:i4>1</vt:i4>
      </vt:variant>
      <vt:variant>
        <vt:lpstr>Slide Titles</vt:lpstr>
      </vt:variant>
      <vt:variant>
        <vt:i4>99</vt:i4>
      </vt:variant>
    </vt:vector>
  </HeadingPairs>
  <TitlesOfParts>
    <vt:vector size="111" baseType="lpstr">
      <vt:lpstr>ＭＳ Ｐゴシック</vt:lpstr>
      <vt:lpstr>Arial</vt:lpstr>
      <vt:lpstr>Caecilia LT Std Light</vt:lpstr>
      <vt:lpstr>Calibri</vt:lpstr>
      <vt:lpstr>Century Gothic</vt:lpstr>
      <vt:lpstr>Roboto</vt:lpstr>
      <vt:lpstr>ASU Template</vt:lpstr>
      <vt:lpstr>1_Office Theme</vt:lpstr>
      <vt:lpstr>1_ASU Template</vt:lpstr>
      <vt:lpstr>Default Design</vt:lpstr>
      <vt:lpstr>Diseño predeterminado</vt:lpstr>
      <vt:lpstr>Acrobat Document</vt:lpstr>
      <vt:lpstr> Bringing chemists and chemistry experiments into your museum and  out into your community </vt:lpstr>
      <vt:lpstr>PowerPoint Presentation</vt:lpstr>
      <vt:lpstr>PowerPoint Presentation</vt:lpstr>
      <vt:lpstr>Project Overview Explore Science: Let’s Do Chemistry  </vt:lpstr>
      <vt:lpstr>Project Goals Putting research into practice   Hands-on activities that increase: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Digital Materials   </vt:lpstr>
      <vt:lpstr>PowerPoint Presentation</vt:lpstr>
      <vt:lpstr>PowerPoint Presentation</vt:lpstr>
      <vt:lpstr>Science Museum of Minnesota, Saint Paul, MN</vt:lpstr>
      <vt:lpstr>Children's Discovery Museum, Normal, Illinois</vt:lpstr>
      <vt:lpstr>Who hosted Let’s Do Chemistry events?</vt:lpstr>
      <vt:lpstr>Where were events hosted?</vt:lpstr>
      <vt:lpstr>Public audiences reached through events</vt:lpstr>
      <vt:lpstr>Public audiences reached through events</vt:lpstr>
      <vt:lpstr>Shared by Museum of Science, Boston</vt:lpstr>
      <vt:lpstr> National Chemistry Week and Let’s Do Chemistry events</vt:lpstr>
      <vt:lpstr>Shared by Museum of Science, Boston</vt:lpstr>
      <vt:lpstr>PowerPoint Presentation</vt:lpstr>
      <vt:lpstr>PowerPoint Presentation</vt:lpstr>
      <vt:lpstr>Leverage ACS resources and Let’s Do Chemistry for National Chemistry Week 2019</vt:lpstr>
      <vt:lpstr>Who We Are</vt:lpstr>
      <vt:lpstr>Who We Are</vt:lpstr>
      <vt:lpstr>Why NCW?</vt:lpstr>
      <vt:lpstr>NCW Reach in the U.S.</vt:lpstr>
      <vt:lpstr>NCW Collaborations</vt:lpstr>
      <vt:lpstr>NCW Collaborations</vt:lpstr>
      <vt:lpstr>NCW Collaborations</vt:lpstr>
      <vt:lpstr>NCW Collaborations</vt:lpstr>
      <vt:lpstr>NCW Resources</vt:lpstr>
      <vt:lpstr>NCW Resources</vt:lpstr>
      <vt:lpstr>NCW Resources</vt:lpstr>
      <vt:lpstr>NCW Resources</vt:lpstr>
      <vt:lpstr>NCW Resources</vt:lpstr>
      <vt:lpstr>NCW Resources</vt:lpstr>
      <vt:lpstr>PowerPoint Presentation</vt:lpstr>
      <vt:lpstr>NCW Resources</vt:lpstr>
      <vt:lpstr>Thank You!</vt:lpstr>
      <vt:lpstr>Celebrating the International Year of the Periodic Table of Chemical Elements (IYPT 2019)</vt:lpstr>
      <vt:lpstr>IYPT 2019</vt:lpstr>
      <vt:lpstr>What’s So Special About the Periodic Table?</vt:lpstr>
      <vt:lpstr>What Tools are Available</vt:lpstr>
      <vt:lpstr>What’s Already Planned</vt:lpstr>
      <vt:lpstr>What’s Already Planned</vt:lpstr>
      <vt:lpstr>What’s Already Happened</vt:lpstr>
      <vt:lpstr>What’s Already Happened</vt:lpstr>
      <vt:lpstr>What’s Already Happened</vt:lpstr>
      <vt:lpstr>What’s Already Happened</vt:lpstr>
      <vt:lpstr>IYPT Resolutions:  U.S. Senate</vt:lpstr>
      <vt:lpstr>What Are Others Doing?</vt:lpstr>
      <vt:lpstr>What Are Others Doing?</vt:lpstr>
      <vt:lpstr>What Can I Do?</vt:lpstr>
      <vt:lpstr>How Will YOU Celebrate IYPT 2019?  www.acs.org/iypt #IYPT2019 iypt@acs.org </vt:lpstr>
      <vt:lpstr>PowerPoint Presentation</vt:lpstr>
      <vt:lpstr>PowerPoint Presentation</vt:lpstr>
      <vt:lpstr>Chemsations!</vt:lpstr>
      <vt:lpstr>PowerPoint Presentation</vt:lpstr>
      <vt:lpstr>PowerPoint Presentation</vt:lpstr>
      <vt:lpstr>Family Science Nights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vt:lpstr>
      <vt:lpstr>Questions  Addressing fears about chemicals and chemistry ?</vt:lpstr>
      <vt:lpstr>Questions  Getting support from institution stakeholders and decision makers for chemistry ?</vt:lpstr>
      <vt:lpstr>Questions  Event Safety?</vt:lpstr>
      <vt:lpstr>Questions  Special Training?</vt:lpstr>
      <vt:lpstr>Questions  Materials handling and storage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Kayla Berry</dc:creator>
  <cp:lastModifiedBy>Catherine McCarthy</cp:lastModifiedBy>
  <cp:revision>451</cp:revision>
  <dcterms:modified xsi:type="dcterms:W3CDTF">2019-09-18T21:42:25Z</dcterms:modified>
</cp:coreProperties>
</file>