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6858000" cx="12192000"/>
  <p:notesSz cx="6858000" cy="9144000"/>
  <p:embeddedFontLst>
    <p:embeddedFont>
      <p:font typeface="Caveat"/>
      <p:regular r:id="rId37"/>
      <p:bold r:id="rId38"/>
    </p:embeddedFont>
    <p:embeddedFont>
      <p:font typeface="Lato"/>
      <p:regular r:id="rId39"/>
      <p:bold r:id="rId40"/>
      <p:italic r:id="rId41"/>
      <p:boldItalic r:id="rId42"/>
    </p:embeddedFont>
    <p:embeddedFont>
      <p:font typeface="Source Sans Pr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7" roundtripDataSignature="AMtx7mgLyAf7c/7acnX8aCoiBKD3Fcr6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274A59-61CF-458E-9B74-B0DAEDE1AA83}">
  <a:tblStyle styleId="{E0274A59-61CF-458E-9B74-B0DAEDE1AA83}"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20" Type="http://schemas.openxmlformats.org/officeDocument/2006/relationships/slide" Target="slides/slide13.xml"/><Relationship Id="rId42" Type="http://schemas.openxmlformats.org/officeDocument/2006/relationships/font" Target="fonts/Lato-boldItalic.fntdata"/><Relationship Id="rId41" Type="http://schemas.openxmlformats.org/officeDocument/2006/relationships/font" Target="fonts/Lato-italic.fntdata"/><Relationship Id="rId22" Type="http://schemas.openxmlformats.org/officeDocument/2006/relationships/slide" Target="slides/slide15.xml"/><Relationship Id="rId44" Type="http://schemas.openxmlformats.org/officeDocument/2006/relationships/font" Target="fonts/SourceSansPro-bold.fntdata"/><Relationship Id="rId21" Type="http://schemas.openxmlformats.org/officeDocument/2006/relationships/slide" Target="slides/slide14.xml"/><Relationship Id="rId43" Type="http://schemas.openxmlformats.org/officeDocument/2006/relationships/font" Target="fonts/SourceSansPro-regular.fntdata"/><Relationship Id="rId24" Type="http://schemas.openxmlformats.org/officeDocument/2006/relationships/slide" Target="slides/slide17.xml"/><Relationship Id="rId46" Type="http://schemas.openxmlformats.org/officeDocument/2006/relationships/font" Target="fonts/SourceSansPro-boldItalic.fntdata"/><Relationship Id="rId23" Type="http://schemas.openxmlformats.org/officeDocument/2006/relationships/slide" Target="slides/slide16.xml"/><Relationship Id="rId45" Type="http://schemas.openxmlformats.org/officeDocument/2006/relationships/font" Target="fonts/SourceSansPr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customschemas.google.com/relationships/presentationmetadata" Target="meta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Caveat-regular.fntdata"/><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Lato-regular.fntdata"/><Relationship Id="rId16" Type="http://schemas.openxmlformats.org/officeDocument/2006/relationships/slide" Target="slides/slide9.xml"/><Relationship Id="rId38" Type="http://schemas.openxmlformats.org/officeDocument/2006/relationships/font" Target="fonts/Caveat-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3b9c437d4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3b9c437d4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13b9c437d4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52c64b424b_4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152c64b424b_4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Align with how the Network works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52c64b424b_4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152c64b424b_4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52c64b424b_4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152c64b424b_4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50">
              <a:solidFill>
                <a:srgbClr val="202122"/>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52c64b424b_4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152c64b424b_4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Green: making good progress</a:t>
            </a:r>
            <a:endParaRPr/>
          </a:p>
          <a:p>
            <a:pPr indent="0" lvl="0" marL="0" rtl="0" algn="l">
              <a:lnSpc>
                <a:spcPct val="100000"/>
              </a:lnSpc>
              <a:spcBef>
                <a:spcPts val="0"/>
              </a:spcBef>
              <a:spcAft>
                <a:spcPts val="0"/>
              </a:spcAft>
              <a:buSzPts val="1100"/>
              <a:buNone/>
            </a:pPr>
            <a:r>
              <a:rPr lang="en-US"/>
              <a:t>Orange: making some/limited progress </a:t>
            </a:r>
            <a:endParaRPr/>
          </a:p>
          <a:p>
            <a:pPr indent="0" lvl="0" marL="0" rtl="0" algn="l">
              <a:lnSpc>
                <a:spcPct val="100000"/>
              </a:lnSpc>
              <a:spcBef>
                <a:spcPts val="0"/>
              </a:spcBef>
              <a:spcAft>
                <a:spcPts val="0"/>
              </a:spcAft>
              <a:buSzPts val="1100"/>
              <a:buNone/>
            </a:pPr>
            <a:r>
              <a:rPr lang="en-US"/>
              <a:t>Always more to be done!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52c64b424b_4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152c64b424b_4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600"/>
              </a:spcAft>
              <a:buSzPts val="11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52c64b424b_4_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152c64b424b_4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UNESCO – sustainability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3b9c437d47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13b9c437d47_0_4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latin typeface="Arial"/>
              <a:ea typeface="Arial"/>
              <a:cs typeface="Arial"/>
              <a:sym typeface="Arial"/>
            </a:endParaRPr>
          </a:p>
          <a:p>
            <a:pPr indent="0" lvl="0" marL="0" rtl="0" algn="l">
              <a:lnSpc>
                <a:spcPct val="100000"/>
              </a:lnSpc>
              <a:spcBef>
                <a:spcPts val="0"/>
              </a:spcBef>
              <a:spcAft>
                <a:spcPts val="0"/>
              </a:spcAft>
              <a:buSzPts val="1400"/>
              <a:buNone/>
            </a:pPr>
            <a:r>
              <a:t/>
            </a:r>
            <a:endParaRPr b="1">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3b9c437d47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13b9c437d47_0_5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(Ali)</a:t>
            </a:r>
            <a:endParaRPr b="1">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3b9c437d47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13b9c437d47_0_7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3b9c437d47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13b9c437d47_0_7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52c64b424b_4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152c64b424b_4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3b9c437d47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13b9c437d47_0_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t>https://www.nisenet.org/DEAI-tools</a:t>
            </a:r>
            <a:endParaRPr b="1"/>
          </a:p>
        </p:txBody>
      </p:sp>
      <p:sp>
        <p:nvSpPr>
          <p:cNvPr id="406" name="Google Shape;406;g13b9c437d47_0_8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3b9c437d47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13b9c437d47_0_1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3b9c437d47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13b9c437d47_0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3b9c437d47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13b9c437d47_0_2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3b9c437d47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13b9c437d47_0_2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3b9c437d47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13b9c437d47_0_2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SzPts val="1400"/>
              <a:buNone/>
            </a:pPr>
            <a:r>
              <a:rPr lang="en-US"/>
              <a:t>Not set trajectory, shared leadership isn’t always best</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3b9c437d47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13b9c437d47_0_2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t>GIAC example of moving from outreach to collaboration and shared leadership</a:t>
            </a:r>
            <a:endParaRPr b="1"/>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3b9c437d47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13b9c437d47_0_2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3b9c437d47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13b9c437d47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(Ali)</a:t>
            </a: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52c64b424b_4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g152c64b424b_4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52c64b424b_4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152c64b424b_4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52c64b424b_4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152c64b424b_4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52c64b424b_4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152c64b424b_4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52c64b424b_4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g152c64b424b_4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Enduring values and practices:</a:t>
            </a:r>
            <a:endParaRPr/>
          </a:p>
          <a:p>
            <a:pPr indent="-344170" lvl="0" marL="457200" rtl="0" algn="l">
              <a:lnSpc>
                <a:spcPct val="95000"/>
              </a:lnSpc>
              <a:spcBef>
                <a:spcPts val="0"/>
              </a:spcBef>
              <a:spcAft>
                <a:spcPts val="0"/>
              </a:spcAft>
              <a:buSzPts val="1820"/>
              <a:buChar char="●"/>
            </a:pPr>
            <a:r>
              <a:rPr b="0" lang="en-US" sz="1100"/>
              <a:t>Building the Network by working together</a:t>
            </a:r>
            <a:endParaRPr/>
          </a:p>
          <a:p>
            <a:pPr indent="-344170" lvl="0" marL="457200" rtl="0" algn="l">
              <a:lnSpc>
                <a:spcPct val="95000"/>
              </a:lnSpc>
              <a:spcBef>
                <a:spcPts val="1000"/>
              </a:spcBef>
              <a:spcAft>
                <a:spcPts val="0"/>
              </a:spcAft>
              <a:buSzPts val="1820"/>
              <a:buChar char="●"/>
            </a:pPr>
            <a:r>
              <a:rPr b="0" lang="en-US" sz="1100"/>
              <a:t>Learning together by doing and reflecting</a:t>
            </a:r>
            <a:endParaRPr/>
          </a:p>
          <a:p>
            <a:pPr indent="-344170" lvl="0" marL="457200" rtl="0" algn="l">
              <a:lnSpc>
                <a:spcPct val="95000"/>
              </a:lnSpc>
              <a:spcBef>
                <a:spcPts val="1000"/>
              </a:spcBef>
              <a:spcAft>
                <a:spcPts val="0"/>
              </a:spcAft>
              <a:buSzPts val="1820"/>
              <a:buChar char="●"/>
            </a:pPr>
            <a:r>
              <a:rPr b="0" lang="en-US" sz="1100"/>
              <a:t>Respecting organizational needs and priorities</a:t>
            </a:r>
            <a:endParaRPr/>
          </a:p>
          <a:p>
            <a:pPr indent="-344170" lvl="0" marL="457200" rtl="0" algn="l">
              <a:lnSpc>
                <a:spcPct val="95000"/>
              </a:lnSpc>
              <a:spcBef>
                <a:spcPts val="1000"/>
              </a:spcBef>
              <a:spcAft>
                <a:spcPts val="0"/>
              </a:spcAft>
              <a:buSzPts val="1820"/>
              <a:buChar char="●"/>
            </a:pPr>
            <a:r>
              <a:rPr b="0" lang="en-US" sz="1100"/>
              <a:t>Engaging professionals as partners rather than members</a:t>
            </a:r>
            <a:endParaRPr/>
          </a:p>
          <a:p>
            <a:pPr indent="-344170" lvl="0" marL="457200" rtl="0" algn="l">
              <a:lnSpc>
                <a:spcPct val="95000"/>
              </a:lnSpc>
              <a:spcBef>
                <a:spcPts val="1000"/>
              </a:spcBef>
              <a:spcAft>
                <a:spcPts val="0"/>
              </a:spcAft>
              <a:buSzPts val="1820"/>
              <a:buChar char="●"/>
            </a:pPr>
            <a:r>
              <a:rPr b="0" lang="en-US" sz="1100"/>
              <a:t>Co-creating and incorporating input, feedback, and data</a:t>
            </a:r>
            <a:endParaRPr/>
          </a:p>
          <a:p>
            <a:pPr indent="-344170" lvl="0" marL="457200" rtl="0" algn="l">
              <a:lnSpc>
                <a:spcPct val="95000"/>
              </a:lnSpc>
              <a:spcBef>
                <a:spcPts val="1000"/>
              </a:spcBef>
              <a:spcAft>
                <a:spcPts val="0"/>
              </a:spcAft>
              <a:buSzPts val="1820"/>
              <a:buChar char="●"/>
            </a:pPr>
            <a:r>
              <a:rPr b="0" lang="en-US" sz="1100"/>
              <a:t>Openly sharing products, practices, and knowledge (nisenet.org)</a:t>
            </a:r>
            <a:endParaRPr/>
          </a:p>
          <a:p>
            <a:pPr indent="-344170" lvl="0" marL="457200" rtl="0" algn="l">
              <a:lnSpc>
                <a:spcPct val="95000"/>
              </a:lnSpc>
              <a:spcBef>
                <a:spcPts val="1000"/>
              </a:spcBef>
              <a:spcAft>
                <a:spcPts val="1000"/>
              </a:spcAft>
              <a:buSzPts val="1820"/>
              <a:buChar char="●"/>
            </a:pPr>
            <a:r>
              <a:rPr b="0" lang="en-US" sz="1100"/>
              <a:t>Designing and evaluating for adaptability and flexibility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52c64b424b_4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152c64b424b_4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52c64b42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152c64b424b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latin typeface="Arial"/>
              <a:ea typeface="Arial"/>
              <a:cs typeface="Arial"/>
              <a:sym typeface="Arial"/>
            </a:endParaRPr>
          </a:p>
          <a:p>
            <a:pPr indent="0" lvl="0" marL="0" rtl="0" algn="l">
              <a:lnSpc>
                <a:spcPct val="100000"/>
              </a:lnSpc>
              <a:spcBef>
                <a:spcPts val="0"/>
              </a:spcBef>
              <a:spcAft>
                <a:spcPts val="0"/>
              </a:spcAft>
              <a:buSzPts val="1400"/>
              <a:buNone/>
            </a:pPr>
            <a:r>
              <a:t/>
            </a:r>
            <a:endParaRPr b="1">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52c64b424b_4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152c64b424b_4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Critical friends: CAISE/ASTC, ACM, NGCP</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6.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6.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6.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ISL-NISE">
  <p:cSld name="TITLE_AND_BODY_2">
    <p:spTree>
      <p:nvGrpSpPr>
        <p:cNvPr id="61" name="Shape 61"/>
        <p:cNvGrpSpPr/>
        <p:nvPr/>
      </p:nvGrpSpPr>
      <p:grpSpPr>
        <a:xfrm>
          <a:off x="0" y="0"/>
          <a:ext cx="0" cy="0"/>
          <a:chOff x="0" y="0"/>
          <a:chExt cx="0" cy="0"/>
        </a:xfrm>
      </p:grpSpPr>
      <p:sp>
        <p:nvSpPr>
          <p:cNvPr id="62" name="Google Shape;62;g130a5b8d989_1_58"/>
          <p:cNvSpPr txBox="1"/>
          <p:nvPr>
            <p:ph type="title"/>
          </p:nvPr>
        </p:nvSpPr>
        <p:spPr>
          <a:xfrm>
            <a:off x="415600" y="94500"/>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sz="1900"/>
            </a:lvl1pPr>
            <a:lvl2pPr lvl="1" algn="l">
              <a:lnSpc>
                <a:spcPct val="100000"/>
              </a:lnSpc>
              <a:spcBef>
                <a:spcPts val="0"/>
              </a:spcBef>
              <a:spcAft>
                <a:spcPts val="0"/>
              </a:spcAft>
              <a:buSzPts val="4000"/>
              <a:buNone/>
              <a:defRPr sz="1900"/>
            </a:lvl2pPr>
            <a:lvl3pPr lvl="2" algn="l">
              <a:lnSpc>
                <a:spcPct val="100000"/>
              </a:lnSpc>
              <a:spcBef>
                <a:spcPts val="0"/>
              </a:spcBef>
              <a:spcAft>
                <a:spcPts val="0"/>
              </a:spcAft>
              <a:buSzPts val="4000"/>
              <a:buNone/>
              <a:defRPr sz="1900"/>
            </a:lvl3pPr>
            <a:lvl4pPr lvl="3" algn="l">
              <a:lnSpc>
                <a:spcPct val="100000"/>
              </a:lnSpc>
              <a:spcBef>
                <a:spcPts val="0"/>
              </a:spcBef>
              <a:spcAft>
                <a:spcPts val="0"/>
              </a:spcAft>
              <a:buSzPts val="4000"/>
              <a:buNone/>
              <a:defRPr sz="1900"/>
            </a:lvl4pPr>
            <a:lvl5pPr lvl="4" algn="l">
              <a:lnSpc>
                <a:spcPct val="100000"/>
              </a:lnSpc>
              <a:spcBef>
                <a:spcPts val="0"/>
              </a:spcBef>
              <a:spcAft>
                <a:spcPts val="0"/>
              </a:spcAft>
              <a:buSzPts val="4000"/>
              <a:buNone/>
              <a:defRPr sz="1900"/>
            </a:lvl5pPr>
            <a:lvl6pPr lvl="5" algn="l">
              <a:lnSpc>
                <a:spcPct val="100000"/>
              </a:lnSpc>
              <a:spcBef>
                <a:spcPts val="0"/>
              </a:spcBef>
              <a:spcAft>
                <a:spcPts val="0"/>
              </a:spcAft>
              <a:buSzPts val="4000"/>
              <a:buNone/>
              <a:defRPr sz="1900"/>
            </a:lvl6pPr>
            <a:lvl7pPr lvl="6" algn="l">
              <a:lnSpc>
                <a:spcPct val="100000"/>
              </a:lnSpc>
              <a:spcBef>
                <a:spcPts val="0"/>
              </a:spcBef>
              <a:spcAft>
                <a:spcPts val="0"/>
              </a:spcAft>
              <a:buSzPts val="4000"/>
              <a:buNone/>
              <a:defRPr sz="1900"/>
            </a:lvl7pPr>
            <a:lvl8pPr lvl="7" algn="l">
              <a:lnSpc>
                <a:spcPct val="100000"/>
              </a:lnSpc>
              <a:spcBef>
                <a:spcPts val="0"/>
              </a:spcBef>
              <a:spcAft>
                <a:spcPts val="0"/>
              </a:spcAft>
              <a:buSzPts val="4000"/>
              <a:buNone/>
              <a:defRPr sz="1900"/>
            </a:lvl8pPr>
            <a:lvl9pPr lvl="8" algn="l">
              <a:lnSpc>
                <a:spcPct val="100000"/>
              </a:lnSpc>
              <a:spcBef>
                <a:spcPts val="0"/>
              </a:spcBef>
              <a:spcAft>
                <a:spcPts val="0"/>
              </a:spcAft>
              <a:buSzPts val="4000"/>
              <a:buNone/>
              <a:defRPr sz="1900"/>
            </a:lvl9pPr>
          </a:lstStyle>
          <a:p/>
        </p:txBody>
      </p:sp>
      <p:sp>
        <p:nvSpPr>
          <p:cNvPr id="63" name="Google Shape;63;g130a5b8d989_1_58"/>
          <p:cNvSpPr txBox="1"/>
          <p:nvPr>
            <p:ph idx="1" type="body"/>
          </p:nvPr>
        </p:nvSpPr>
        <p:spPr>
          <a:xfrm>
            <a:off x="415600" y="1079833"/>
            <a:ext cx="11360800" cy="55824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sz="1900"/>
            </a:lvl1pPr>
            <a:lvl2pPr indent="-349250" lvl="1" marL="914400" algn="l">
              <a:lnSpc>
                <a:spcPct val="115000"/>
              </a:lnSpc>
              <a:spcBef>
                <a:spcPts val="2100"/>
              </a:spcBef>
              <a:spcAft>
                <a:spcPts val="0"/>
              </a:spcAft>
              <a:buSzPts val="1900"/>
              <a:buChar char="○"/>
              <a:defRPr sz="1900"/>
            </a:lvl2pPr>
            <a:lvl3pPr indent="-349250" lvl="2" marL="1371600" algn="l">
              <a:lnSpc>
                <a:spcPct val="115000"/>
              </a:lnSpc>
              <a:spcBef>
                <a:spcPts val="2100"/>
              </a:spcBef>
              <a:spcAft>
                <a:spcPts val="0"/>
              </a:spcAft>
              <a:buSzPts val="1900"/>
              <a:buChar char="■"/>
              <a:defRPr sz="1900"/>
            </a:lvl3pPr>
            <a:lvl4pPr indent="-349250" lvl="3" marL="1828800" algn="l">
              <a:lnSpc>
                <a:spcPct val="115000"/>
              </a:lnSpc>
              <a:spcBef>
                <a:spcPts val="2100"/>
              </a:spcBef>
              <a:spcAft>
                <a:spcPts val="0"/>
              </a:spcAft>
              <a:buSzPts val="1900"/>
              <a:buChar char="●"/>
              <a:defRPr sz="1900"/>
            </a:lvl4pPr>
            <a:lvl5pPr indent="-349250" lvl="4" marL="2286000" algn="l">
              <a:lnSpc>
                <a:spcPct val="115000"/>
              </a:lnSpc>
              <a:spcBef>
                <a:spcPts val="2100"/>
              </a:spcBef>
              <a:spcAft>
                <a:spcPts val="0"/>
              </a:spcAft>
              <a:buSzPts val="1900"/>
              <a:buChar char="○"/>
              <a:defRPr sz="1900"/>
            </a:lvl5pPr>
            <a:lvl6pPr indent="-349250" lvl="5" marL="2743200" algn="l">
              <a:lnSpc>
                <a:spcPct val="115000"/>
              </a:lnSpc>
              <a:spcBef>
                <a:spcPts val="2100"/>
              </a:spcBef>
              <a:spcAft>
                <a:spcPts val="0"/>
              </a:spcAft>
              <a:buSzPts val="1900"/>
              <a:buChar char="■"/>
              <a:defRPr sz="1900"/>
            </a:lvl6pPr>
            <a:lvl7pPr indent="-349250" lvl="6" marL="3200400" algn="l">
              <a:lnSpc>
                <a:spcPct val="115000"/>
              </a:lnSpc>
              <a:spcBef>
                <a:spcPts val="2100"/>
              </a:spcBef>
              <a:spcAft>
                <a:spcPts val="0"/>
              </a:spcAft>
              <a:buSzPts val="1900"/>
              <a:buChar char="●"/>
              <a:defRPr sz="1900"/>
            </a:lvl7pPr>
            <a:lvl8pPr indent="-349250" lvl="7" marL="3657600" algn="l">
              <a:lnSpc>
                <a:spcPct val="115000"/>
              </a:lnSpc>
              <a:spcBef>
                <a:spcPts val="2100"/>
              </a:spcBef>
              <a:spcAft>
                <a:spcPts val="0"/>
              </a:spcAft>
              <a:buSzPts val="1900"/>
              <a:buChar char="○"/>
              <a:defRPr sz="1900"/>
            </a:lvl8pPr>
            <a:lvl9pPr indent="-349250" lvl="8" marL="4114800" algn="l">
              <a:lnSpc>
                <a:spcPct val="115000"/>
              </a:lnSpc>
              <a:spcBef>
                <a:spcPts val="2100"/>
              </a:spcBef>
              <a:spcAft>
                <a:spcPts val="2100"/>
              </a:spcAft>
              <a:buSzPts val="1900"/>
              <a:buChar char="■"/>
              <a:defRPr sz="1900"/>
            </a:lvl9pPr>
          </a:lstStyle>
          <a:p/>
        </p:txBody>
      </p:sp>
      <p:sp>
        <p:nvSpPr>
          <p:cNvPr id="64" name="Google Shape;64;g130a5b8d989_1_58"/>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p1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 name="Shape 71"/>
        <p:cNvGrpSpPr/>
        <p:nvPr/>
      </p:nvGrpSpPr>
      <p:grpSpPr>
        <a:xfrm>
          <a:off x="0" y="0"/>
          <a:ext cx="0" cy="0"/>
          <a:chOff x="0" y="0"/>
          <a:chExt cx="0" cy="0"/>
        </a:xfrm>
      </p:grpSpPr>
      <p:sp>
        <p:nvSpPr>
          <p:cNvPr id="72" name="Google Shape;72;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4" name="Google Shape;74;p1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5" name="Google Shape;75;p1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8" name="Shape 78"/>
        <p:cNvGrpSpPr/>
        <p:nvPr/>
      </p:nvGrpSpPr>
      <p:grpSpPr>
        <a:xfrm>
          <a:off x="0" y="0"/>
          <a:ext cx="0" cy="0"/>
          <a:chOff x="0" y="0"/>
          <a:chExt cx="0" cy="0"/>
        </a:xfrm>
      </p:grpSpPr>
      <p:sp>
        <p:nvSpPr>
          <p:cNvPr id="79" name="Google Shape;79;p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1" name="Google Shape;81;p1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2" name="Google Shape;82;p1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3" name="Google Shape;83;p1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4" name="Google Shape;84;p1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2" name="Shape 92"/>
        <p:cNvGrpSpPr/>
        <p:nvPr/>
      </p:nvGrpSpPr>
      <p:grpSpPr>
        <a:xfrm>
          <a:off x="0" y="0"/>
          <a:ext cx="0" cy="0"/>
          <a:chOff x="0" y="0"/>
          <a:chExt cx="0" cy="0"/>
        </a:xfrm>
      </p:grpSpPr>
      <p:sp>
        <p:nvSpPr>
          <p:cNvPr id="93" name="Google Shape;93;p20"/>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0"/>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95" name="Google Shape;95;p20"/>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96" name="Google Shape;96;p2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1"/>
          <p:cNvSpPr/>
          <p:nvPr>
            <p:ph idx="2" type="pic"/>
          </p:nvPr>
        </p:nvSpPr>
        <p:spPr>
          <a:xfrm>
            <a:off x="2389717" y="612775"/>
            <a:ext cx="7315200" cy="4114800"/>
          </a:xfrm>
          <a:prstGeom prst="rect">
            <a:avLst/>
          </a:prstGeom>
          <a:noFill/>
          <a:ln>
            <a:noFill/>
          </a:ln>
        </p:spPr>
      </p:sp>
      <p:sp>
        <p:nvSpPr>
          <p:cNvPr id="102" name="Google Shape;102;p2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03" name="Google Shape;103;p2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2"/>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9" name="Google Shape;109;p2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2" name="Shape 112"/>
        <p:cNvGrpSpPr/>
        <p:nvPr/>
      </p:nvGrpSpPr>
      <p:grpSpPr>
        <a:xfrm>
          <a:off x="0" y="0"/>
          <a:ext cx="0" cy="0"/>
          <a:chOff x="0" y="0"/>
          <a:chExt cx="0" cy="0"/>
        </a:xfrm>
      </p:grpSpPr>
      <p:sp>
        <p:nvSpPr>
          <p:cNvPr id="113" name="Google Shape;113;p23"/>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3"/>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5" name="Google Shape;115;p2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21" name="Shape 21"/>
        <p:cNvGrpSpPr/>
        <p:nvPr/>
      </p:nvGrpSpPr>
      <p:grpSpPr>
        <a:xfrm>
          <a:off x="0" y="0"/>
          <a:ext cx="0" cy="0"/>
          <a:chOff x="0" y="0"/>
          <a:chExt cx="0" cy="0"/>
        </a:xfrm>
      </p:grpSpPr>
      <p:sp>
        <p:nvSpPr>
          <p:cNvPr id="22" name="Google Shape;22;g13b9c437d47_0_133"/>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g13b9c437d47_0_133"/>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4" name="Google Shape;24;g13b9c437d47_0_133"/>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Slide Text 1 1">
  <p:cSld name="CUSTOM_10_1_1">
    <p:spTree>
      <p:nvGrpSpPr>
        <p:cNvPr id="118" name="Shape 118"/>
        <p:cNvGrpSpPr/>
        <p:nvPr/>
      </p:nvGrpSpPr>
      <p:grpSpPr>
        <a:xfrm>
          <a:off x="0" y="0"/>
          <a:ext cx="0" cy="0"/>
          <a:chOff x="0" y="0"/>
          <a:chExt cx="0" cy="0"/>
        </a:xfrm>
      </p:grpSpPr>
      <p:sp>
        <p:nvSpPr>
          <p:cNvPr id="119" name="Google Shape;119;g130a5b8d989_1_15"/>
          <p:cNvSpPr txBox="1"/>
          <p:nvPr>
            <p:ph type="title"/>
          </p:nvPr>
        </p:nvSpPr>
        <p:spPr>
          <a:xfrm>
            <a:off x="415600" y="85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0000"/>
              </a:buClr>
              <a:buSzPts val="4300"/>
              <a:buNone/>
              <a:defRPr sz="4300">
                <a:solidFill>
                  <a:srgbClr val="000000"/>
                </a:solidFill>
              </a:defRPr>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p:txBody>
      </p:sp>
      <p:sp>
        <p:nvSpPr>
          <p:cNvPr id="120" name="Google Shape;120;g130a5b8d989_1_15"/>
          <p:cNvSpPr/>
          <p:nvPr/>
        </p:nvSpPr>
        <p:spPr>
          <a:xfrm>
            <a:off x="-90800" y="0"/>
            <a:ext cx="297600" cy="6858000"/>
          </a:xfrm>
          <a:prstGeom prst="rect">
            <a:avLst/>
          </a:prstGeom>
          <a:solidFill>
            <a:srgbClr val="59595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 name="Google Shape;121;g130a5b8d989_1_15"/>
          <p:cNvSpPr txBox="1"/>
          <p:nvPr>
            <p:ph idx="1" type="body"/>
          </p:nvPr>
        </p:nvSpPr>
        <p:spPr>
          <a:xfrm>
            <a:off x="608233" y="2062684"/>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22" name="Google Shape;122;g130a5b8d989_1_15"/>
          <p:cNvSpPr txBox="1"/>
          <p:nvPr>
            <p:ph idx="2" type="subTitle"/>
          </p:nvPr>
        </p:nvSpPr>
        <p:spPr>
          <a:xfrm>
            <a:off x="532000" y="1262684"/>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sz="1900"/>
            </a:lvl2pPr>
            <a:lvl3pPr lvl="2" algn="l">
              <a:lnSpc>
                <a:spcPct val="115000"/>
              </a:lnSpc>
              <a:spcBef>
                <a:spcPts val="0"/>
              </a:spcBef>
              <a:spcAft>
                <a:spcPts val="0"/>
              </a:spcAft>
              <a:buSzPts val="1900"/>
              <a:buNone/>
              <a:defRPr sz="1900"/>
            </a:lvl3pPr>
            <a:lvl4pPr lvl="3" algn="l">
              <a:lnSpc>
                <a:spcPct val="115000"/>
              </a:lnSpc>
              <a:spcBef>
                <a:spcPts val="0"/>
              </a:spcBef>
              <a:spcAft>
                <a:spcPts val="0"/>
              </a:spcAft>
              <a:buSzPts val="1900"/>
              <a:buNone/>
              <a:defRPr sz="1900"/>
            </a:lvl4pPr>
            <a:lvl5pPr lvl="4" algn="l">
              <a:lnSpc>
                <a:spcPct val="115000"/>
              </a:lnSpc>
              <a:spcBef>
                <a:spcPts val="0"/>
              </a:spcBef>
              <a:spcAft>
                <a:spcPts val="0"/>
              </a:spcAft>
              <a:buSzPts val="1900"/>
              <a:buNone/>
              <a:defRPr sz="1900"/>
            </a:lvl5pPr>
            <a:lvl6pPr lvl="5" algn="l">
              <a:lnSpc>
                <a:spcPct val="115000"/>
              </a:lnSpc>
              <a:spcBef>
                <a:spcPts val="0"/>
              </a:spcBef>
              <a:spcAft>
                <a:spcPts val="0"/>
              </a:spcAft>
              <a:buSzPts val="1900"/>
              <a:buNone/>
              <a:defRPr sz="1900"/>
            </a:lvl6pPr>
            <a:lvl7pPr lvl="6" algn="l">
              <a:lnSpc>
                <a:spcPct val="115000"/>
              </a:lnSpc>
              <a:spcBef>
                <a:spcPts val="0"/>
              </a:spcBef>
              <a:spcAft>
                <a:spcPts val="0"/>
              </a:spcAft>
              <a:buSzPts val="1900"/>
              <a:buNone/>
              <a:defRPr sz="1900"/>
            </a:lvl7pPr>
            <a:lvl8pPr lvl="7" algn="l">
              <a:lnSpc>
                <a:spcPct val="115000"/>
              </a:lnSpc>
              <a:spcBef>
                <a:spcPts val="0"/>
              </a:spcBef>
              <a:spcAft>
                <a:spcPts val="0"/>
              </a:spcAft>
              <a:buSzPts val="1900"/>
              <a:buNone/>
              <a:defRPr sz="1900"/>
            </a:lvl8pPr>
            <a:lvl9pPr lvl="8" algn="l">
              <a:lnSpc>
                <a:spcPct val="115000"/>
              </a:lnSpc>
              <a:spcBef>
                <a:spcPts val="0"/>
              </a:spcBef>
              <a:spcAft>
                <a:spcPts val="0"/>
              </a:spcAft>
              <a:buSzPts val="1900"/>
              <a:buNone/>
              <a:defRPr sz="19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1 1 1">
  <p:cSld name="CUSTOM_3_1_3_1_1">
    <p:bg>
      <p:bgPr>
        <a:solidFill>
          <a:srgbClr val="595959"/>
        </a:solidFill>
      </p:bgPr>
    </p:bg>
    <p:spTree>
      <p:nvGrpSpPr>
        <p:cNvPr id="123" name="Shape 123"/>
        <p:cNvGrpSpPr/>
        <p:nvPr/>
      </p:nvGrpSpPr>
      <p:grpSpPr>
        <a:xfrm>
          <a:off x="0" y="0"/>
          <a:ext cx="0" cy="0"/>
          <a:chOff x="0" y="0"/>
          <a:chExt cx="0" cy="0"/>
        </a:xfrm>
      </p:grpSpPr>
      <p:sp>
        <p:nvSpPr>
          <p:cNvPr id="124" name="Google Shape;124;g130a5b8d989_1_24"/>
          <p:cNvSpPr txBox="1"/>
          <p:nvPr>
            <p:ph type="title"/>
          </p:nvPr>
        </p:nvSpPr>
        <p:spPr>
          <a:xfrm>
            <a:off x="477067" y="2630567"/>
            <a:ext cx="11360800" cy="7636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3700"/>
              <a:buNone/>
              <a:defRPr b="1" sz="1900"/>
            </a:lvl2pPr>
            <a:lvl3pPr lvl="2" algn="l">
              <a:lnSpc>
                <a:spcPct val="100000"/>
              </a:lnSpc>
              <a:spcBef>
                <a:spcPts val="0"/>
              </a:spcBef>
              <a:spcAft>
                <a:spcPts val="0"/>
              </a:spcAft>
              <a:buSzPts val="3700"/>
              <a:buNone/>
              <a:defRPr b="1" sz="1900"/>
            </a:lvl3pPr>
            <a:lvl4pPr lvl="3" algn="l">
              <a:lnSpc>
                <a:spcPct val="100000"/>
              </a:lnSpc>
              <a:spcBef>
                <a:spcPts val="0"/>
              </a:spcBef>
              <a:spcAft>
                <a:spcPts val="0"/>
              </a:spcAft>
              <a:buSzPts val="3700"/>
              <a:buNone/>
              <a:defRPr b="1" sz="1900"/>
            </a:lvl4pPr>
            <a:lvl5pPr lvl="4" algn="l">
              <a:lnSpc>
                <a:spcPct val="100000"/>
              </a:lnSpc>
              <a:spcBef>
                <a:spcPts val="0"/>
              </a:spcBef>
              <a:spcAft>
                <a:spcPts val="0"/>
              </a:spcAft>
              <a:buSzPts val="3700"/>
              <a:buNone/>
              <a:defRPr b="1" sz="1900"/>
            </a:lvl5pPr>
            <a:lvl6pPr lvl="5" algn="l">
              <a:lnSpc>
                <a:spcPct val="100000"/>
              </a:lnSpc>
              <a:spcBef>
                <a:spcPts val="0"/>
              </a:spcBef>
              <a:spcAft>
                <a:spcPts val="0"/>
              </a:spcAft>
              <a:buSzPts val="3700"/>
              <a:buNone/>
              <a:defRPr b="1" sz="1900"/>
            </a:lvl6pPr>
            <a:lvl7pPr lvl="6" algn="l">
              <a:lnSpc>
                <a:spcPct val="100000"/>
              </a:lnSpc>
              <a:spcBef>
                <a:spcPts val="0"/>
              </a:spcBef>
              <a:spcAft>
                <a:spcPts val="0"/>
              </a:spcAft>
              <a:buSzPts val="3700"/>
              <a:buNone/>
              <a:defRPr b="1" sz="1900"/>
            </a:lvl7pPr>
            <a:lvl8pPr lvl="7" algn="l">
              <a:lnSpc>
                <a:spcPct val="100000"/>
              </a:lnSpc>
              <a:spcBef>
                <a:spcPts val="0"/>
              </a:spcBef>
              <a:spcAft>
                <a:spcPts val="0"/>
              </a:spcAft>
              <a:buSzPts val="3700"/>
              <a:buNone/>
              <a:defRPr b="1" sz="1900"/>
            </a:lvl8pPr>
            <a:lvl9pPr lvl="8" algn="l">
              <a:lnSpc>
                <a:spcPct val="100000"/>
              </a:lnSpc>
              <a:spcBef>
                <a:spcPts val="0"/>
              </a:spcBef>
              <a:spcAft>
                <a:spcPts val="0"/>
              </a:spcAft>
              <a:buSzPts val="3700"/>
              <a:buNone/>
              <a:defRPr b="1" sz="19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6">
    <p:spTree>
      <p:nvGrpSpPr>
        <p:cNvPr id="125" name="Shape 125"/>
        <p:cNvGrpSpPr/>
        <p:nvPr/>
      </p:nvGrpSpPr>
      <p:grpSpPr>
        <a:xfrm>
          <a:off x="0" y="0"/>
          <a:ext cx="0" cy="0"/>
          <a:chOff x="0" y="0"/>
          <a:chExt cx="0" cy="0"/>
        </a:xfrm>
      </p:grpSpPr>
      <p:sp>
        <p:nvSpPr>
          <p:cNvPr id="126" name="Google Shape;126;g130a5b8d989_1_32"/>
          <p:cNvSpPr txBox="1"/>
          <p:nvPr>
            <p:ph idx="1" type="body"/>
          </p:nvPr>
        </p:nvSpPr>
        <p:spPr>
          <a:xfrm>
            <a:off x="594233" y="2036533"/>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27" name="Google Shape;127;g130a5b8d989_1_32"/>
          <p:cNvSpPr txBox="1"/>
          <p:nvPr>
            <p:ph type="title"/>
          </p:nvPr>
        </p:nvSpPr>
        <p:spPr>
          <a:xfrm>
            <a:off x="518000" y="99500"/>
            <a:ext cx="10271600" cy="947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p:txBody>
      </p:sp>
      <p:sp>
        <p:nvSpPr>
          <p:cNvPr id="128" name="Google Shape;128;g130a5b8d989_1_32"/>
          <p:cNvSpPr txBox="1"/>
          <p:nvPr>
            <p:ph idx="2" type="subTitle"/>
          </p:nvPr>
        </p:nvSpPr>
        <p:spPr>
          <a:xfrm>
            <a:off x="518000" y="1236533"/>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sz="1900"/>
            </a:lvl2pPr>
            <a:lvl3pPr lvl="2" algn="l">
              <a:lnSpc>
                <a:spcPct val="115000"/>
              </a:lnSpc>
              <a:spcBef>
                <a:spcPts val="0"/>
              </a:spcBef>
              <a:spcAft>
                <a:spcPts val="0"/>
              </a:spcAft>
              <a:buSzPts val="1900"/>
              <a:buNone/>
              <a:defRPr sz="1900"/>
            </a:lvl3pPr>
            <a:lvl4pPr lvl="3" algn="l">
              <a:lnSpc>
                <a:spcPct val="115000"/>
              </a:lnSpc>
              <a:spcBef>
                <a:spcPts val="0"/>
              </a:spcBef>
              <a:spcAft>
                <a:spcPts val="0"/>
              </a:spcAft>
              <a:buSzPts val="1900"/>
              <a:buNone/>
              <a:defRPr sz="1900"/>
            </a:lvl4pPr>
            <a:lvl5pPr lvl="4" algn="l">
              <a:lnSpc>
                <a:spcPct val="115000"/>
              </a:lnSpc>
              <a:spcBef>
                <a:spcPts val="0"/>
              </a:spcBef>
              <a:spcAft>
                <a:spcPts val="0"/>
              </a:spcAft>
              <a:buSzPts val="1900"/>
              <a:buNone/>
              <a:defRPr sz="1900"/>
            </a:lvl5pPr>
            <a:lvl6pPr lvl="5" algn="l">
              <a:lnSpc>
                <a:spcPct val="115000"/>
              </a:lnSpc>
              <a:spcBef>
                <a:spcPts val="0"/>
              </a:spcBef>
              <a:spcAft>
                <a:spcPts val="0"/>
              </a:spcAft>
              <a:buSzPts val="1900"/>
              <a:buNone/>
              <a:defRPr sz="1900"/>
            </a:lvl6pPr>
            <a:lvl7pPr lvl="6" algn="l">
              <a:lnSpc>
                <a:spcPct val="115000"/>
              </a:lnSpc>
              <a:spcBef>
                <a:spcPts val="0"/>
              </a:spcBef>
              <a:spcAft>
                <a:spcPts val="0"/>
              </a:spcAft>
              <a:buSzPts val="1900"/>
              <a:buNone/>
              <a:defRPr sz="1900"/>
            </a:lvl7pPr>
            <a:lvl8pPr lvl="7" algn="l">
              <a:lnSpc>
                <a:spcPct val="115000"/>
              </a:lnSpc>
              <a:spcBef>
                <a:spcPts val="0"/>
              </a:spcBef>
              <a:spcAft>
                <a:spcPts val="0"/>
              </a:spcAft>
              <a:buSzPts val="1900"/>
              <a:buNone/>
              <a:defRPr sz="1900"/>
            </a:lvl8pPr>
            <a:lvl9pPr lvl="8" algn="l">
              <a:lnSpc>
                <a:spcPct val="115000"/>
              </a:lnSpc>
              <a:spcBef>
                <a:spcPts val="0"/>
              </a:spcBef>
              <a:spcAft>
                <a:spcPts val="0"/>
              </a:spcAft>
              <a:buSzPts val="1900"/>
              <a:buNone/>
              <a:defRPr sz="19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1">
  <p:cSld name="CUSTOM_6_1">
    <p:spTree>
      <p:nvGrpSpPr>
        <p:cNvPr id="129" name="Shape 129"/>
        <p:cNvGrpSpPr/>
        <p:nvPr/>
      </p:nvGrpSpPr>
      <p:grpSpPr>
        <a:xfrm>
          <a:off x="0" y="0"/>
          <a:ext cx="0" cy="0"/>
          <a:chOff x="0" y="0"/>
          <a:chExt cx="0" cy="0"/>
        </a:xfrm>
      </p:grpSpPr>
      <p:sp>
        <p:nvSpPr>
          <p:cNvPr id="130" name="Google Shape;130;g130a5b8d989_1_80"/>
          <p:cNvSpPr txBox="1"/>
          <p:nvPr>
            <p:ph idx="1" type="body"/>
          </p:nvPr>
        </p:nvSpPr>
        <p:spPr>
          <a:xfrm>
            <a:off x="594233" y="2036533"/>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31" name="Google Shape;131;g130a5b8d989_1_80"/>
          <p:cNvSpPr txBox="1"/>
          <p:nvPr>
            <p:ph type="title"/>
          </p:nvPr>
        </p:nvSpPr>
        <p:spPr>
          <a:xfrm>
            <a:off x="518000" y="99500"/>
            <a:ext cx="10271600" cy="947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595959"/>
              </a:buClr>
              <a:buSzPts val="4800"/>
              <a:buNone/>
              <a:defRPr sz="4800">
                <a:solidFill>
                  <a:srgbClr val="595959"/>
                </a:solidFill>
              </a:defRPr>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p:txBody>
      </p:sp>
      <p:sp>
        <p:nvSpPr>
          <p:cNvPr id="132" name="Google Shape;132;g130a5b8d989_1_80"/>
          <p:cNvSpPr txBox="1"/>
          <p:nvPr>
            <p:ph idx="2" type="subTitle"/>
          </p:nvPr>
        </p:nvSpPr>
        <p:spPr>
          <a:xfrm>
            <a:off x="518000" y="1236533"/>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sz="1900"/>
            </a:lvl2pPr>
            <a:lvl3pPr lvl="2" algn="l">
              <a:lnSpc>
                <a:spcPct val="115000"/>
              </a:lnSpc>
              <a:spcBef>
                <a:spcPts val="0"/>
              </a:spcBef>
              <a:spcAft>
                <a:spcPts val="0"/>
              </a:spcAft>
              <a:buSzPts val="1900"/>
              <a:buNone/>
              <a:defRPr sz="1900"/>
            </a:lvl3pPr>
            <a:lvl4pPr lvl="3" algn="l">
              <a:lnSpc>
                <a:spcPct val="115000"/>
              </a:lnSpc>
              <a:spcBef>
                <a:spcPts val="0"/>
              </a:spcBef>
              <a:spcAft>
                <a:spcPts val="0"/>
              </a:spcAft>
              <a:buSzPts val="1900"/>
              <a:buNone/>
              <a:defRPr sz="1900"/>
            </a:lvl4pPr>
            <a:lvl5pPr lvl="4" algn="l">
              <a:lnSpc>
                <a:spcPct val="115000"/>
              </a:lnSpc>
              <a:spcBef>
                <a:spcPts val="0"/>
              </a:spcBef>
              <a:spcAft>
                <a:spcPts val="0"/>
              </a:spcAft>
              <a:buSzPts val="1900"/>
              <a:buNone/>
              <a:defRPr sz="1900"/>
            </a:lvl5pPr>
            <a:lvl6pPr lvl="5" algn="l">
              <a:lnSpc>
                <a:spcPct val="115000"/>
              </a:lnSpc>
              <a:spcBef>
                <a:spcPts val="0"/>
              </a:spcBef>
              <a:spcAft>
                <a:spcPts val="0"/>
              </a:spcAft>
              <a:buSzPts val="1900"/>
              <a:buNone/>
              <a:defRPr sz="1900"/>
            </a:lvl6pPr>
            <a:lvl7pPr lvl="6" algn="l">
              <a:lnSpc>
                <a:spcPct val="115000"/>
              </a:lnSpc>
              <a:spcBef>
                <a:spcPts val="0"/>
              </a:spcBef>
              <a:spcAft>
                <a:spcPts val="0"/>
              </a:spcAft>
              <a:buSzPts val="1900"/>
              <a:buNone/>
              <a:defRPr sz="1900"/>
            </a:lvl7pPr>
            <a:lvl8pPr lvl="7" algn="l">
              <a:lnSpc>
                <a:spcPct val="115000"/>
              </a:lnSpc>
              <a:spcBef>
                <a:spcPts val="0"/>
              </a:spcBef>
              <a:spcAft>
                <a:spcPts val="0"/>
              </a:spcAft>
              <a:buSzPts val="1900"/>
              <a:buNone/>
              <a:defRPr sz="1900"/>
            </a:lvl8pPr>
            <a:lvl9pPr lvl="8" algn="l">
              <a:lnSpc>
                <a:spcPct val="115000"/>
              </a:lnSpc>
              <a:spcBef>
                <a:spcPts val="0"/>
              </a:spcBef>
              <a:spcAft>
                <a:spcPts val="0"/>
              </a:spcAft>
              <a:buSzPts val="1900"/>
              <a:buNone/>
              <a:defRPr sz="19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Slide Text 1 1">
  <p:cSld name="CUSTOM_10_1_1">
    <p:spTree>
      <p:nvGrpSpPr>
        <p:cNvPr id="137" name="Shape 137"/>
        <p:cNvGrpSpPr/>
        <p:nvPr/>
      </p:nvGrpSpPr>
      <p:grpSpPr>
        <a:xfrm>
          <a:off x="0" y="0"/>
          <a:ext cx="0" cy="0"/>
          <a:chOff x="0" y="0"/>
          <a:chExt cx="0" cy="0"/>
        </a:xfrm>
      </p:grpSpPr>
      <p:sp>
        <p:nvSpPr>
          <p:cNvPr id="138" name="Google Shape;138;g152c64b424b_4_4"/>
          <p:cNvSpPr txBox="1"/>
          <p:nvPr>
            <p:ph type="title"/>
          </p:nvPr>
        </p:nvSpPr>
        <p:spPr>
          <a:xfrm>
            <a:off x="415600" y="85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0000"/>
              </a:buClr>
              <a:buSzPts val="4300"/>
              <a:buNone/>
              <a:defRPr sz="4300">
                <a:solidFill>
                  <a:srgbClr val="000000"/>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39" name="Google Shape;139;g152c64b424b_4_4"/>
          <p:cNvSpPr/>
          <p:nvPr/>
        </p:nvSpPr>
        <p:spPr>
          <a:xfrm>
            <a:off x="-90800" y="0"/>
            <a:ext cx="297600" cy="6858000"/>
          </a:xfrm>
          <a:prstGeom prst="rect">
            <a:avLst/>
          </a:prstGeom>
          <a:solidFill>
            <a:srgbClr val="59595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 name="Google Shape;140;g152c64b424b_4_4"/>
          <p:cNvSpPr txBox="1"/>
          <p:nvPr>
            <p:ph idx="1" type="body"/>
          </p:nvPr>
        </p:nvSpPr>
        <p:spPr>
          <a:xfrm>
            <a:off x="608233" y="2062684"/>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41" name="Google Shape;141;g152c64b424b_4_4"/>
          <p:cNvSpPr txBox="1"/>
          <p:nvPr>
            <p:ph idx="2" type="subTitle"/>
          </p:nvPr>
        </p:nvSpPr>
        <p:spPr>
          <a:xfrm>
            <a:off x="532000" y="1262684"/>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1 1 1">
  <p:cSld name="CUSTOM_3_1_3_1_1">
    <p:bg>
      <p:bgPr>
        <a:solidFill>
          <a:srgbClr val="595959"/>
        </a:solidFill>
      </p:bgPr>
    </p:bg>
    <p:spTree>
      <p:nvGrpSpPr>
        <p:cNvPr id="142" name="Shape 142"/>
        <p:cNvGrpSpPr/>
        <p:nvPr/>
      </p:nvGrpSpPr>
      <p:grpSpPr>
        <a:xfrm>
          <a:off x="0" y="0"/>
          <a:ext cx="0" cy="0"/>
          <a:chOff x="0" y="0"/>
          <a:chExt cx="0" cy="0"/>
        </a:xfrm>
      </p:grpSpPr>
      <p:sp>
        <p:nvSpPr>
          <p:cNvPr id="143" name="Google Shape;143;g152c64b424b_4_9"/>
          <p:cNvSpPr txBox="1"/>
          <p:nvPr>
            <p:ph type="title"/>
          </p:nvPr>
        </p:nvSpPr>
        <p:spPr>
          <a:xfrm>
            <a:off x="477067" y="2630567"/>
            <a:ext cx="11360800" cy="7636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3700"/>
              <a:buNone/>
              <a:defRPr b="1"/>
            </a:lvl2pPr>
            <a:lvl3pPr lvl="2" algn="l">
              <a:lnSpc>
                <a:spcPct val="100000"/>
              </a:lnSpc>
              <a:spcBef>
                <a:spcPts val="0"/>
              </a:spcBef>
              <a:spcAft>
                <a:spcPts val="0"/>
              </a:spcAft>
              <a:buSzPts val="3700"/>
              <a:buNone/>
              <a:defRPr b="1"/>
            </a:lvl3pPr>
            <a:lvl4pPr lvl="3" algn="l">
              <a:lnSpc>
                <a:spcPct val="100000"/>
              </a:lnSpc>
              <a:spcBef>
                <a:spcPts val="0"/>
              </a:spcBef>
              <a:spcAft>
                <a:spcPts val="0"/>
              </a:spcAft>
              <a:buSzPts val="3700"/>
              <a:buNone/>
              <a:defRPr b="1"/>
            </a:lvl4pPr>
            <a:lvl5pPr lvl="4" algn="l">
              <a:lnSpc>
                <a:spcPct val="100000"/>
              </a:lnSpc>
              <a:spcBef>
                <a:spcPts val="0"/>
              </a:spcBef>
              <a:spcAft>
                <a:spcPts val="0"/>
              </a:spcAft>
              <a:buSzPts val="3700"/>
              <a:buNone/>
              <a:defRPr b="1"/>
            </a:lvl5pPr>
            <a:lvl6pPr lvl="5" algn="l">
              <a:lnSpc>
                <a:spcPct val="100000"/>
              </a:lnSpc>
              <a:spcBef>
                <a:spcPts val="0"/>
              </a:spcBef>
              <a:spcAft>
                <a:spcPts val="0"/>
              </a:spcAft>
              <a:buSzPts val="3700"/>
              <a:buNone/>
              <a:defRPr b="1"/>
            </a:lvl6pPr>
            <a:lvl7pPr lvl="6" algn="l">
              <a:lnSpc>
                <a:spcPct val="100000"/>
              </a:lnSpc>
              <a:spcBef>
                <a:spcPts val="0"/>
              </a:spcBef>
              <a:spcAft>
                <a:spcPts val="0"/>
              </a:spcAft>
              <a:buSzPts val="3700"/>
              <a:buNone/>
              <a:defRPr b="1"/>
            </a:lvl7pPr>
            <a:lvl8pPr lvl="7" algn="l">
              <a:lnSpc>
                <a:spcPct val="100000"/>
              </a:lnSpc>
              <a:spcBef>
                <a:spcPts val="0"/>
              </a:spcBef>
              <a:spcAft>
                <a:spcPts val="0"/>
              </a:spcAft>
              <a:buSzPts val="3700"/>
              <a:buNone/>
              <a:defRPr b="1"/>
            </a:lvl8pPr>
            <a:lvl9pPr lvl="8" algn="l">
              <a:lnSpc>
                <a:spcPct val="100000"/>
              </a:lnSpc>
              <a:spcBef>
                <a:spcPts val="0"/>
              </a:spcBef>
              <a:spcAft>
                <a:spcPts val="0"/>
              </a:spcAft>
              <a:buSzPts val="3700"/>
              <a:buNone/>
              <a:defRPr b="1"/>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4" name="Shape 14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ISL-NISE">
  <p:cSld name="TITLE_AND_BODY_2">
    <p:spTree>
      <p:nvGrpSpPr>
        <p:cNvPr id="145" name="Shape 145"/>
        <p:cNvGrpSpPr/>
        <p:nvPr/>
      </p:nvGrpSpPr>
      <p:grpSpPr>
        <a:xfrm>
          <a:off x="0" y="0"/>
          <a:ext cx="0" cy="0"/>
          <a:chOff x="0" y="0"/>
          <a:chExt cx="0" cy="0"/>
        </a:xfrm>
      </p:grpSpPr>
      <p:sp>
        <p:nvSpPr>
          <p:cNvPr id="146" name="Google Shape;146;g152c64b424b_4_12"/>
          <p:cNvSpPr txBox="1"/>
          <p:nvPr>
            <p:ph type="title"/>
          </p:nvPr>
        </p:nvSpPr>
        <p:spPr>
          <a:xfrm>
            <a:off x="415600" y="94500"/>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47" name="Google Shape;147;g152c64b424b_4_12"/>
          <p:cNvSpPr txBox="1"/>
          <p:nvPr>
            <p:ph idx="1" type="body"/>
          </p:nvPr>
        </p:nvSpPr>
        <p:spPr>
          <a:xfrm>
            <a:off x="415600" y="1079833"/>
            <a:ext cx="11360800" cy="55824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48" name="Google Shape;148;g152c64b424b_4_12"/>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6">
    <p:spTree>
      <p:nvGrpSpPr>
        <p:cNvPr id="149" name="Shape 149"/>
        <p:cNvGrpSpPr/>
        <p:nvPr/>
      </p:nvGrpSpPr>
      <p:grpSpPr>
        <a:xfrm>
          <a:off x="0" y="0"/>
          <a:ext cx="0" cy="0"/>
          <a:chOff x="0" y="0"/>
          <a:chExt cx="0" cy="0"/>
        </a:xfrm>
      </p:grpSpPr>
      <p:sp>
        <p:nvSpPr>
          <p:cNvPr id="150" name="Google Shape;150;g152c64b424b_4_16"/>
          <p:cNvSpPr txBox="1"/>
          <p:nvPr>
            <p:ph idx="1" type="body"/>
          </p:nvPr>
        </p:nvSpPr>
        <p:spPr>
          <a:xfrm>
            <a:off x="594233" y="2036533"/>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51" name="Google Shape;151;g152c64b424b_4_16"/>
          <p:cNvSpPr txBox="1"/>
          <p:nvPr>
            <p:ph type="title"/>
          </p:nvPr>
        </p:nvSpPr>
        <p:spPr>
          <a:xfrm>
            <a:off x="518000" y="99500"/>
            <a:ext cx="10271600" cy="947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52" name="Google Shape;152;g152c64b424b_4_16"/>
          <p:cNvSpPr txBox="1"/>
          <p:nvPr>
            <p:ph idx="2" type="subTitle"/>
          </p:nvPr>
        </p:nvSpPr>
        <p:spPr>
          <a:xfrm>
            <a:off x="518000" y="1236533"/>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1">
  <p:cSld name="CUSTOM_6_1">
    <p:spTree>
      <p:nvGrpSpPr>
        <p:cNvPr id="153" name="Shape 153"/>
        <p:cNvGrpSpPr/>
        <p:nvPr/>
      </p:nvGrpSpPr>
      <p:grpSpPr>
        <a:xfrm>
          <a:off x="0" y="0"/>
          <a:ext cx="0" cy="0"/>
          <a:chOff x="0" y="0"/>
          <a:chExt cx="0" cy="0"/>
        </a:xfrm>
      </p:grpSpPr>
      <p:sp>
        <p:nvSpPr>
          <p:cNvPr id="154" name="Google Shape;154;g152c64b424b_4_20"/>
          <p:cNvSpPr txBox="1"/>
          <p:nvPr>
            <p:ph idx="1" type="body"/>
          </p:nvPr>
        </p:nvSpPr>
        <p:spPr>
          <a:xfrm>
            <a:off x="594233" y="2036533"/>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55" name="Google Shape;155;g152c64b424b_4_20"/>
          <p:cNvSpPr txBox="1"/>
          <p:nvPr>
            <p:ph type="title"/>
          </p:nvPr>
        </p:nvSpPr>
        <p:spPr>
          <a:xfrm>
            <a:off x="518000" y="99500"/>
            <a:ext cx="10271600" cy="947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595959"/>
              </a:buClr>
              <a:buSzPts val="4800"/>
              <a:buNone/>
              <a:defRPr sz="4800">
                <a:solidFill>
                  <a:srgbClr val="595959"/>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56" name="Google Shape;156;g152c64b424b_4_20"/>
          <p:cNvSpPr txBox="1"/>
          <p:nvPr>
            <p:ph idx="2" type="subTitle"/>
          </p:nvPr>
        </p:nvSpPr>
        <p:spPr>
          <a:xfrm>
            <a:off x="518000" y="1236533"/>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p:cSld name="CUSTOM_3_1">
    <p:bg>
      <p:bgPr>
        <a:solidFill>
          <a:srgbClr val="8A297E"/>
        </a:solidFill>
      </p:bgPr>
    </p:bg>
    <p:spTree>
      <p:nvGrpSpPr>
        <p:cNvPr id="25" name="Shape 25"/>
        <p:cNvGrpSpPr/>
        <p:nvPr/>
      </p:nvGrpSpPr>
      <p:grpSpPr>
        <a:xfrm>
          <a:off x="0" y="0"/>
          <a:ext cx="0" cy="0"/>
          <a:chOff x="0" y="0"/>
          <a:chExt cx="0" cy="0"/>
        </a:xfrm>
      </p:grpSpPr>
      <p:sp>
        <p:nvSpPr>
          <p:cNvPr id="26" name="Google Shape;26;g13b9c437d47_0_589"/>
          <p:cNvSpPr txBox="1"/>
          <p:nvPr>
            <p:ph type="title"/>
          </p:nvPr>
        </p:nvSpPr>
        <p:spPr>
          <a:xfrm>
            <a:off x="477067" y="2630567"/>
            <a:ext cx="11360700" cy="7635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p:txBody>
      </p:sp>
      <p:pic>
        <p:nvPicPr>
          <p:cNvPr id="27" name="Google Shape;27;g13b9c437d47_0_589"/>
          <p:cNvPicPr preferRelativeResize="0"/>
          <p:nvPr/>
        </p:nvPicPr>
        <p:blipFill rotWithShape="1">
          <a:blip r:embed="rId2">
            <a:alphaModFix/>
          </a:blip>
          <a:srcRect b="0" l="0" r="0" t="0"/>
          <a:stretch/>
        </p:blipFill>
        <p:spPr>
          <a:xfrm>
            <a:off x="117117" y="5830133"/>
            <a:ext cx="1142566" cy="86843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with placeholder text">
  <p:cSld name="CUSTOM_7_1">
    <p:spTree>
      <p:nvGrpSpPr>
        <p:cNvPr id="157" name="Shape 157"/>
        <p:cNvGrpSpPr/>
        <p:nvPr/>
      </p:nvGrpSpPr>
      <p:grpSpPr>
        <a:xfrm>
          <a:off x="0" y="0"/>
          <a:ext cx="0" cy="0"/>
          <a:chOff x="0" y="0"/>
          <a:chExt cx="0" cy="0"/>
        </a:xfrm>
      </p:grpSpPr>
      <p:sp>
        <p:nvSpPr>
          <p:cNvPr id="158" name="Google Shape;158;g152c64b424b_4_24"/>
          <p:cNvSpPr/>
          <p:nvPr/>
        </p:nvSpPr>
        <p:spPr>
          <a:xfrm>
            <a:off x="-10800" y="0"/>
            <a:ext cx="12192000" cy="18492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159" name="Google Shape;159;g152c64b424b_4_24"/>
          <p:cNvSpPr/>
          <p:nvPr/>
        </p:nvSpPr>
        <p:spPr>
          <a:xfrm flipH="1" rot="10800000">
            <a:off x="10800" y="6678792"/>
            <a:ext cx="12170400" cy="1792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60" name="Google Shape;160;g152c64b424b_4_24"/>
          <p:cNvPicPr preferRelativeResize="0"/>
          <p:nvPr/>
        </p:nvPicPr>
        <p:blipFill rotWithShape="1">
          <a:blip r:embed="rId2">
            <a:alphaModFix/>
          </a:blip>
          <a:srcRect b="0" l="0" r="0" t="0"/>
          <a:stretch/>
        </p:blipFill>
        <p:spPr>
          <a:xfrm>
            <a:off x="218768" y="4738800"/>
            <a:ext cx="2236201" cy="1699700"/>
          </a:xfrm>
          <a:prstGeom prst="rect">
            <a:avLst/>
          </a:prstGeom>
          <a:noFill/>
          <a:ln>
            <a:noFill/>
          </a:ln>
        </p:spPr>
      </p:pic>
      <p:sp>
        <p:nvSpPr>
          <p:cNvPr id="161" name="Google Shape;161;g152c64b424b_4_24"/>
          <p:cNvSpPr txBox="1"/>
          <p:nvPr/>
        </p:nvSpPr>
        <p:spPr>
          <a:xfrm>
            <a:off x="1897200" y="932067"/>
            <a:ext cx="8659200" cy="533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162" name="Google Shape;162;g152c64b424b_4_24"/>
          <p:cNvSpPr txBox="1"/>
          <p:nvPr>
            <p:ph type="title"/>
          </p:nvPr>
        </p:nvSpPr>
        <p:spPr>
          <a:xfrm>
            <a:off x="393867" y="270600"/>
            <a:ext cx="11230000" cy="13228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63" name="Google Shape;163;g152c64b424b_4_24"/>
          <p:cNvSpPr txBox="1"/>
          <p:nvPr>
            <p:ph idx="1" type="subTitle"/>
          </p:nvPr>
        </p:nvSpPr>
        <p:spPr>
          <a:xfrm>
            <a:off x="3551400" y="2036800"/>
            <a:ext cx="7802400" cy="8424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700"/>
              <a:buNone/>
              <a:defRPr b="1" sz="37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164" name="Google Shape;164;g152c64b424b_4_24"/>
          <p:cNvSpPr txBox="1"/>
          <p:nvPr>
            <p:ph idx="2" type="body"/>
          </p:nvPr>
        </p:nvSpPr>
        <p:spPr>
          <a:xfrm>
            <a:off x="3743600" y="3010067"/>
            <a:ext cx="7802400" cy="34660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CUSTOM_2">
    <p:spTree>
      <p:nvGrpSpPr>
        <p:cNvPr id="165" name="Shape 165"/>
        <p:cNvGrpSpPr/>
        <p:nvPr/>
      </p:nvGrpSpPr>
      <p:grpSpPr>
        <a:xfrm>
          <a:off x="0" y="0"/>
          <a:ext cx="0" cy="0"/>
          <a:chOff x="0" y="0"/>
          <a:chExt cx="0" cy="0"/>
        </a:xfrm>
      </p:grpSpPr>
      <p:sp>
        <p:nvSpPr>
          <p:cNvPr id="166" name="Google Shape;166;g152c64b424b_4_32"/>
          <p:cNvSpPr/>
          <p:nvPr/>
        </p:nvSpPr>
        <p:spPr>
          <a:xfrm>
            <a:off x="0" y="0"/>
            <a:ext cx="12192000" cy="14872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167" name="Google Shape;167;g152c64b424b_4_32"/>
          <p:cNvSpPr txBox="1"/>
          <p:nvPr>
            <p:ph type="title"/>
          </p:nvPr>
        </p:nvSpPr>
        <p:spPr>
          <a:xfrm>
            <a:off x="367167" y="224233"/>
            <a:ext cx="9823600" cy="10792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68" name="Google Shape;168;g152c64b424b_4_32"/>
          <p:cNvSpPr txBox="1"/>
          <p:nvPr>
            <p:ph idx="1" type="body"/>
          </p:nvPr>
        </p:nvSpPr>
        <p:spPr>
          <a:xfrm>
            <a:off x="608233" y="2570684"/>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69" name="Google Shape;169;g152c64b424b_4_32"/>
          <p:cNvSpPr txBox="1"/>
          <p:nvPr>
            <p:ph idx="2" type="subTitle"/>
          </p:nvPr>
        </p:nvSpPr>
        <p:spPr>
          <a:xfrm>
            <a:off x="532000" y="1770684"/>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ine">
  <p:cSld name="CUSTOM_5_2">
    <p:spTree>
      <p:nvGrpSpPr>
        <p:cNvPr id="170" name="Shape 170"/>
        <p:cNvGrpSpPr/>
        <p:nvPr/>
      </p:nvGrpSpPr>
      <p:grpSpPr>
        <a:xfrm>
          <a:off x="0" y="0"/>
          <a:ext cx="0" cy="0"/>
          <a:chOff x="0" y="0"/>
          <a:chExt cx="0" cy="0"/>
        </a:xfrm>
      </p:grpSpPr>
      <p:sp>
        <p:nvSpPr>
          <p:cNvPr id="171" name="Google Shape;171;g152c64b424b_4_37"/>
          <p:cNvSpPr txBox="1"/>
          <p:nvPr>
            <p:ph type="title"/>
          </p:nvPr>
        </p:nvSpPr>
        <p:spPr>
          <a:xfrm>
            <a:off x="1376800" y="237167"/>
            <a:ext cx="7074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7C91"/>
              </a:buClr>
              <a:buSzPts val="4300"/>
              <a:buNone/>
              <a:defRPr b="1" sz="4300">
                <a:solidFill>
                  <a:srgbClr val="007C91"/>
                </a:solidFill>
              </a:defRPr>
            </a:lvl1pPr>
            <a:lvl2pPr lvl="1"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2pPr>
            <a:lvl3pPr lvl="2"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3pPr>
            <a:lvl4pPr lvl="3"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4pPr>
            <a:lvl5pPr lvl="4"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5pPr>
            <a:lvl6pPr lvl="5"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6pPr>
            <a:lvl7pPr lvl="6"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7pPr>
            <a:lvl8pPr lvl="7"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8pPr>
            <a:lvl9pPr lvl="8"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9pPr>
          </a:lstStyle>
          <a:p/>
        </p:txBody>
      </p:sp>
      <p:sp>
        <p:nvSpPr>
          <p:cNvPr id="172" name="Google Shape;172;g152c64b424b_4_37"/>
          <p:cNvSpPr/>
          <p:nvPr/>
        </p:nvSpPr>
        <p:spPr>
          <a:xfrm>
            <a:off x="0" y="0"/>
            <a:ext cx="1376800" cy="6858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173" name="Google Shape;173;g152c64b424b_4_37"/>
          <p:cNvSpPr txBox="1"/>
          <p:nvPr>
            <p:ph idx="1" type="subTitle"/>
          </p:nvPr>
        </p:nvSpPr>
        <p:spPr>
          <a:xfrm>
            <a:off x="1432600" y="1775217"/>
            <a:ext cx="7595600" cy="9572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174" name="Google Shape;174;g152c64b424b_4_37"/>
          <p:cNvSpPr txBox="1"/>
          <p:nvPr>
            <p:ph idx="2" type="body"/>
          </p:nvPr>
        </p:nvSpPr>
        <p:spPr>
          <a:xfrm>
            <a:off x="1432600" y="2916433"/>
            <a:ext cx="6963200" cy="35804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pic>
        <p:nvPicPr>
          <p:cNvPr id="175" name="Google Shape;175;g152c64b424b_4_37"/>
          <p:cNvPicPr preferRelativeResize="0"/>
          <p:nvPr/>
        </p:nvPicPr>
        <p:blipFill rotWithShape="1">
          <a:blip r:embed="rId2">
            <a:alphaModFix/>
          </a:blip>
          <a:srcRect b="0" l="0" r="0" t="0"/>
          <a:stretch/>
        </p:blipFill>
        <p:spPr>
          <a:xfrm>
            <a:off x="117117" y="5830133"/>
            <a:ext cx="1142567" cy="8684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ogo">
  <p:cSld name="CUSTOM_5_2_1">
    <p:spTree>
      <p:nvGrpSpPr>
        <p:cNvPr id="176" name="Shape 176"/>
        <p:cNvGrpSpPr/>
        <p:nvPr/>
      </p:nvGrpSpPr>
      <p:grpSpPr>
        <a:xfrm>
          <a:off x="0" y="0"/>
          <a:ext cx="0" cy="0"/>
          <a:chOff x="0" y="0"/>
          <a:chExt cx="0" cy="0"/>
        </a:xfrm>
      </p:grpSpPr>
      <p:sp>
        <p:nvSpPr>
          <p:cNvPr id="177" name="Google Shape;177;g152c64b424b_4_43"/>
          <p:cNvSpPr txBox="1"/>
          <p:nvPr>
            <p:ph type="title"/>
          </p:nvPr>
        </p:nvSpPr>
        <p:spPr>
          <a:xfrm>
            <a:off x="1376800" y="237167"/>
            <a:ext cx="7074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7C91"/>
              </a:buClr>
              <a:buSzPts val="4300"/>
              <a:buNone/>
              <a:defRPr b="1" sz="4300">
                <a:solidFill>
                  <a:srgbClr val="007C91"/>
                </a:solidFill>
              </a:defRPr>
            </a:lvl1pPr>
            <a:lvl2pPr lvl="1"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2pPr>
            <a:lvl3pPr lvl="2"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3pPr>
            <a:lvl4pPr lvl="3"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4pPr>
            <a:lvl5pPr lvl="4"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5pPr>
            <a:lvl6pPr lvl="5"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6pPr>
            <a:lvl7pPr lvl="6"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7pPr>
            <a:lvl8pPr lvl="7"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8pPr>
            <a:lvl9pPr lvl="8"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9pPr>
          </a:lstStyle>
          <a:p/>
        </p:txBody>
      </p:sp>
      <p:sp>
        <p:nvSpPr>
          <p:cNvPr id="178" name="Google Shape;178;g152c64b424b_4_43"/>
          <p:cNvSpPr/>
          <p:nvPr/>
        </p:nvSpPr>
        <p:spPr>
          <a:xfrm>
            <a:off x="0" y="0"/>
            <a:ext cx="1376800" cy="6858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no line">
  <p:cSld name="CUSTOM_10_2">
    <p:spTree>
      <p:nvGrpSpPr>
        <p:cNvPr id="179" name="Shape 179"/>
        <p:cNvGrpSpPr/>
        <p:nvPr/>
      </p:nvGrpSpPr>
      <p:grpSpPr>
        <a:xfrm>
          <a:off x="0" y="0"/>
          <a:ext cx="0" cy="0"/>
          <a:chOff x="0" y="0"/>
          <a:chExt cx="0" cy="0"/>
        </a:xfrm>
      </p:grpSpPr>
      <p:sp>
        <p:nvSpPr>
          <p:cNvPr id="180" name="Google Shape;180;g152c64b424b_4_46"/>
          <p:cNvSpPr txBox="1"/>
          <p:nvPr>
            <p:ph type="title"/>
          </p:nvPr>
        </p:nvSpPr>
        <p:spPr>
          <a:xfrm>
            <a:off x="415600" y="85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7C91"/>
              </a:buClr>
              <a:buSzPts val="4300"/>
              <a:buNone/>
              <a:defRPr sz="4300">
                <a:solidFill>
                  <a:srgbClr val="007C91"/>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81" name="Google Shape;181;g152c64b424b_4_46"/>
          <p:cNvSpPr/>
          <p:nvPr/>
        </p:nvSpPr>
        <p:spPr>
          <a:xfrm>
            <a:off x="0" y="0"/>
            <a:ext cx="297600" cy="6858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182" name="Google Shape;182;g152c64b424b_4_46"/>
          <p:cNvSpPr txBox="1"/>
          <p:nvPr>
            <p:ph idx="1" type="body"/>
          </p:nvPr>
        </p:nvSpPr>
        <p:spPr>
          <a:xfrm>
            <a:off x="692333" y="2029533"/>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83" name="Google Shape;183;g152c64b424b_4_46"/>
          <p:cNvSpPr txBox="1"/>
          <p:nvPr>
            <p:ph idx="2" type="subTitle"/>
          </p:nvPr>
        </p:nvSpPr>
        <p:spPr>
          <a:xfrm>
            <a:off x="616100" y="1229533"/>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1">
  <p:cSld name="CUSTOM_5_1">
    <p:spTree>
      <p:nvGrpSpPr>
        <p:cNvPr id="184" name="Shape 184"/>
        <p:cNvGrpSpPr/>
        <p:nvPr/>
      </p:nvGrpSpPr>
      <p:grpSpPr>
        <a:xfrm>
          <a:off x="0" y="0"/>
          <a:ext cx="0" cy="0"/>
          <a:chOff x="0" y="0"/>
          <a:chExt cx="0" cy="0"/>
        </a:xfrm>
      </p:grpSpPr>
      <p:sp>
        <p:nvSpPr>
          <p:cNvPr id="185" name="Google Shape;185;g152c64b424b_4_51"/>
          <p:cNvSpPr txBox="1"/>
          <p:nvPr>
            <p:ph type="title"/>
          </p:nvPr>
        </p:nvSpPr>
        <p:spPr>
          <a:xfrm>
            <a:off x="423867" y="47967"/>
            <a:ext cx="7074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7C91"/>
              </a:buClr>
              <a:buSzPts val="4300"/>
              <a:buNone/>
              <a:defRPr b="1" sz="4300">
                <a:solidFill>
                  <a:srgbClr val="007C91"/>
                </a:solidFill>
              </a:defRPr>
            </a:lvl1pPr>
            <a:lvl2pPr lvl="1"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2pPr>
            <a:lvl3pPr lvl="2"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3pPr>
            <a:lvl4pPr lvl="3"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4pPr>
            <a:lvl5pPr lvl="4"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5pPr>
            <a:lvl6pPr lvl="5"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6pPr>
            <a:lvl7pPr lvl="6"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7pPr>
            <a:lvl8pPr lvl="7"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8pPr>
            <a:lvl9pPr lvl="8"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9pPr>
          </a:lstStyle>
          <a:p/>
        </p:txBody>
      </p:sp>
      <p:sp>
        <p:nvSpPr>
          <p:cNvPr id="186" name="Google Shape;186;g152c64b424b_4_51"/>
          <p:cNvSpPr/>
          <p:nvPr/>
        </p:nvSpPr>
        <p:spPr>
          <a:xfrm>
            <a:off x="0" y="5689600"/>
            <a:ext cx="12192000" cy="11684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187" name="Google Shape;187;g152c64b424b_4_51"/>
          <p:cNvSpPr txBox="1"/>
          <p:nvPr>
            <p:ph idx="1" type="subTitle"/>
          </p:nvPr>
        </p:nvSpPr>
        <p:spPr>
          <a:xfrm>
            <a:off x="423867" y="1283784"/>
            <a:ext cx="7595600" cy="9572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188" name="Google Shape;188;g152c64b424b_4_51"/>
          <p:cNvSpPr txBox="1"/>
          <p:nvPr>
            <p:ph idx="2" type="body"/>
          </p:nvPr>
        </p:nvSpPr>
        <p:spPr>
          <a:xfrm>
            <a:off x="591767" y="2046533"/>
            <a:ext cx="6963200" cy="35804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pic>
        <p:nvPicPr>
          <p:cNvPr id="189" name="Google Shape;189;g152c64b424b_4_51"/>
          <p:cNvPicPr preferRelativeResize="0"/>
          <p:nvPr/>
        </p:nvPicPr>
        <p:blipFill rotWithShape="1">
          <a:blip r:embed="rId2">
            <a:alphaModFix/>
          </a:blip>
          <a:srcRect b="0" l="0" r="0" t="0"/>
          <a:stretch/>
        </p:blipFill>
        <p:spPr>
          <a:xfrm>
            <a:off x="117117" y="5830133"/>
            <a:ext cx="1142567" cy="86843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2">
  <p:cSld name="CUSTOM_6_2">
    <p:spTree>
      <p:nvGrpSpPr>
        <p:cNvPr id="190" name="Shape 190"/>
        <p:cNvGrpSpPr/>
        <p:nvPr/>
      </p:nvGrpSpPr>
      <p:grpSpPr>
        <a:xfrm>
          <a:off x="0" y="0"/>
          <a:ext cx="0" cy="0"/>
          <a:chOff x="0" y="0"/>
          <a:chExt cx="0" cy="0"/>
        </a:xfrm>
      </p:grpSpPr>
      <p:sp>
        <p:nvSpPr>
          <p:cNvPr id="191" name="Google Shape;191;g152c64b424b_4_57"/>
          <p:cNvSpPr txBox="1"/>
          <p:nvPr>
            <p:ph idx="1" type="body"/>
          </p:nvPr>
        </p:nvSpPr>
        <p:spPr>
          <a:xfrm>
            <a:off x="594233" y="2036533"/>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92" name="Google Shape;192;g152c64b424b_4_57"/>
          <p:cNvSpPr txBox="1"/>
          <p:nvPr>
            <p:ph type="title"/>
          </p:nvPr>
        </p:nvSpPr>
        <p:spPr>
          <a:xfrm>
            <a:off x="518000" y="99500"/>
            <a:ext cx="10271600" cy="947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7C91"/>
              </a:buClr>
              <a:buSzPts val="4800"/>
              <a:buNone/>
              <a:defRPr sz="4800">
                <a:solidFill>
                  <a:srgbClr val="007C91"/>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93" name="Google Shape;193;g152c64b424b_4_57"/>
          <p:cNvSpPr txBox="1"/>
          <p:nvPr>
            <p:ph idx="2" type="subTitle"/>
          </p:nvPr>
        </p:nvSpPr>
        <p:spPr>
          <a:xfrm>
            <a:off x="518000" y="1236533"/>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p:cSld name="CUSTOM_3">
    <p:bg>
      <p:bgPr>
        <a:solidFill>
          <a:srgbClr val="007C91"/>
        </a:solidFill>
      </p:bgPr>
    </p:bg>
    <p:spTree>
      <p:nvGrpSpPr>
        <p:cNvPr id="194" name="Shape 194"/>
        <p:cNvGrpSpPr/>
        <p:nvPr/>
      </p:nvGrpSpPr>
      <p:grpSpPr>
        <a:xfrm>
          <a:off x="0" y="0"/>
          <a:ext cx="0" cy="0"/>
          <a:chOff x="0" y="0"/>
          <a:chExt cx="0" cy="0"/>
        </a:xfrm>
      </p:grpSpPr>
      <p:sp>
        <p:nvSpPr>
          <p:cNvPr id="195" name="Google Shape;195;g152c64b424b_4_61"/>
          <p:cNvSpPr txBox="1"/>
          <p:nvPr>
            <p:ph type="title"/>
          </p:nvPr>
        </p:nvSpPr>
        <p:spPr>
          <a:xfrm>
            <a:off x="477067" y="2630567"/>
            <a:ext cx="11360800" cy="1094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3700"/>
              <a:buNone/>
              <a:defRPr b="1"/>
            </a:lvl2pPr>
            <a:lvl3pPr lvl="2" algn="l">
              <a:lnSpc>
                <a:spcPct val="100000"/>
              </a:lnSpc>
              <a:spcBef>
                <a:spcPts val="0"/>
              </a:spcBef>
              <a:spcAft>
                <a:spcPts val="0"/>
              </a:spcAft>
              <a:buSzPts val="3700"/>
              <a:buNone/>
              <a:defRPr b="1"/>
            </a:lvl3pPr>
            <a:lvl4pPr lvl="3" algn="l">
              <a:lnSpc>
                <a:spcPct val="100000"/>
              </a:lnSpc>
              <a:spcBef>
                <a:spcPts val="0"/>
              </a:spcBef>
              <a:spcAft>
                <a:spcPts val="0"/>
              </a:spcAft>
              <a:buSzPts val="3700"/>
              <a:buNone/>
              <a:defRPr b="1"/>
            </a:lvl4pPr>
            <a:lvl5pPr lvl="4" algn="l">
              <a:lnSpc>
                <a:spcPct val="100000"/>
              </a:lnSpc>
              <a:spcBef>
                <a:spcPts val="0"/>
              </a:spcBef>
              <a:spcAft>
                <a:spcPts val="0"/>
              </a:spcAft>
              <a:buSzPts val="3700"/>
              <a:buNone/>
              <a:defRPr b="1"/>
            </a:lvl5pPr>
            <a:lvl6pPr lvl="5" algn="l">
              <a:lnSpc>
                <a:spcPct val="100000"/>
              </a:lnSpc>
              <a:spcBef>
                <a:spcPts val="0"/>
              </a:spcBef>
              <a:spcAft>
                <a:spcPts val="0"/>
              </a:spcAft>
              <a:buSzPts val="3700"/>
              <a:buNone/>
              <a:defRPr b="1"/>
            </a:lvl6pPr>
            <a:lvl7pPr lvl="6" algn="l">
              <a:lnSpc>
                <a:spcPct val="100000"/>
              </a:lnSpc>
              <a:spcBef>
                <a:spcPts val="0"/>
              </a:spcBef>
              <a:spcAft>
                <a:spcPts val="0"/>
              </a:spcAft>
              <a:buSzPts val="3700"/>
              <a:buNone/>
              <a:defRPr b="1"/>
            </a:lvl7pPr>
            <a:lvl8pPr lvl="7" algn="l">
              <a:lnSpc>
                <a:spcPct val="100000"/>
              </a:lnSpc>
              <a:spcBef>
                <a:spcPts val="0"/>
              </a:spcBef>
              <a:spcAft>
                <a:spcPts val="0"/>
              </a:spcAft>
              <a:buSzPts val="3700"/>
              <a:buNone/>
              <a:defRPr b="1"/>
            </a:lvl8pPr>
            <a:lvl9pPr lvl="8" algn="l">
              <a:lnSpc>
                <a:spcPct val="100000"/>
              </a:lnSpc>
              <a:spcBef>
                <a:spcPts val="0"/>
              </a:spcBef>
              <a:spcAft>
                <a:spcPts val="0"/>
              </a:spcAft>
              <a:buSzPts val="3700"/>
              <a:buNone/>
              <a:defRPr b="1"/>
            </a:lvl9pPr>
          </a:lstStyle>
          <a:p/>
        </p:txBody>
      </p:sp>
      <p:pic>
        <p:nvPicPr>
          <p:cNvPr id="196" name="Google Shape;196;g152c64b424b_4_61"/>
          <p:cNvPicPr preferRelativeResize="0"/>
          <p:nvPr/>
        </p:nvPicPr>
        <p:blipFill rotWithShape="1">
          <a:blip r:embed="rId2">
            <a:alphaModFix/>
          </a:blip>
          <a:srcRect b="0" l="0" r="0" t="0"/>
          <a:stretch/>
        </p:blipFill>
        <p:spPr>
          <a:xfrm>
            <a:off x="117117" y="5830133"/>
            <a:ext cx="1142567" cy="8684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p:cSld name="CUSTOM_4_2">
    <p:spTree>
      <p:nvGrpSpPr>
        <p:cNvPr id="197" name="Shape 197"/>
        <p:cNvGrpSpPr/>
        <p:nvPr/>
      </p:nvGrpSpPr>
      <p:grpSpPr>
        <a:xfrm>
          <a:off x="0" y="0"/>
          <a:ext cx="0" cy="0"/>
          <a:chOff x="0" y="0"/>
          <a:chExt cx="0" cy="0"/>
        </a:xfrm>
      </p:grpSpPr>
      <p:sp>
        <p:nvSpPr>
          <p:cNvPr id="198" name="Google Shape;198;g152c64b424b_4_64"/>
          <p:cNvSpPr/>
          <p:nvPr/>
        </p:nvSpPr>
        <p:spPr>
          <a:xfrm>
            <a:off x="0" y="1"/>
            <a:ext cx="12192000" cy="10676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Calibri"/>
              <a:buNone/>
            </a:pPr>
            <a:r>
              <a:t/>
            </a:r>
            <a:endParaRPr b="0" i="0" sz="1900" u="none" cap="none" strike="noStrike">
              <a:solidFill>
                <a:srgbClr val="FFFFFF"/>
              </a:solidFill>
              <a:highlight>
                <a:srgbClr val="007C91"/>
              </a:highlight>
              <a:latin typeface="Calibri"/>
              <a:ea typeface="Calibri"/>
              <a:cs typeface="Calibri"/>
              <a:sym typeface="Calibri"/>
            </a:endParaRPr>
          </a:p>
        </p:txBody>
      </p:sp>
      <p:sp>
        <p:nvSpPr>
          <p:cNvPr id="199" name="Google Shape;199;g152c64b424b_4_64"/>
          <p:cNvSpPr txBox="1"/>
          <p:nvPr/>
        </p:nvSpPr>
        <p:spPr>
          <a:xfrm>
            <a:off x="1524003" y="162455"/>
            <a:ext cx="9144000" cy="831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400"/>
              <a:buFont typeface="Century Gothic"/>
              <a:buNone/>
            </a:pPr>
            <a:r>
              <a:rPr b="1" i="0" lang="en-US" sz="4800" u="none" cap="none" strike="noStrike">
                <a:solidFill>
                  <a:srgbClr val="FFFFFF"/>
                </a:solidFill>
                <a:latin typeface="Calibri"/>
                <a:ea typeface="Calibri"/>
                <a:cs typeface="Calibri"/>
                <a:sym typeface="Calibri"/>
              </a:rPr>
              <a:t>Thank You</a:t>
            </a:r>
            <a:endParaRPr b="0" i="0" sz="4800" u="none" cap="none" strike="noStrike">
              <a:solidFill>
                <a:srgbClr val="FFFFFF"/>
              </a:solidFill>
              <a:latin typeface="Calibri"/>
              <a:ea typeface="Calibri"/>
              <a:cs typeface="Calibri"/>
              <a:sym typeface="Calibri"/>
            </a:endParaRPr>
          </a:p>
        </p:txBody>
      </p:sp>
      <p:pic>
        <p:nvPicPr>
          <p:cNvPr descr="Screen Shot 2020-06-26 at 3.34.10 PM.png" id="200" name="Google Shape;200;g152c64b424b_4_64"/>
          <p:cNvPicPr preferRelativeResize="0"/>
          <p:nvPr/>
        </p:nvPicPr>
        <p:blipFill rotWithShape="1">
          <a:blip r:embed="rId2">
            <a:alphaModFix/>
          </a:blip>
          <a:srcRect b="0" l="0" r="0" t="0"/>
          <a:stretch/>
        </p:blipFill>
        <p:spPr>
          <a:xfrm>
            <a:off x="2895599" y="1094351"/>
            <a:ext cx="9296399" cy="4507716"/>
          </a:xfrm>
          <a:prstGeom prst="rect">
            <a:avLst/>
          </a:prstGeom>
          <a:noFill/>
          <a:ln>
            <a:noFill/>
          </a:ln>
        </p:spPr>
      </p:pic>
      <p:pic>
        <p:nvPicPr>
          <p:cNvPr id="201" name="Google Shape;201;g152c64b424b_4_64"/>
          <p:cNvPicPr preferRelativeResize="0"/>
          <p:nvPr/>
        </p:nvPicPr>
        <p:blipFill rotWithShape="1">
          <a:blip r:embed="rId3">
            <a:alphaModFix/>
          </a:blip>
          <a:srcRect b="0" l="0" r="0" t="0"/>
          <a:stretch/>
        </p:blipFill>
        <p:spPr>
          <a:xfrm>
            <a:off x="0" y="1094349"/>
            <a:ext cx="2876549" cy="449707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with placeholder text 1">
  <p:cSld name="CUSTOM_7_1_1">
    <p:spTree>
      <p:nvGrpSpPr>
        <p:cNvPr id="202" name="Shape 202"/>
        <p:cNvGrpSpPr/>
        <p:nvPr/>
      </p:nvGrpSpPr>
      <p:grpSpPr>
        <a:xfrm>
          <a:off x="0" y="0"/>
          <a:ext cx="0" cy="0"/>
          <a:chOff x="0" y="0"/>
          <a:chExt cx="0" cy="0"/>
        </a:xfrm>
      </p:grpSpPr>
      <p:sp>
        <p:nvSpPr>
          <p:cNvPr id="203" name="Google Shape;203;g152c64b424b_4_69"/>
          <p:cNvSpPr/>
          <p:nvPr/>
        </p:nvSpPr>
        <p:spPr>
          <a:xfrm>
            <a:off x="-10800" y="0"/>
            <a:ext cx="12192000" cy="1849200"/>
          </a:xfrm>
          <a:prstGeom prst="rect">
            <a:avLst/>
          </a:prstGeom>
          <a:solidFill>
            <a:srgbClr val="66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204" name="Google Shape;204;g152c64b424b_4_69"/>
          <p:cNvSpPr/>
          <p:nvPr/>
        </p:nvSpPr>
        <p:spPr>
          <a:xfrm flipH="1" rot="10800000">
            <a:off x="-23967" y="6678800"/>
            <a:ext cx="12205200" cy="179200"/>
          </a:xfrm>
          <a:prstGeom prst="rect">
            <a:avLst/>
          </a:prstGeom>
          <a:solidFill>
            <a:srgbClr val="59595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05" name="Google Shape;205;g152c64b424b_4_69"/>
          <p:cNvSpPr txBox="1"/>
          <p:nvPr/>
        </p:nvSpPr>
        <p:spPr>
          <a:xfrm>
            <a:off x="1897200" y="932067"/>
            <a:ext cx="8659200" cy="533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206" name="Google Shape;206;g152c64b424b_4_69"/>
          <p:cNvSpPr txBox="1"/>
          <p:nvPr>
            <p:ph type="title"/>
          </p:nvPr>
        </p:nvSpPr>
        <p:spPr>
          <a:xfrm>
            <a:off x="393867" y="270600"/>
            <a:ext cx="11230000" cy="13228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07" name="Google Shape;207;g152c64b424b_4_69"/>
          <p:cNvSpPr txBox="1"/>
          <p:nvPr>
            <p:ph idx="1" type="subTitle"/>
          </p:nvPr>
        </p:nvSpPr>
        <p:spPr>
          <a:xfrm>
            <a:off x="3551400" y="2036800"/>
            <a:ext cx="7802400" cy="8424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700"/>
              <a:buNone/>
              <a:defRPr b="1" sz="37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208" name="Google Shape;208;g152c64b424b_4_69"/>
          <p:cNvSpPr txBox="1"/>
          <p:nvPr>
            <p:ph idx="2" type="body"/>
          </p:nvPr>
        </p:nvSpPr>
        <p:spPr>
          <a:xfrm>
            <a:off x="3743600" y="3010067"/>
            <a:ext cx="7802400" cy="34660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pic>
        <p:nvPicPr>
          <p:cNvPr id="209" name="Google Shape;209;g152c64b424b_4_69"/>
          <p:cNvPicPr preferRelativeResize="0"/>
          <p:nvPr/>
        </p:nvPicPr>
        <p:blipFill rotWithShape="1">
          <a:blip r:embed="rId2">
            <a:alphaModFix/>
          </a:blip>
          <a:srcRect b="0" l="0" r="0" t="0"/>
          <a:stretch/>
        </p:blipFill>
        <p:spPr>
          <a:xfrm>
            <a:off x="239267" y="2311217"/>
            <a:ext cx="3145001" cy="39055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 Instructions / Poll Slide">
  <p:cSld name="CUSTOM_3_1_2">
    <p:bg>
      <p:bgPr>
        <a:solidFill>
          <a:schemeClr val="lt1"/>
        </a:solidFill>
      </p:bgPr>
    </p:bg>
    <p:spTree>
      <p:nvGrpSpPr>
        <p:cNvPr id="28" name="Shape 28"/>
        <p:cNvGrpSpPr/>
        <p:nvPr/>
      </p:nvGrpSpPr>
      <p:grpSpPr>
        <a:xfrm>
          <a:off x="0" y="0"/>
          <a:ext cx="0" cy="0"/>
          <a:chOff x="0" y="0"/>
          <a:chExt cx="0" cy="0"/>
        </a:xfrm>
      </p:grpSpPr>
      <p:sp>
        <p:nvSpPr>
          <p:cNvPr id="29" name="Google Shape;29;g13b9c437d47_0_592"/>
          <p:cNvSpPr/>
          <p:nvPr/>
        </p:nvSpPr>
        <p:spPr>
          <a:xfrm>
            <a:off x="-18800" y="-101600"/>
            <a:ext cx="12229500" cy="1373100"/>
          </a:xfrm>
          <a:prstGeom prst="rect">
            <a:avLst/>
          </a:prstGeom>
          <a:solidFill>
            <a:srgbClr val="8A297E"/>
          </a:solidFill>
          <a:ln cap="flat" cmpd="sng" w="9525">
            <a:solidFill>
              <a:srgbClr val="8A297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g13b9c437d47_0_592"/>
          <p:cNvSpPr txBox="1"/>
          <p:nvPr>
            <p:ph idx="1" type="body"/>
          </p:nvPr>
        </p:nvSpPr>
        <p:spPr>
          <a:xfrm>
            <a:off x="608233" y="2999967"/>
            <a:ext cx="6971700" cy="369450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640"/>
              </a:spcBef>
              <a:spcAft>
                <a:spcPts val="0"/>
              </a:spcAft>
              <a:buSzPts val="2500"/>
              <a:buFont typeface="Calibri"/>
              <a:buChar char="•"/>
              <a:defRPr sz="2500">
                <a:latin typeface="Calibri"/>
                <a:ea typeface="Calibri"/>
                <a:cs typeface="Calibri"/>
                <a:sym typeface="Calibri"/>
              </a:defRPr>
            </a:lvl1pPr>
            <a:lvl2pPr indent="-355600" lvl="1" marL="914400" algn="l">
              <a:lnSpc>
                <a:spcPct val="100000"/>
              </a:lnSpc>
              <a:spcBef>
                <a:spcPts val="560"/>
              </a:spcBef>
              <a:spcAft>
                <a:spcPts val="0"/>
              </a:spcAft>
              <a:buSzPts val="2000"/>
              <a:buFont typeface="Calibri"/>
              <a:buChar char="–"/>
              <a:defRPr sz="2000">
                <a:latin typeface="Calibri"/>
                <a:ea typeface="Calibri"/>
                <a:cs typeface="Calibri"/>
                <a:sym typeface="Calibri"/>
              </a:defRPr>
            </a:lvl2pPr>
            <a:lvl3pPr indent="-355600" lvl="2" marL="1371600" algn="l">
              <a:lnSpc>
                <a:spcPct val="100000"/>
              </a:lnSpc>
              <a:spcBef>
                <a:spcPts val="480"/>
              </a:spcBef>
              <a:spcAft>
                <a:spcPts val="0"/>
              </a:spcAft>
              <a:buSzPts val="2000"/>
              <a:buFont typeface="Calibri"/>
              <a:buChar char="•"/>
              <a:defRPr sz="2000">
                <a:latin typeface="Calibri"/>
                <a:ea typeface="Calibri"/>
                <a:cs typeface="Calibri"/>
                <a:sym typeface="Calibri"/>
              </a:defRPr>
            </a:lvl3pPr>
            <a:lvl4pPr indent="-355600" lvl="3" marL="1828800" algn="l">
              <a:lnSpc>
                <a:spcPct val="100000"/>
              </a:lnSpc>
              <a:spcBef>
                <a:spcPts val="400"/>
              </a:spcBef>
              <a:spcAft>
                <a:spcPts val="0"/>
              </a:spcAft>
              <a:buSzPts val="2000"/>
              <a:buFont typeface="Calibri"/>
              <a:buChar char="–"/>
              <a:defRPr sz="2000">
                <a:latin typeface="Calibri"/>
                <a:ea typeface="Calibri"/>
                <a:cs typeface="Calibri"/>
                <a:sym typeface="Calibri"/>
              </a:defRPr>
            </a:lvl4pPr>
            <a:lvl5pPr indent="-355600" lvl="4" marL="2286000" algn="l">
              <a:lnSpc>
                <a:spcPct val="100000"/>
              </a:lnSpc>
              <a:spcBef>
                <a:spcPts val="400"/>
              </a:spcBef>
              <a:spcAft>
                <a:spcPts val="0"/>
              </a:spcAft>
              <a:buSzPts val="2000"/>
              <a:buFont typeface="Calibri"/>
              <a:buChar char="»"/>
              <a:defRPr sz="2000">
                <a:latin typeface="Calibri"/>
                <a:ea typeface="Calibri"/>
                <a:cs typeface="Calibri"/>
                <a:sym typeface="Calibri"/>
              </a:defRPr>
            </a:lvl5pPr>
            <a:lvl6pPr indent="-355600" lvl="5" marL="2743200" algn="l">
              <a:lnSpc>
                <a:spcPct val="100000"/>
              </a:lnSpc>
              <a:spcBef>
                <a:spcPts val="400"/>
              </a:spcBef>
              <a:spcAft>
                <a:spcPts val="0"/>
              </a:spcAft>
              <a:buSzPts val="2000"/>
              <a:buFont typeface="Calibri"/>
              <a:buChar char="•"/>
              <a:defRPr sz="2000">
                <a:latin typeface="Calibri"/>
                <a:ea typeface="Calibri"/>
                <a:cs typeface="Calibri"/>
                <a:sym typeface="Calibri"/>
              </a:defRPr>
            </a:lvl6pPr>
            <a:lvl7pPr indent="-355600" lvl="6" marL="3200400" algn="l">
              <a:lnSpc>
                <a:spcPct val="100000"/>
              </a:lnSpc>
              <a:spcBef>
                <a:spcPts val="400"/>
              </a:spcBef>
              <a:spcAft>
                <a:spcPts val="0"/>
              </a:spcAft>
              <a:buSzPts val="2000"/>
              <a:buFont typeface="Calibri"/>
              <a:buChar char="•"/>
              <a:defRPr sz="2000">
                <a:latin typeface="Calibri"/>
                <a:ea typeface="Calibri"/>
                <a:cs typeface="Calibri"/>
                <a:sym typeface="Calibri"/>
              </a:defRPr>
            </a:lvl7pPr>
            <a:lvl8pPr indent="-355600" lvl="7" marL="3657600" algn="l">
              <a:lnSpc>
                <a:spcPct val="100000"/>
              </a:lnSpc>
              <a:spcBef>
                <a:spcPts val="400"/>
              </a:spcBef>
              <a:spcAft>
                <a:spcPts val="0"/>
              </a:spcAft>
              <a:buSzPts val="2000"/>
              <a:buFont typeface="Calibri"/>
              <a:buChar char="•"/>
              <a:defRPr sz="2000">
                <a:latin typeface="Calibri"/>
                <a:ea typeface="Calibri"/>
                <a:cs typeface="Calibri"/>
                <a:sym typeface="Calibri"/>
              </a:defRPr>
            </a:lvl8pPr>
            <a:lvl9pPr indent="-355600" lvl="8" marL="4114800" algn="l">
              <a:lnSpc>
                <a:spcPct val="100000"/>
              </a:lnSpc>
              <a:spcBef>
                <a:spcPts val="400"/>
              </a:spcBef>
              <a:spcAft>
                <a:spcPts val="0"/>
              </a:spcAft>
              <a:buSzPts val="2000"/>
              <a:buFont typeface="Calibri"/>
              <a:buChar char="•"/>
              <a:defRPr sz="2000">
                <a:latin typeface="Calibri"/>
                <a:ea typeface="Calibri"/>
                <a:cs typeface="Calibri"/>
                <a:sym typeface="Calibri"/>
              </a:defRPr>
            </a:lvl9pPr>
          </a:lstStyle>
          <a:p/>
        </p:txBody>
      </p:sp>
      <p:sp>
        <p:nvSpPr>
          <p:cNvPr id="31" name="Google Shape;31;g13b9c437d47_0_592"/>
          <p:cNvSpPr txBox="1"/>
          <p:nvPr>
            <p:ph type="title"/>
          </p:nvPr>
        </p:nvSpPr>
        <p:spPr>
          <a:xfrm>
            <a:off x="287333" y="277700"/>
            <a:ext cx="11360700" cy="7635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4300"/>
              <a:buNone/>
              <a:defRPr b="1" sz="4300">
                <a:solidFill>
                  <a:schemeClr val="lt1"/>
                </a:solidFill>
              </a:defRPr>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p:txBody>
      </p:sp>
      <p:sp>
        <p:nvSpPr>
          <p:cNvPr id="32" name="Google Shape;32;g13b9c437d47_0_592"/>
          <p:cNvSpPr txBox="1"/>
          <p:nvPr>
            <p:ph idx="2" type="subTitle"/>
          </p:nvPr>
        </p:nvSpPr>
        <p:spPr>
          <a:xfrm>
            <a:off x="406400" y="1779767"/>
            <a:ext cx="7988100" cy="994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40"/>
              </a:spcBef>
              <a:spcAft>
                <a:spcPts val="0"/>
              </a:spcAft>
              <a:buSzPts val="3200"/>
              <a:buNone/>
              <a:defRPr b="1" sz="32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p:cSld name="CUSTOM_3_1">
    <p:bg>
      <p:bgPr>
        <a:solidFill>
          <a:srgbClr val="660000"/>
        </a:solidFill>
      </p:bgPr>
    </p:bg>
    <p:spTree>
      <p:nvGrpSpPr>
        <p:cNvPr id="210" name="Shape 210"/>
        <p:cNvGrpSpPr/>
        <p:nvPr/>
      </p:nvGrpSpPr>
      <p:grpSpPr>
        <a:xfrm>
          <a:off x="0" y="0"/>
          <a:ext cx="0" cy="0"/>
          <a:chOff x="0" y="0"/>
          <a:chExt cx="0" cy="0"/>
        </a:xfrm>
      </p:grpSpPr>
      <p:sp>
        <p:nvSpPr>
          <p:cNvPr id="211" name="Google Shape;211;g152c64b424b_4_77"/>
          <p:cNvSpPr txBox="1"/>
          <p:nvPr>
            <p:ph type="title"/>
          </p:nvPr>
        </p:nvSpPr>
        <p:spPr>
          <a:xfrm>
            <a:off x="477067" y="2630567"/>
            <a:ext cx="11360800" cy="7636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3700"/>
              <a:buNone/>
              <a:defRPr b="1"/>
            </a:lvl2pPr>
            <a:lvl3pPr lvl="2" algn="l">
              <a:lnSpc>
                <a:spcPct val="100000"/>
              </a:lnSpc>
              <a:spcBef>
                <a:spcPts val="0"/>
              </a:spcBef>
              <a:spcAft>
                <a:spcPts val="0"/>
              </a:spcAft>
              <a:buSzPts val="3700"/>
              <a:buNone/>
              <a:defRPr b="1"/>
            </a:lvl3pPr>
            <a:lvl4pPr lvl="3" algn="l">
              <a:lnSpc>
                <a:spcPct val="100000"/>
              </a:lnSpc>
              <a:spcBef>
                <a:spcPts val="0"/>
              </a:spcBef>
              <a:spcAft>
                <a:spcPts val="0"/>
              </a:spcAft>
              <a:buSzPts val="3700"/>
              <a:buNone/>
              <a:defRPr b="1"/>
            </a:lvl4pPr>
            <a:lvl5pPr lvl="4" algn="l">
              <a:lnSpc>
                <a:spcPct val="100000"/>
              </a:lnSpc>
              <a:spcBef>
                <a:spcPts val="0"/>
              </a:spcBef>
              <a:spcAft>
                <a:spcPts val="0"/>
              </a:spcAft>
              <a:buSzPts val="3700"/>
              <a:buNone/>
              <a:defRPr b="1"/>
            </a:lvl5pPr>
            <a:lvl6pPr lvl="5" algn="l">
              <a:lnSpc>
                <a:spcPct val="100000"/>
              </a:lnSpc>
              <a:spcBef>
                <a:spcPts val="0"/>
              </a:spcBef>
              <a:spcAft>
                <a:spcPts val="0"/>
              </a:spcAft>
              <a:buSzPts val="3700"/>
              <a:buNone/>
              <a:defRPr b="1"/>
            </a:lvl6pPr>
            <a:lvl7pPr lvl="6" algn="l">
              <a:lnSpc>
                <a:spcPct val="100000"/>
              </a:lnSpc>
              <a:spcBef>
                <a:spcPts val="0"/>
              </a:spcBef>
              <a:spcAft>
                <a:spcPts val="0"/>
              </a:spcAft>
              <a:buSzPts val="3700"/>
              <a:buNone/>
              <a:defRPr b="1"/>
            </a:lvl7pPr>
            <a:lvl8pPr lvl="7" algn="l">
              <a:lnSpc>
                <a:spcPct val="100000"/>
              </a:lnSpc>
              <a:spcBef>
                <a:spcPts val="0"/>
              </a:spcBef>
              <a:spcAft>
                <a:spcPts val="0"/>
              </a:spcAft>
              <a:buSzPts val="3700"/>
              <a:buNone/>
              <a:defRPr b="1"/>
            </a:lvl8pPr>
            <a:lvl9pPr lvl="8" algn="l">
              <a:lnSpc>
                <a:spcPct val="100000"/>
              </a:lnSpc>
              <a:spcBef>
                <a:spcPts val="0"/>
              </a:spcBef>
              <a:spcAft>
                <a:spcPts val="0"/>
              </a:spcAft>
              <a:buSzPts val="3700"/>
              <a:buNone/>
              <a:defRPr b="1"/>
            </a:lvl9pPr>
          </a:lstStyle>
          <a:p/>
        </p:txBody>
      </p:sp>
      <p:pic>
        <p:nvPicPr>
          <p:cNvPr id="212" name="Google Shape;212;g152c64b424b_4_77"/>
          <p:cNvPicPr preferRelativeResize="0"/>
          <p:nvPr/>
        </p:nvPicPr>
        <p:blipFill rotWithShape="1">
          <a:blip r:embed="rId2">
            <a:alphaModFix/>
          </a:blip>
          <a:srcRect b="0" l="0" r="0" t="0"/>
          <a:stretch/>
        </p:blipFill>
        <p:spPr>
          <a:xfrm>
            <a:off x="203200" y="5015200"/>
            <a:ext cx="1320333" cy="16395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 Instructions / Poll Slide">
  <p:cSld name="CUSTOM_3_1_2">
    <p:bg>
      <p:bgPr>
        <a:solidFill>
          <a:schemeClr val="lt1"/>
        </a:solidFill>
      </p:bgPr>
    </p:bg>
    <p:spTree>
      <p:nvGrpSpPr>
        <p:cNvPr id="213" name="Shape 213"/>
        <p:cNvGrpSpPr/>
        <p:nvPr/>
      </p:nvGrpSpPr>
      <p:grpSpPr>
        <a:xfrm>
          <a:off x="0" y="0"/>
          <a:ext cx="0" cy="0"/>
          <a:chOff x="0" y="0"/>
          <a:chExt cx="0" cy="0"/>
        </a:xfrm>
      </p:grpSpPr>
      <p:sp>
        <p:nvSpPr>
          <p:cNvPr id="214" name="Google Shape;214;g152c64b424b_4_80"/>
          <p:cNvSpPr/>
          <p:nvPr/>
        </p:nvSpPr>
        <p:spPr>
          <a:xfrm>
            <a:off x="-18800" y="-101600"/>
            <a:ext cx="12229600" cy="1373200"/>
          </a:xfrm>
          <a:prstGeom prst="rect">
            <a:avLst/>
          </a:prstGeom>
          <a:solidFill>
            <a:srgbClr val="66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 name="Google Shape;215;g152c64b424b_4_80"/>
          <p:cNvSpPr txBox="1"/>
          <p:nvPr>
            <p:ph idx="1" type="body"/>
          </p:nvPr>
        </p:nvSpPr>
        <p:spPr>
          <a:xfrm>
            <a:off x="608233" y="2593567"/>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216" name="Google Shape;216;g152c64b424b_4_80"/>
          <p:cNvSpPr txBox="1"/>
          <p:nvPr>
            <p:ph type="title"/>
          </p:nvPr>
        </p:nvSpPr>
        <p:spPr>
          <a:xfrm>
            <a:off x="287333" y="277700"/>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4300"/>
              <a:buNone/>
              <a:defRPr b="1" sz="4300">
                <a:solidFill>
                  <a:schemeClr val="lt1"/>
                </a:solidFill>
              </a:defRPr>
            </a:lvl1pPr>
            <a:lvl2pPr lvl="1" algn="l">
              <a:lnSpc>
                <a:spcPct val="100000"/>
              </a:lnSpc>
              <a:spcBef>
                <a:spcPts val="0"/>
              </a:spcBef>
              <a:spcAft>
                <a:spcPts val="0"/>
              </a:spcAft>
              <a:buSzPts val="3700"/>
              <a:buNone/>
              <a:defRPr b="1"/>
            </a:lvl2pPr>
            <a:lvl3pPr lvl="2" algn="l">
              <a:lnSpc>
                <a:spcPct val="100000"/>
              </a:lnSpc>
              <a:spcBef>
                <a:spcPts val="0"/>
              </a:spcBef>
              <a:spcAft>
                <a:spcPts val="0"/>
              </a:spcAft>
              <a:buSzPts val="3700"/>
              <a:buNone/>
              <a:defRPr b="1"/>
            </a:lvl3pPr>
            <a:lvl4pPr lvl="3" algn="l">
              <a:lnSpc>
                <a:spcPct val="100000"/>
              </a:lnSpc>
              <a:spcBef>
                <a:spcPts val="0"/>
              </a:spcBef>
              <a:spcAft>
                <a:spcPts val="0"/>
              </a:spcAft>
              <a:buSzPts val="3700"/>
              <a:buNone/>
              <a:defRPr b="1"/>
            </a:lvl4pPr>
            <a:lvl5pPr lvl="4" algn="l">
              <a:lnSpc>
                <a:spcPct val="100000"/>
              </a:lnSpc>
              <a:spcBef>
                <a:spcPts val="0"/>
              </a:spcBef>
              <a:spcAft>
                <a:spcPts val="0"/>
              </a:spcAft>
              <a:buSzPts val="3700"/>
              <a:buNone/>
              <a:defRPr b="1"/>
            </a:lvl5pPr>
            <a:lvl6pPr lvl="5" algn="l">
              <a:lnSpc>
                <a:spcPct val="100000"/>
              </a:lnSpc>
              <a:spcBef>
                <a:spcPts val="0"/>
              </a:spcBef>
              <a:spcAft>
                <a:spcPts val="0"/>
              </a:spcAft>
              <a:buSzPts val="3700"/>
              <a:buNone/>
              <a:defRPr b="1"/>
            </a:lvl6pPr>
            <a:lvl7pPr lvl="6" algn="l">
              <a:lnSpc>
                <a:spcPct val="100000"/>
              </a:lnSpc>
              <a:spcBef>
                <a:spcPts val="0"/>
              </a:spcBef>
              <a:spcAft>
                <a:spcPts val="0"/>
              </a:spcAft>
              <a:buSzPts val="3700"/>
              <a:buNone/>
              <a:defRPr b="1"/>
            </a:lvl7pPr>
            <a:lvl8pPr lvl="7" algn="l">
              <a:lnSpc>
                <a:spcPct val="100000"/>
              </a:lnSpc>
              <a:spcBef>
                <a:spcPts val="0"/>
              </a:spcBef>
              <a:spcAft>
                <a:spcPts val="0"/>
              </a:spcAft>
              <a:buSzPts val="3700"/>
              <a:buNone/>
              <a:defRPr b="1"/>
            </a:lvl8pPr>
            <a:lvl9pPr lvl="8" algn="l">
              <a:lnSpc>
                <a:spcPct val="100000"/>
              </a:lnSpc>
              <a:spcBef>
                <a:spcPts val="0"/>
              </a:spcBef>
              <a:spcAft>
                <a:spcPts val="0"/>
              </a:spcAft>
              <a:buSzPts val="3700"/>
              <a:buNone/>
              <a:defRPr b="1"/>
            </a:lvl9pPr>
          </a:lstStyle>
          <a:p/>
        </p:txBody>
      </p:sp>
      <p:sp>
        <p:nvSpPr>
          <p:cNvPr id="217" name="Google Shape;217;g152c64b424b_4_80"/>
          <p:cNvSpPr txBox="1"/>
          <p:nvPr>
            <p:ph idx="2" type="subTitle"/>
          </p:nvPr>
        </p:nvSpPr>
        <p:spPr>
          <a:xfrm>
            <a:off x="406400" y="1373367"/>
            <a:ext cx="7988000" cy="9948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ine 1">
  <p:cSld name="CUSTOM_5_2_2">
    <p:spTree>
      <p:nvGrpSpPr>
        <p:cNvPr id="218" name="Shape 218"/>
        <p:cNvGrpSpPr/>
        <p:nvPr/>
      </p:nvGrpSpPr>
      <p:grpSpPr>
        <a:xfrm>
          <a:off x="0" y="0"/>
          <a:ext cx="0" cy="0"/>
          <a:chOff x="0" y="0"/>
          <a:chExt cx="0" cy="0"/>
        </a:xfrm>
      </p:grpSpPr>
      <p:sp>
        <p:nvSpPr>
          <p:cNvPr id="219" name="Google Shape;219;g152c64b424b_4_85"/>
          <p:cNvSpPr txBox="1"/>
          <p:nvPr>
            <p:ph type="title"/>
          </p:nvPr>
        </p:nvSpPr>
        <p:spPr>
          <a:xfrm>
            <a:off x="1376800" y="33967"/>
            <a:ext cx="7074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300"/>
              <a:buNone/>
              <a:defRPr b="1" sz="4300"/>
            </a:lvl1pPr>
            <a:lvl2pPr lvl="1"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2pPr>
            <a:lvl3pPr lvl="2"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3pPr>
            <a:lvl4pPr lvl="3"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4pPr>
            <a:lvl5pPr lvl="4"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5pPr>
            <a:lvl6pPr lvl="5"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6pPr>
            <a:lvl7pPr lvl="6"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7pPr>
            <a:lvl8pPr lvl="7"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8pPr>
            <a:lvl9pPr lvl="8"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9pPr>
          </a:lstStyle>
          <a:p/>
        </p:txBody>
      </p:sp>
      <p:sp>
        <p:nvSpPr>
          <p:cNvPr id="220" name="Google Shape;220;g152c64b424b_4_85"/>
          <p:cNvSpPr/>
          <p:nvPr/>
        </p:nvSpPr>
        <p:spPr>
          <a:xfrm>
            <a:off x="0" y="0"/>
            <a:ext cx="1376800" cy="6858000"/>
          </a:xfrm>
          <a:prstGeom prst="rect">
            <a:avLst/>
          </a:prstGeom>
          <a:solidFill>
            <a:srgbClr val="660000"/>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221" name="Google Shape;221;g152c64b424b_4_85"/>
          <p:cNvSpPr txBox="1"/>
          <p:nvPr>
            <p:ph idx="1" type="subTitle"/>
          </p:nvPr>
        </p:nvSpPr>
        <p:spPr>
          <a:xfrm>
            <a:off x="1432600" y="962417"/>
            <a:ext cx="7595600" cy="9572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222" name="Google Shape;222;g152c64b424b_4_85"/>
          <p:cNvSpPr txBox="1"/>
          <p:nvPr>
            <p:ph idx="2" type="body"/>
          </p:nvPr>
        </p:nvSpPr>
        <p:spPr>
          <a:xfrm>
            <a:off x="1432600" y="2103633"/>
            <a:ext cx="6963200" cy="35804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pic>
        <p:nvPicPr>
          <p:cNvPr id="223" name="Google Shape;223;g152c64b424b_4_85"/>
          <p:cNvPicPr preferRelativeResize="0"/>
          <p:nvPr/>
        </p:nvPicPr>
        <p:blipFill rotWithShape="1">
          <a:blip r:embed="rId2">
            <a:alphaModFix/>
          </a:blip>
          <a:srcRect b="0" l="0" r="0" t="0"/>
          <a:stretch/>
        </p:blipFill>
        <p:spPr>
          <a:xfrm>
            <a:off x="122619" y="5351767"/>
            <a:ext cx="1131567" cy="14052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ogo 1">
  <p:cSld name="CUSTOM_5_2_1_1">
    <p:spTree>
      <p:nvGrpSpPr>
        <p:cNvPr id="224" name="Shape 224"/>
        <p:cNvGrpSpPr/>
        <p:nvPr/>
      </p:nvGrpSpPr>
      <p:grpSpPr>
        <a:xfrm>
          <a:off x="0" y="0"/>
          <a:ext cx="0" cy="0"/>
          <a:chOff x="0" y="0"/>
          <a:chExt cx="0" cy="0"/>
        </a:xfrm>
      </p:grpSpPr>
      <p:sp>
        <p:nvSpPr>
          <p:cNvPr id="225" name="Google Shape;225;g152c64b424b_4_91"/>
          <p:cNvSpPr txBox="1"/>
          <p:nvPr>
            <p:ph type="title"/>
          </p:nvPr>
        </p:nvSpPr>
        <p:spPr>
          <a:xfrm>
            <a:off x="1376800" y="237167"/>
            <a:ext cx="7074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300"/>
              <a:buNone/>
              <a:defRPr b="1" sz="4300"/>
            </a:lvl1pPr>
            <a:lvl2pPr lvl="1"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2pPr>
            <a:lvl3pPr lvl="2"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3pPr>
            <a:lvl4pPr lvl="3"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4pPr>
            <a:lvl5pPr lvl="4"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5pPr>
            <a:lvl6pPr lvl="5"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6pPr>
            <a:lvl7pPr lvl="6"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7pPr>
            <a:lvl8pPr lvl="7"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8pPr>
            <a:lvl9pPr lvl="8"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9pPr>
          </a:lstStyle>
          <a:p/>
        </p:txBody>
      </p:sp>
      <p:sp>
        <p:nvSpPr>
          <p:cNvPr id="226" name="Google Shape;226;g152c64b424b_4_91"/>
          <p:cNvSpPr/>
          <p:nvPr/>
        </p:nvSpPr>
        <p:spPr>
          <a:xfrm>
            <a:off x="0" y="0"/>
            <a:ext cx="1376800" cy="6858000"/>
          </a:xfrm>
          <a:prstGeom prst="rect">
            <a:avLst/>
          </a:prstGeom>
          <a:solidFill>
            <a:srgbClr val="660000"/>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ogo 1 1">
  <p:cSld name="CUSTOM_5_2_1_1_1">
    <p:spTree>
      <p:nvGrpSpPr>
        <p:cNvPr id="227" name="Shape 227"/>
        <p:cNvGrpSpPr/>
        <p:nvPr/>
      </p:nvGrpSpPr>
      <p:grpSpPr>
        <a:xfrm>
          <a:off x="0" y="0"/>
          <a:ext cx="0" cy="0"/>
          <a:chOff x="0" y="0"/>
          <a:chExt cx="0" cy="0"/>
        </a:xfrm>
      </p:grpSpPr>
      <p:sp>
        <p:nvSpPr>
          <p:cNvPr id="228" name="Google Shape;228;g152c64b424b_4_94"/>
          <p:cNvSpPr txBox="1"/>
          <p:nvPr>
            <p:ph type="title"/>
          </p:nvPr>
        </p:nvSpPr>
        <p:spPr>
          <a:xfrm>
            <a:off x="1376800" y="237167"/>
            <a:ext cx="7074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300"/>
              <a:buNone/>
              <a:defRPr b="1" sz="4300"/>
            </a:lvl1pPr>
            <a:lvl2pPr lvl="1"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2pPr>
            <a:lvl3pPr lvl="2"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3pPr>
            <a:lvl4pPr lvl="3"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4pPr>
            <a:lvl5pPr lvl="4"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5pPr>
            <a:lvl6pPr lvl="5"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6pPr>
            <a:lvl7pPr lvl="6"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7pPr>
            <a:lvl8pPr lvl="7"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8pPr>
            <a:lvl9pPr lvl="8"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9pPr>
          </a:lstStyle>
          <a:p/>
        </p:txBody>
      </p:sp>
      <p:sp>
        <p:nvSpPr>
          <p:cNvPr id="229" name="Google Shape;229;g152c64b424b_4_94"/>
          <p:cNvSpPr/>
          <p:nvPr/>
        </p:nvSpPr>
        <p:spPr>
          <a:xfrm>
            <a:off x="0" y="0"/>
            <a:ext cx="1376800" cy="6858000"/>
          </a:xfrm>
          <a:prstGeom prst="rect">
            <a:avLst/>
          </a:prstGeom>
          <a:solidFill>
            <a:srgbClr val="595959"/>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1 1">
  <p:cSld name="CUSTOM_5_1_1">
    <p:spTree>
      <p:nvGrpSpPr>
        <p:cNvPr id="230" name="Shape 230"/>
        <p:cNvGrpSpPr/>
        <p:nvPr/>
      </p:nvGrpSpPr>
      <p:grpSpPr>
        <a:xfrm>
          <a:off x="0" y="0"/>
          <a:ext cx="0" cy="0"/>
          <a:chOff x="0" y="0"/>
          <a:chExt cx="0" cy="0"/>
        </a:xfrm>
      </p:grpSpPr>
      <p:sp>
        <p:nvSpPr>
          <p:cNvPr id="231" name="Google Shape;231;g152c64b424b_4_97"/>
          <p:cNvSpPr txBox="1"/>
          <p:nvPr>
            <p:ph type="title"/>
          </p:nvPr>
        </p:nvSpPr>
        <p:spPr>
          <a:xfrm>
            <a:off x="423867" y="47967"/>
            <a:ext cx="7074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0000"/>
              </a:buClr>
              <a:buSzPts val="4300"/>
              <a:buNone/>
              <a:defRPr b="1" sz="4300">
                <a:solidFill>
                  <a:srgbClr val="000000"/>
                </a:solidFill>
              </a:defRPr>
            </a:lvl1pPr>
            <a:lvl2pPr lvl="1"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2pPr>
            <a:lvl3pPr lvl="2"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3pPr>
            <a:lvl4pPr lvl="3"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4pPr>
            <a:lvl5pPr lvl="4"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5pPr>
            <a:lvl6pPr lvl="5"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6pPr>
            <a:lvl7pPr lvl="6"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7pPr>
            <a:lvl8pPr lvl="7"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8pPr>
            <a:lvl9pPr lvl="8"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9pPr>
          </a:lstStyle>
          <a:p/>
        </p:txBody>
      </p:sp>
      <p:sp>
        <p:nvSpPr>
          <p:cNvPr id="232" name="Google Shape;232;g152c64b424b_4_97"/>
          <p:cNvSpPr/>
          <p:nvPr/>
        </p:nvSpPr>
        <p:spPr>
          <a:xfrm>
            <a:off x="0" y="5689600"/>
            <a:ext cx="12192000" cy="1168400"/>
          </a:xfrm>
          <a:prstGeom prst="rect">
            <a:avLst/>
          </a:prstGeom>
          <a:solidFill>
            <a:srgbClr val="59595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233" name="Google Shape;233;g152c64b424b_4_97"/>
          <p:cNvSpPr txBox="1"/>
          <p:nvPr>
            <p:ph idx="1" type="subTitle"/>
          </p:nvPr>
        </p:nvSpPr>
        <p:spPr>
          <a:xfrm>
            <a:off x="423867" y="978984"/>
            <a:ext cx="7595600" cy="9572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234" name="Google Shape;234;g152c64b424b_4_97"/>
          <p:cNvSpPr txBox="1"/>
          <p:nvPr>
            <p:ph idx="2" type="body"/>
          </p:nvPr>
        </p:nvSpPr>
        <p:spPr>
          <a:xfrm>
            <a:off x="591767" y="1741733"/>
            <a:ext cx="6963200" cy="35804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pic>
        <p:nvPicPr>
          <p:cNvPr id="235" name="Google Shape;235;g152c64b424b_4_97"/>
          <p:cNvPicPr preferRelativeResize="0"/>
          <p:nvPr/>
        </p:nvPicPr>
        <p:blipFill rotWithShape="1">
          <a:blip r:embed="rId2">
            <a:alphaModFix/>
          </a:blip>
          <a:srcRect b="0" l="0" r="0" t="0"/>
          <a:stretch/>
        </p:blipFill>
        <p:spPr>
          <a:xfrm>
            <a:off x="0" y="5689600"/>
            <a:ext cx="940872" cy="1168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1 1 1">
  <p:cSld name="CUSTOM_5_1_1_1">
    <p:spTree>
      <p:nvGrpSpPr>
        <p:cNvPr id="236" name="Shape 236"/>
        <p:cNvGrpSpPr/>
        <p:nvPr/>
      </p:nvGrpSpPr>
      <p:grpSpPr>
        <a:xfrm>
          <a:off x="0" y="0"/>
          <a:ext cx="0" cy="0"/>
          <a:chOff x="0" y="0"/>
          <a:chExt cx="0" cy="0"/>
        </a:xfrm>
      </p:grpSpPr>
      <p:sp>
        <p:nvSpPr>
          <p:cNvPr id="237" name="Google Shape;237;g152c64b424b_4_103"/>
          <p:cNvSpPr txBox="1"/>
          <p:nvPr>
            <p:ph type="title"/>
          </p:nvPr>
        </p:nvSpPr>
        <p:spPr>
          <a:xfrm>
            <a:off x="423867" y="47967"/>
            <a:ext cx="7074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0000"/>
              </a:buClr>
              <a:buSzPts val="4300"/>
              <a:buNone/>
              <a:defRPr b="1" sz="4300">
                <a:solidFill>
                  <a:srgbClr val="000000"/>
                </a:solidFill>
              </a:defRPr>
            </a:lvl1pPr>
            <a:lvl2pPr lvl="1"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2pPr>
            <a:lvl3pPr lvl="2"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3pPr>
            <a:lvl4pPr lvl="3"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4pPr>
            <a:lvl5pPr lvl="4"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5pPr>
            <a:lvl6pPr lvl="5"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6pPr>
            <a:lvl7pPr lvl="6"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7pPr>
            <a:lvl8pPr lvl="7"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8pPr>
            <a:lvl9pPr lvl="8" algn="l">
              <a:lnSpc>
                <a:spcPct val="100000"/>
              </a:lnSpc>
              <a:spcBef>
                <a:spcPts val="0"/>
              </a:spcBef>
              <a:spcAft>
                <a:spcPts val="0"/>
              </a:spcAft>
              <a:buClr>
                <a:srgbClr val="008991"/>
              </a:buClr>
              <a:buSzPts val="3700"/>
              <a:buFont typeface="Calibri"/>
              <a:buNone/>
              <a:defRPr b="1">
                <a:solidFill>
                  <a:srgbClr val="008991"/>
                </a:solidFill>
                <a:latin typeface="Calibri"/>
                <a:ea typeface="Calibri"/>
                <a:cs typeface="Calibri"/>
                <a:sym typeface="Calibri"/>
              </a:defRPr>
            </a:lvl9pPr>
          </a:lstStyle>
          <a:p/>
        </p:txBody>
      </p:sp>
      <p:sp>
        <p:nvSpPr>
          <p:cNvPr id="238" name="Google Shape;238;g152c64b424b_4_103"/>
          <p:cNvSpPr/>
          <p:nvPr/>
        </p:nvSpPr>
        <p:spPr>
          <a:xfrm>
            <a:off x="0" y="5689600"/>
            <a:ext cx="12192000" cy="1168400"/>
          </a:xfrm>
          <a:prstGeom prst="rect">
            <a:avLst/>
          </a:prstGeom>
          <a:solidFill>
            <a:srgbClr val="59595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239" name="Google Shape;239;g152c64b424b_4_103"/>
          <p:cNvSpPr txBox="1"/>
          <p:nvPr>
            <p:ph idx="1" type="subTitle"/>
          </p:nvPr>
        </p:nvSpPr>
        <p:spPr>
          <a:xfrm>
            <a:off x="423867" y="978984"/>
            <a:ext cx="7595600" cy="9572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240" name="Google Shape;240;g152c64b424b_4_103"/>
          <p:cNvSpPr txBox="1"/>
          <p:nvPr>
            <p:ph idx="2" type="body"/>
          </p:nvPr>
        </p:nvSpPr>
        <p:spPr>
          <a:xfrm>
            <a:off x="591767" y="1741733"/>
            <a:ext cx="6963200" cy="35804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1">
  <p:cSld name="CUSTOM_4_1">
    <p:spTree>
      <p:nvGrpSpPr>
        <p:cNvPr id="241" name="Shape 241"/>
        <p:cNvGrpSpPr/>
        <p:nvPr/>
      </p:nvGrpSpPr>
      <p:grpSpPr>
        <a:xfrm>
          <a:off x="0" y="0"/>
          <a:ext cx="0" cy="0"/>
          <a:chOff x="0" y="0"/>
          <a:chExt cx="0" cy="0"/>
        </a:xfrm>
      </p:grpSpPr>
      <p:sp>
        <p:nvSpPr>
          <p:cNvPr id="242" name="Google Shape;242;g152c64b424b_4_108"/>
          <p:cNvSpPr/>
          <p:nvPr/>
        </p:nvSpPr>
        <p:spPr>
          <a:xfrm>
            <a:off x="0" y="1"/>
            <a:ext cx="12192000" cy="1067600"/>
          </a:xfrm>
          <a:prstGeom prst="rect">
            <a:avLst/>
          </a:prstGeom>
          <a:solidFill>
            <a:srgbClr val="660000"/>
          </a:solidFill>
          <a:ln cap="flat" cmpd="sng" w="9525">
            <a:solidFill>
              <a:srgbClr val="6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Calibri"/>
              <a:buNone/>
            </a:pPr>
            <a:r>
              <a:t/>
            </a:r>
            <a:endParaRPr b="0" i="0" sz="1900" u="none" cap="none" strike="noStrike">
              <a:solidFill>
                <a:srgbClr val="FFFFFF"/>
              </a:solidFill>
              <a:highlight>
                <a:srgbClr val="007C91"/>
              </a:highlight>
              <a:latin typeface="Calibri"/>
              <a:ea typeface="Calibri"/>
              <a:cs typeface="Calibri"/>
              <a:sym typeface="Calibri"/>
            </a:endParaRPr>
          </a:p>
        </p:txBody>
      </p:sp>
      <p:sp>
        <p:nvSpPr>
          <p:cNvPr id="243" name="Google Shape;243;g152c64b424b_4_108"/>
          <p:cNvSpPr txBox="1"/>
          <p:nvPr/>
        </p:nvSpPr>
        <p:spPr>
          <a:xfrm>
            <a:off x="1524003" y="162455"/>
            <a:ext cx="9144000" cy="831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400"/>
              <a:buFont typeface="Century Gothic"/>
              <a:buNone/>
            </a:pPr>
            <a:r>
              <a:rPr b="1" i="0" lang="en-US" sz="4800" u="none" cap="none" strike="noStrike">
                <a:solidFill>
                  <a:srgbClr val="FFFFFF"/>
                </a:solidFill>
                <a:latin typeface="Calibri"/>
                <a:ea typeface="Calibri"/>
                <a:cs typeface="Calibri"/>
                <a:sym typeface="Calibri"/>
              </a:rPr>
              <a:t>Thank You</a:t>
            </a:r>
            <a:endParaRPr b="0" i="0" sz="4800" u="none" cap="none" strike="noStrike">
              <a:solidFill>
                <a:srgbClr val="FFFFFF"/>
              </a:solidFill>
              <a:latin typeface="Calibri"/>
              <a:ea typeface="Calibri"/>
              <a:cs typeface="Calibri"/>
              <a:sym typeface="Calibri"/>
            </a:endParaRPr>
          </a:p>
        </p:txBody>
      </p:sp>
      <p:pic>
        <p:nvPicPr>
          <p:cNvPr descr="Screen Shot 2020-06-26 at 3.34.10 PM.png" id="244" name="Google Shape;244;g152c64b424b_4_108"/>
          <p:cNvPicPr preferRelativeResize="0"/>
          <p:nvPr/>
        </p:nvPicPr>
        <p:blipFill rotWithShape="1">
          <a:blip r:embed="rId2">
            <a:alphaModFix/>
          </a:blip>
          <a:srcRect b="0" l="0" r="0" t="0"/>
          <a:stretch/>
        </p:blipFill>
        <p:spPr>
          <a:xfrm>
            <a:off x="2895599" y="1094351"/>
            <a:ext cx="9296399" cy="4507716"/>
          </a:xfrm>
          <a:prstGeom prst="rect">
            <a:avLst/>
          </a:prstGeom>
          <a:noFill/>
          <a:ln>
            <a:noFill/>
          </a:ln>
        </p:spPr>
      </p:pic>
      <p:pic>
        <p:nvPicPr>
          <p:cNvPr id="245" name="Google Shape;245;g152c64b424b_4_108"/>
          <p:cNvPicPr preferRelativeResize="0"/>
          <p:nvPr/>
        </p:nvPicPr>
        <p:blipFill rotWithShape="1">
          <a:blip r:embed="rId3">
            <a:alphaModFix/>
          </a:blip>
          <a:srcRect b="0" l="0" r="0" t="0"/>
          <a:stretch/>
        </p:blipFill>
        <p:spPr>
          <a:xfrm>
            <a:off x="0" y="1094349"/>
            <a:ext cx="2876549" cy="449707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1 1">
  <p:cSld name="CUSTOM_4_1_1">
    <p:spTree>
      <p:nvGrpSpPr>
        <p:cNvPr id="246" name="Shape 246"/>
        <p:cNvGrpSpPr/>
        <p:nvPr/>
      </p:nvGrpSpPr>
      <p:grpSpPr>
        <a:xfrm>
          <a:off x="0" y="0"/>
          <a:ext cx="0" cy="0"/>
          <a:chOff x="0" y="0"/>
          <a:chExt cx="0" cy="0"/>
        </a:xfrm>
      </p:grpSpPr>
      <p:sp>
        <p:nvSpPr>
          <p:cNvPr id="247" name="Google Shape;247;g152c64b424b_4_113"/>
          <p:cNvSpPr/>
          <p:nvPr/>
        </p:nvSpPr>
        <p:spPr>
          <a:xfrm>
            <a:off x="0" y="1"/>
            <a:ext cx="12192000" cy="10676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Calibri"/>
              <a:buNone/>
            </a:pPr>
            <a:r>
              <a:t/>
            </a:r>
            <a:endParaRPr b="0" i="0" sz="1900" u="none" cap="none" strike="noStrike">
              <a:solidFill>
                <a:srgbClr val="FFFFFF"/>
              </a:solidFill>
              <a:highlight>
                <a:srgbClr val="007C91"/>
              </a:highlight>
              <a:latin typeface="Calibri"/>
              <a:ea typeface="Calibri"/>
              <a:cs typeface="Calibri"/>
              <a:sym typeface="Calibri"/>
            </a:endParaRPr>
          </a:p>
        </p:txBody>
      </p:sp>
      <p:sp>
        <p:nvSpPr>
          <p:cNvPr id="248" name="Google Shape;248;g152c64b424b_4_113"/>
          <p:cNvSpPr txBox="1"/>
          <p:nvPr/>
        </p:nvSpPr>
        <p:spPr>
          <a:xfrm>
            <a:off x="1524003" y="162455"/>
            <a:ext cx="9144000" cy="831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400"/>
              <a:buFont typeface="Century Gothic"/>
              <a:buNone/>
            </a:pPr>
            <a:r>
              <a:rPr b="1" i="0" lang="en-US" sz="4800" u="none" cap="none" strike="noStrike">
                <a:solidFill>
                  <a:srgbClr val="FFFFFF"/>
                </a:solidFill>
                <a:latin typeface="Calibri"/>
                <a:ea typeface="Calibri"/>
                <a:cs typeface="Calibri"/>
                <a:sym typeface="Calibri"/>
              </a:rPr>
              <a:t>Thank You</a:t>
            </a:r>
            <a:endParaRPr b="0" i="0" sz="4800" u="none" cap="none" strike="noStrike">
              <a:solidFill>
                <a:srgbClr val="FFFFFF"/>
              </a:solidFill>
              <a:latin typeface="Calibri"/>
              <a:ea typeface="Calibri"/>
              <a:cs typeface="Calibri"/>
              <a:sym typeface="Calibri"/>
            </a:endParaRPr>
          </a:p>
        </p:txBody>
      </p:sp>
      <p:pic>
        <p:nvPicPr>
          <p:cNvPr descr="Screen Shot 2020-06-26 at 3.34.10 PM.png" id="249" name="Google Shape;249;g152c64b424b_4_113"/>
          <p:cNvPicPr preferRelativeResize="0"/>
          <p:nvPr/>
        </p:nvPicPr>
        <p:blipFill rotWithShape="1">
          <a:blip r:embed="rId2">
            <a:alphaModFix/>
          </a:blip>
          <a:srcRect b="0" l="0" r="0" t="0"/>
          <a:stretch/>
        </p:blipFill>
        <p:spPr>
          <a:xfrm>
            <a:off x="2895599" y="1094351"/>
            <a:ext cx="9296399" cy="4507716"/>
          </a:xfrm>
          <a:prstGeom prst="rect">
            <a:avLst/>
          </a:prstGeom>
          <a:noFill/>
          <a:ln>
            <a:noFill/>
          </a:ln>
        </p:spPr>
      </p:pic>
      <p:pic>
        <p:nvPicPr>
          <p:cNvPr id="250" name="Google Shape;250;g152c64b424b_4_113"/>
          <p:cNvPicPr preferRelativeResize="0"/>
          <p:nvPr/>
        </p:nvPicPr>
        <p:blipFill rotWithShape="1">
          <a:blip r:embed="rId3">
            <a:alphaModFix/>
          </a:blip>
          <a:srcRect b="0" l="0" r="0" t="0"/>
          <a:stretch/>
        </p:blipFill>
        <p:spPr>
          <a:xfrm>
            <a:off x="0" y="1094349"/>
            <a:ext cx="2876549" cy="449707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1">
  <p:cSld name="CUSTOM_3_1_3">
    <p:bg>
      <p:bgPr>
        <a:solidFill>
          <a:schemeClr val="dk1"/>
        </a:solidFill>
      </p:bgPr>
    </p:bg>
    <p:spTree>
      <p:nvGrpSpPr>
        <p:cNvPr id="251" name="Shape 251"/>
        <p:cNvGrpSpPr/>
        <p:nvPr/>
      </p:nvGrpSpPr>
      <p:grpSpPr>
        <a:xfrm>
          <a:off x="0" y="0"/>
          <a:ext cx="0" cy="0"/>
          <a:chOff x="0" y="0"/>
          <a:chExt cx="0" cy="0"/>
        </a:xfrm>
      </p:grpSpPr>
      <p:sp>
        <p:nvSpPr>
          <p:cNvPr id="252" name="Google Shape;252;g152c64b424b_4_118"/>
          <p:cNvSpPr txBox="1"/>
          <p:nvPr>
            <p:ph type="title"/>
          </p:nvPr>
        </p:nvSpPr>
        <p:spPr>
          <a:xfrm>
            <a:off x="477067" y="2630567"/>
            <a:ext cx="11360800" cy="7636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3700"/>
              <a:buNone/>
              <a:defRPr b="1"/>
            </a:lvl2pPr>
            <a:lvl3pPr lvl="2" algn="l">
              <a:lnSpc>
                <a:spcPct val="100000"/>
              </a:lnSpc>
              <a:spcBef>
                <a:spcPts val="0"/>
              </a:spcBef>
              <a:spcAft>
                <a:spcPts val="0"/>
              </a:spcAft>
              <a:buSzPts val="3700"/>
              <a:buNone/>
              <a:defRPr b="1"/>
            </a:lvl3pPr>
            <a:lvl4pPr lvl="3" algn="l">
              <a:lnSpc>
                <a:spcPct val="100000"/>
              </a:lnSpc>
              <a:spcBef>
                <a:spcPts val="0"/>
              </a:spcBef>
              <a:spcAft>
                <a:spcPts val="0"/>
              </a:spcAft>
              <a:buSzPts val="3700"/>
              <a:buNone/>
              <a:defRPr b="1"/>
            </a:lvl4pPr>
            <a:lvl5pPr lvl="4" algn="l">
              <a:lnSpc>
                <a:spcPct val="100000"/>
              </a:lnSpc>
              <a:spcBef>
                <a:spcPts val="0"/>
              </a:spcBef>
              <a:spcAft>
                <a:spcPts val="0"/>
              </a:spcAft>
              <a:buSzPts val="3700"/>
              <a:buNone/>
              <a:defRPr b="1"/>
            </a:lvl5pPr>
            <a:lvl6pPr lvl="5" algn="l">
              <a:lnSpc>
                <a:spcPct val="100000"/>
              </a:lnSpc>
              <a:spcBef>
                <a:spcPts val="0"/>
              </a:spcBef>
              <a:spcAft>
                <a:spcPts val="0"/>
              </a:spcAft>
              <a:buSzPts val="3700"/>
              <a:buNone/>
              <a:defRPr b="1"/>
            </a:lvl6pPr>
            <a:lvl7pPr lvl="6" algn="l">
              <a:lnSpc>
                <a:spcPct val="100000"/>
              </a:lnSpc>
              <a:spcBef>
                <a:spcPts val="0"/>
              </a:spcBef>
              <a:spcAft>
                <a:spcPts val="0"/>
              </a:spcAft>
              <a:buSzPts val="3700"/>
              <a:buNone/>
              <a:defRPr b="1"/>
            </a:lvl7pPr>
            <a:lvl8pPr lvl="7" algn="l">
              <a:lnSpc>
                <a:spcPct val="100000"/>
              </a:lnSpc>
              <a:spcBef>
                <a:spcPts val="0"/>
              </a:spcBef>
              <a:spcAft>
                <a:spcPts val="0"/>
              </a:spcAft>
              <a:buSzPts val="3700"/>
              <a:buNone/>
              <a:defRPr b="1"/>
            </a:lvl8pPr>
            <a:lvl9pPr lvl="8" algn="l">
              <a:lnSpc>
                <a:spcPct val="100000"/>
              </a:lnSpc>
              <a:spcBef>
                <a:spcPts val="0"/>
              </a:spcBef>
              <a:spcAft>
                <a:spcPts val="0"/>
              </a:spcAft>
              <a:buSzPts val="3700"/>
              <a:buNone/>
              <a:defRPr b="1"/>
            </a:lvl9pPr>
          </a:lstStyle>
          <a:p/>
        </p:txBody>
      </p:sp>
      <p:pic>
        <p:nvPicPr>
          <p:cNvPr id="253" name="Google Shape;253;g152c64b424b_4_118"/>
          <p:cNvPicPr preferRelativeResize="0"/>
          <p:nvPr/>
        </p:nvPicPr>
        <p:blipFill rotWithShape="1">
          <a:blip r:embed="rId2">
            <a:alphaModFix/>
          </a:blip>
          <a:srcRect b="0" l="0" r="0" t="0"/>
          <a:stretch/>
        </p:blipFill>
        <p:spPr>
          <a:xfrm>
            <a:off x="203200" y="5015200"/>
            <a:ext cx="1320333" cy="1639599"/>
          </a:xfrm>
          <a:prstGeom prst="rect">
            <a:avLst/>
          </a:prstGeom>
          <a:noFill/>
          <a:ln>
            <a:noFill/>
          </a:ln>
        </p:spPr>
      </p:pic>
      <p:pic>
        <p:nvPicPr>
          <p:cNvPr id="254" name="Google Shape;254;g152c64b424b_4_118"/>
          <p:cNvPicPr preferRelativeResize="0"/>
          <p:nvPr/>
        </p:nvPicPr>
        <p:blipFill rotWithShape="1">
          <a:blip r:embed="rId3">
            <a:alphaModFix/>
          </a:blip>
          <a:srcRect b="0" l="0" r="0" t="0"/>
          <a:stretch/>
        </p:blipFill>
        <p:spPr>
          <a:xfrm>
            <a:off x="10737684" y="5702233"/>
            <a:ext cx="1142567" cy="8684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p:cSld name="CUSTOM_3_2">
    <p:bg>
      <p:bgPr>
        <a:solidFill>
          <a:srgbClr val="007C91"/>
        </a:solidFill>
      </p:bgPr>
    </p:bg>
    <p:spTree>
      <p:nvGrpSpPr>
        <p:cNvPr id="33" name="Shape 33"/>
        <p:cNvGrpSpPr/>
        <p:nvPr/>
      </p:nvGrpSpPr>
      <p:grpSpPr>
        <a:xfrm>
          <a:off x="0" y="0"/>
          <a:ext cx="0" cy="0"/>
          <a:chOff x="0" y="0"/>
          <a:chExt cx="0" cy="0"/>
        </a:xfrm>
      </p:grpSpPr>
      <p:sp>
        <p:nvSpPr>
          <p:cNvPr id="34" name="Google Shape;34;g13b9c437d47_0_703"/>
          <p:cNvSpPr txBox="1"/>
          <p:nvPr>
            <p:ph type="title"/>
          </p:nvPr>
        </p:nvSpPr>
        <p:spPr>
          <a:xfrm>
            <a:off x="477067" y="2630567"/>
            <a:ext cx="11360700" cy="10947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p:txBody>
      </p:sp>
      <p:pic>
        <p:nvPicPr>
          <p:cNvPr id="35" name="Google Shape;35;g13b9c437d47_0_703"/>
          <p:cNvPicPr preferRelativeResize="0"/>
          <p:nvPr/>
        </p:nvPicPr>
        <p:blipFill rotWithShape="1">
          <a:blip r:embed="rId2">
            <a:alphaModFix/>
          </a:blip>
          <a:srcRect b="0" l="0" r="0" t="0"/>
          <a:stretch/>
        </p:blipFill>
        <p:spPr>
          <a:xfrm>
            <a:off x="117117" y="5830133"/>
            <a:ext cx="1142566" cy="86843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1 2">
  <p:cSld name="CUSTOM_3_1_3_2">
    <p:bg>
      <p:bgPr>
        <a:solidFill>
          <a:schemeClr val="dk1"/>
        </a:solidFill>
      </p:bgPr>
    </p:bg>
    <p:spTree>
      <p:nvGrpSpPr>
        <p:cNvPr id="255" name="Shape 255"/>
        <p:cNvGrpSpPr/>
        <p:nvPr/>
      </p:nvGrpSpPr>
      <p:grpSpPr>
        <a:xfrm>
          <a:off x="0" y="0"/>
          <a:ext cx="0" cy="0"/>
          <a:chOff x="0" y="0"/>
          <a:chExt cx="0" cy="0"/>
        </a:xfrm>
      </p:grpSpPr>
      <p:sp>
        <p:nvSpPr>
          <p:cNvPr id="256" name="Google Shape;256;g152c64b424b_4_122"/>
          <p:cNvSpPr txBox="1"/>
          <p:nvPr>
            <p:ph type="title"/>
          </p:nvPr>
        </p:nvSpPr>
        <p:spPr>
          <a:xfrm>
            <a:off x="477067" y="2630567"/>
            <a:ext cx="11360800" cy="7636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3700"/>
              <a:buNone/>
              <a:defRPr b="1"/>
            </a:lvl2pPr>
            <a:lvl3pPr lvl="2" algn="l">
              <a:lnSpc>
                <a:spcPct val="100000"/>
              </a:lnSpc>
              <a:spcBef>
                <a:spcPts val="0"/>
              </a:spcBef>
              <a:spcAft>
                <a:spcPts val="0"/>
              </a:spcAft>
              <a:buSzPts val="3700"/>
              <a:buNone/>
              <a:defRPr b="1"/>
            </a:lvl3pPr>
            <a:lvl4pPr lvl="3" algn="l">
              <a:lnSpc>
                <a:spcPct val="100000"/>
              </a:lnSpc>
              <a:spcBef>
                <a:spcPts val="0"/>
              </a:spcBef>
              <a:spcAft>
                <a:spcPts val="0"/>
              </a:spcAft>
              <a:buSzPts val="3700"/>
              <a:buNone/>
              <a:defRPr b="1"/>
            </a:lvl4pPr>
            <a:lvl5pPr lvl="4" algn="l">
              <a:lnSpc>
                <a:spcPct val="100000"/>
              </a:lnSpc>
              <a:spcBef>
                <a:spcPts val="0"/>
              </a:spcBef>
              <a:spcAft>
                <a:spcPts val="0"/>
              </a:spcAft>
              <a:buSzPts val="3700"/>
              <a:buNone/>
              <a:defRPr b="1"/>
            </a:lvl5pPr>
            <a:lvl6pPr lvl="5" algn="l">
              <a:lnSpc>
                <a:spcPct val="100000"/>
              </a:lnSpc>
              <a:spcBef>
                <a:spcPts val="0"/>
              </a:spcBef>
              <a:spcAft>
                <a:spcPts val="0"/>
              </a:spcAft>
              <a:buSzPts val="3700"/>
              <a:buNone/>
              <a:defRPr b="1"/>
            </a:lvl6pPr>
            <a:lvl7pPr lvl="6" algn="l">
              <a:lnSpc>
                <a:spcPct val="100000"/>
              </a:lnSpc>
              <a:spcBef>
                <a:spcPts val="0"/>
              </a:spcBef>
              <a:spcAft>
                <a:spcPts val="0"/>
              </a:spcAft>
              <a:buSzPts val="3700"/>
              <a:buNone/>
              <a:defRPr b="1"/>
            </a:lvl7pPr>
            <a:lvl8pPr lvl="7" algn="l">
              <a:lnSpc>
                <a:spcPct val="100000"/>
              </a:lnSpc>
              <a:spcBef>
                <a:spcPts val="0"/>
              </a:spcBef>
              <a:spcAft>
                <a:spcPts val="0"/>
              </a:spcAft>
              <a:buSzPts val="3700"/>
              <a:buNone/>
              <a:defRPr b="1"/>
            </a:lvl8pPr>
            <a:lvl9pPr lvl="8" algn="l">
              <a:lnSpc>
                <a:spcPct val="100000"/>
              </a:lnSpc>
              <a:spcBef>
                <a:spcPts val="0"/>
              </a:spcBef>
              <a:spcAft>
                <a:spcPts val="0"/>
              </a:spcAft>
              <a:buSzPts val="3700"/>
              <a:buNone/>
              <a:defRPr b="1"/>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1 1">
  <p:cSld name="CUSTOM_3_1_3_1">
    <p:bg>
      <p:bgPr>
        <a:solidFill>
          <a:srgbClr val="595959"/>
        </a:solidFill>
      </p:bgPr>
    </p:bg>
    <p:spTree>
      <p:nvGrpSpPr>
        <p:cNvPr id="257" name="Shape 257"/>
        <p:cNvGrpSpPr/>
        <p:nvPr/>
      </p:nvGrpSpPr>
      <p:grpSpPr>
        <a:xfrm>
          <a:off x="0" y="0"/>
          <a:ext cx="0" cy="0"/>
          <a:chOff x="0" y="0"/>
          <a:chExt cx="0" cy="0"/>
        </a:xfrm>
      </p:grpSpPr>
      <p:sp>
        <p:nvSpPr>
          <p:cNvPr id="258" name="Google Shape;258;g152c64b424b_4_124"/>
          <p:cNvSpPr txBox="1"/>
          <p:nvPr>
            <p:ph type="title"/>
          </p:nvPr>
        </p:nvSpPr>
        <p:spPr>
          <a:xfrm>
            <a:off x="477067" y="2630567"/>
            <a:ext cx="11360800" cy="7636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3700"/>
              <a:buNone/>
              <a:defRPr b="1"/>
            </a:lvl2pPr>
            <a:lvl3pPr lvl="2" algn="l">
              <a:lnSpc>
                <a:spcPct val="100000"/>
              </a:lnSpc>
              <a:spcBef>
                <a:spcPts val="0"/>
              </a:spcBef>
              <a:spcAft>
                <a:spcPts val="0"/>
              </a:spcAft>
              <a:buSzPts val="3700"/>
              <a:buNone/>
              <a:defRPr b="1"/>
            </a:lvl3pPr>
            <a:lvl4pPr lvl="3" algn="l">
              <a:lnSpc>
                <a:spcPct val="100000"/>
              </a:lnSpc>
              <a:spcBef>
                <a:spcPts val="0"/>
              </a:spcBef>
              <a:spcAft>
                <a:spcPts val="0"/>
              </a:spcAft>
              <a:buSzPts val="3700"/>
              <a:buNone/>
              <a:defRPr b="1"/>
            </a:lvl4pPr>
            <a:lvl5pPr lvl="4" algn="l">
              <a:lnSpc>
                <a:spcPct val="100000"/>
              </a:lnSpc>
              <a:spcBef>
                <a:spcPts val="0"/>
              </a:spcBef>
              <a:spcAft>
                <a:spcPts val="0"/>
              </a:spcAft>
              <a:buSzPts val="3700"/>
              <a:buNone/>
              <a:defRPr b="1"/>
            </a:lvl5pPr>
            <a:lvl6pPr lvl="5" algn="l">
              <a:lnSpc>
                <a:spcPct val="100000"/>
              </a:lnSpc>
              <a:spcBef>
                <a:spcPts val="0"/>
              </a:spcBef>
              <a:spcAft>
                <a:spcPts val="0"/>
              </a:spcAft>
              <a:buSzPts val="3700"/>
              <a:buNone/>
              <a:defRPr b="1"/>
            </a:lvl6pPr>
            <a:lvl7pPr lvl="6" algn="l">
              <a:lnSpc>
                <a:spcPct val="100000"/>
              </a:lnSpc>
              <a:spcBef>
                <a:spcPts val="0"/>
              </a:spcBef>
              <a:spcAft>
                <a:spcPts val="0"/>
              </a:spcAft>
              <a:buSzPts val="3700"/>
              <a:buNone/>
              <a:defRPr b="1"/>
            </a:lvl7pPr>
            <a:lvl8pPr lvl="7" algn="l">
              <a:lnSpc>
                <a:spcPct val="100000"/>
              </a:lnSpc>
              <a:spcBef>
                <a:spcPts val="0"/>
              </a:spcBef>
              <a:spcAft>
                <a:spcPts val="0"/>
              </a:spcAft>
              <a:buSzPts val="3700"/>
              <a:buNone/>
              <a:defRPr b="1"/>
            </a:lvl8pPr>
            <a:lvl9pPr lvl="8" algn="l">
              <a:lnSpc>
                <a:spcPct val="100000"/>
              </a:lnSpc>
              <a:spcBef>
                <a:spcPts val="0"/>
              </a:spcBef>
              <a:spcAft>
                <a:spcPts val="0"/>
              </a:spcAft>
              <a:buSzPts val="3700"/>
              <a:buNone/>
              <a:defRPr b="1"/>
            </a:lvl9pPr>
          </a:lstStyle>
          <a:p/>
        </p:txBody>
      </p:sp>
      <p:pic>
        <p:nvPicPr>
          <p:cNvPr id="259" name="Google Shape;259;g152c64b424b_4_124"/>
          <p:cNvPicPr preferRelativeResize="0"/>
          <p:nvPr/>
        </p:nvPicPr>
        <p:blipFill rotWithShape="1">
          <a:blip r:embed="rId2">
            <a:alphaModFix/>
          </a:blip>
          <a:srcRect b="0" l="0" r="0" t="0"/>
          <a:stretch/>
        </p:blipFill>
        <p:spPr>
          <a:xfrm>
            <a:off x="203200" y="5015200"/>
            <a:ext cx="1320333" cy="1639599"/>
          </a:xfrm>
          <a:prstGeom prst="rect">
            <a:avLst/>
          </a:prstGeom>
          <a:noFill/>
          <a:ln>
            <a:noFill/>
          </a:ln>
        </p:spPr>
      </p:pic>
      <p:pic>
        <p:nvPicPr>
          <p:cNvPr id="260" name="Google Shape;260;g152c64b424b_4_124"/>
          <p:cNvPicPr preferRelativeResize="0"/>
          <p:nvPr/>
        </p:nvPicPr>
        <p:blipFill rotWithShape="1">
          <a:blip r:embed="rId3">
            <a:alphaModFix/>
          </a:blip>
          <a:srcRect b="0" l="0" r="0" t="0"/>
          <a:stretch/>
        </p:blipFill>
        <p:spPr>
          <a:xfrm>
            <a:off x="10737684" y="5702233"/>
            <a:ext cx="1142567" cy="86843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Slide Text 1">
  <p:cSld name="CUSTOM_10_1">
    <p:spTree>
      <p:nvGrpSpPr>
        <p:cNvPr id="261" name="Shape 261"/>
        <p:cNvGrpSpPr/>
        <p:nvPr/>
      </p:nvGrpSpPr>
      <p:grpSpPr>
        <a:xfrm>
          <a:off x="0" y="0"/>
          <a:ext cx="0" cy="0"/>
          <a:chOff x="0" y="0"/>
          <a:chExt cx="0" cy="0"/>
        </a:xfrm>
      </p:grpSpPr>
      <p:sp>
        <p:nvSpPr>
          <p:cNvPr id="262" name="Google Shape;262;g152c64b424b_4_128"/>
          <p:cNvSpPr txBox="1"/>
          <p:nvPr>
            <p:ph type="title"/>
          </p:nvPr>
        </p:nvSpPr>
        <p:spPr>
          <a:xfrm>
            <a:off x="415600" y="85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0000"/>
              </a:buClr>
              <a:buSzPts val="4300"/>
              <a:buNone/>
              <a:defRPr sz="4300">
                <a:solidFill>
                  <a:srgbClr val="000000"/>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63" name="Google Shape;263;g152c64b424b_4_128"/>
          <p:cNvSpPr/>
          <p:nvPr/>
        </p:nvSpPr>
        <p:spPr>
          <a:xfrm>
            <a:off x="-62333" y="-71133"/>
            <a:ext cx="297600" cy="7013600"/>
          </a:xfrm>
          <a:prstGeom prst="rect">
            <a:avLst/>
          </a:prstGeom>
          <a:solidFill>
            <a:srgbClr val="660000"/>
          </a:solidFill>
          <a:ln cap="flat" cmpd="sng" w="9525">
            <a:solidFill>
              <a:srgbClr val="66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 name="Google Shape;264;g152c64b424b_4_128"/>
          <p:cNvSpPr txBox="1"/>
          <p:nvPr>
            <p:ph idx="1" type="body"/>
          </p:nvPr>
        </p:nvSpPr>
        <p:spPr>
          <a:xfrm>
            <a:off x="608233" y="2062684"/>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265" name="Google Shape;265;g152c64b424b_4_128"/>
          <p:cNvSpPr txBox="1"/>
          <p:nvPr>
            <p:ph idx="2" type="subTitle"/>
          </p:nvPr>
        </p:nvSpPr>
        <p:spPr>
          <a:xfrm>
            <a:off x="532000" y="1262684"/>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CUSTOM_2">
    <p:spTree>
      <p:nvGrpSpPr>
        <p:cNvPr id="36" name="Shape 36"/>
        <p:cNvGrpSpPr/>
        <p:nvPr/>
      </p:nvGrpSpPr>
      <p:grpSpPr>
        <a:xfrm>
          <a:off x="0" y="0"/>
          <a:ext cx="0" cy="0"/>
          <a:chOff x="0" y="0"/>
          <a:chExt cx="0" cy="0"/>
        </a:xfrm>
      </p:grpSpPr>
      <p:sp>
        <p:nvSpPr>
          <p:cNvPr id="37" name="Google Shape;37;g13b9c437d47_0_451"/>
          <p:cNvSpPr/>
          <p:nvPr/>
        </p:nvSpPr>
        <p:spPr>
          <a:xfrm>
            <a:off x="0" y="0"/>
            <a:ext cx="12192000" cy="14871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38" name="Google Shape;38;g13b9c437d47_0_451"/>
          <p:cNvSpPr txBox="1"/>
          <p:nvPr>
            <p:ph type="title"/>
          </p:nvPr>
        </p:nvSpPr>
        <p:spPr>
          <a:xfrm>
            <a:off x="367167" y="224233"/>
            <a:ext cx="9823500" cy="10791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g13b9c437d47_0_451"/>
          <p:cNvSpPr txBox="1"/>
          <p:nvPr>
            <p:ph idx="1" type="body"/>
          </p:nvPr>
        </p:nvSpPr>
        <p:spPr>
          <a:xfrm>
            <a:off x="608233" y="2570683"/>
            <a:ext cx="6971700" cy="369450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640"/>
              </a:spcBef>
              <a:spcAft>
                <a:spcPts val="0"/>
              </a:spcAft>
              <a:buSzPts val="2500"/>
              <a:buFont typeface="Calibri"/>
              <a:buChar char="•"/>
              <a:defRPr sz="2500">
                <a:latin typeface="Calibri"/>
                <a:ea typeface="Calibri"/>
                <a:cs typeface="Calibri"/>
                <a:sym typeface="Calibri"/>
              </a:defRPr>
            </a:lvl1pPr>
            <a:lvl2pPr indent="-355600" lvl="1" marL="914400" algn="l">
              <a:lnSpc>
                <a:spcPct val="100000"/>
              </a:lnSpc>
              <a:spcBef>
                <a:spcPts val="560"/>
              </a:spcBef>
              <a:spcAft>
                <a:spcPts val="0"/>
              </a:spcAft>
              <a:buSzPts val="2000"/>
              <a:buFont typeface="Calibri"/>
              <a:buChar char="–"/>
              <a:defRPr sz="2000">
                <a:latin typeface="Calibri"/>
                <a:ea typeface="Calibri"/>
                <a:cs typeface="Calibri"/>
                <a:sym typeface="Calibri"/>
              </a:defRPr>
            </a:lvl2pPr>
            <a:lvl3pPr indent="-355600" lvl="2" marL="1371600" algn="l">
              <a:lnSpc>
                <a:spcPct val="100000"/>
              </a:lnSpc>
              <a:spcBef>
                <a:spcPts val="480"/>
              </a:spcBef>
              <a:spcAft>
                <a:spcPts val="0"/>
              </a:spcAft>
              <a:buSzPts val="2000"/>
              <a:buFont typeface="Calibri"/>
              <a:buChar char="•"/>
              <a:defRPr sz="2000">
                <a:latin typeface="Calibri"/>
                <a:ea typeface="Calibri"/>
                <a:cs typeface="Calibri"/>
                <a:sym typeface="Calibri"/>
              </a:defRPr>
            </a:lvl3pPr>
            <a:lvl4pPr indent="-355600" lvl="3" marL="1828800" algn="l">
              <a:lnSpc>
                <a:spcPct val="100000"/>
              </a:lnSpc>
              <a:spcBef>
                <a:spcPts val="400"/>
              </a:spcBef>
              <a:spcAft>
                <a:spcPts val="0"/>
              </a:spcAft>
              <a:buSzPts val="2000"/>
              <a:buFont typeface="Calibri"/>
              <a:buChar char="–"/>
              <a:defRPr sz="2000">
                <a:latin typeface="Calibri"/>
                <a:ea typeface="Calibri"/>
                <a:cs typeface="Calibri"/>
                <a:sym typeface="Calibri"/>
              </a:defRPr>
            </a:lvl4pPr>
            <a:lvl5pPr indent="-355600" lvl="4" marL="2286000" algn="l">
              <a:lnSpc>
                <a:spcPct val="100000"/>
              </a:lnSpc>
              <a:spcBef>
                <a:spcPts val="400"/>
              </a:spcBef>
              <a:spcAft>
                <a:spcPts val="0"/>
              </a:spcAft>
              <a:buSzPts val="2000"/>
              <a:buFont typeface="Calibri"/>
              <a:buChar char="»"/>
              <a:defRPr sz="2000">
                <a:latin typeface="Calibri"/>
                <a:ea typeface="Calibri"/>
                <a:cs typeface="Calibri"/>
                <a:sym typeface="Calibri"/>
              </a:defRPr>
            </a:lvl5pPr>
            <a:lvl6pPr indent="-355600" lvl="5" marL="2743200" algn="l">
              <a:lnSpc>
                <a:spcPct val="100000"/>
              </a:lnSpc>
              <a:spcBef>
                <a:spcPts val="400"/>
              </a:spcBef>
              <a:spcAft>
                <a:spcPts val="0"/>
              </a:spcAft>
              <a:buSzPts val="2000"/>
              <a:buFont typeface="Calibri"/>
              <a:buChar char="•"/>
              <a:defRPr sz="2000">
                <a:latin typeface="Calibri"/>
                <a:ea typeface="Calibri"/>
                <a:cs typeface="Calibri"/>
                <a:sym typeface="Calibri"/>
              </a:defRPr>
            </a:lvl6pPr>
            <a:lvl7pPr indent="-355600" lvl="6" marL="3200400" algn="l">
              <a:lnSpc>
                <a:spcPct val="100000"/>
              </a:lnSpc>
              <a:spcBef>
                <a:spcPts val="400"/>
              </a:spcBef>
              <a:spcAft>
                <a:spcPts val="0"/>
              </a:spcAft>
              <a:buSzPts val="2000"/>
              <a:buFont typeface="Calibri"/>
              <a:buChar char="•"/>
              <a:defRPr sz="2000">
                <a:latin typeface="Calibri"/>
                <a:ea typeface="Calibri"/>
                <a:cs typeface="Calibri"/>
                <a:sym typeface="Calibri"/>
              </a:defRPr>
            </a:lvl7pPr>
            <a:lvl8pPr indent="-355600" lvl="7" marL="3657600" algn="l">
              <a:lnSpc>
                <a:spcPct val="100000"/>
              </a:lnSpc>
              <a:spcBef>
                <a:spcPts val="400"/>
              </a:spcBef>
              <a:spcAft>
                <a:spcPts val="0"/>
              </a:spcAft>
              <a:buSzPts val="2000"/>
              <a:buFont typeface="Calibri"/>
              <a:buChar char="•"/>
              <a:defRPr sz="2000">
                <a:latin typeface="Calibri"/>
                <a:ea typeface="Calibri"/>
                <a:cs typeface="Calibri"/>
                <a:sym typeface="Calibri"/>
              </a:defRPr>
            </a:lvl8pPr>
            <a:lvl9pPr indent="-355600" lvl="8" marL="4114800" algn="l">
              <a:lnSpc>
                <a:spcPct val="100000"/>
              </a:lnSpc>
              <a:spcBef>
                <a:spcPts val="400"/>
              </a:spcBef>
              <a:spcAft>
                <a:spcPts val="0"/>
              </a:spcAft>
              <a:buSzPts val="2000"/>
              <a:buFont typeface="Calibri"/>
              <a:buChar char="•"/>
              <a:defRPr sz="2000">
                <a:latin typeface="Calibri"/>
                <a:ea typeface="Calibri"/>
                <a:cs typeface="Calibri"/>
                <a:sym typeface="Calibri"/>
              </a:defRPr>
            </a:lvl9pPr>
          </a:lstStyle>
          <a:p/>
        </p:txBody>
      </p:sp>
      <p:sp>
        <p:nvSpPr>
          <p:cNvPr id="40" name="Google Shape;40;g13b9c437d47_0_451"/>
          <p:cNvSpPr txBox="1"/>
          <p:nvPr>
            <p:ph idx="2" type="subTitle"/>
          </p:nvPr>
        </p:nvSpPr>
        <p:spPr>
          <a:xfrm>
            <a:off x="532000" y="1770683"/>
            <a:ext cx="7427100" cy="8001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40"/>
              </a:spcBef>
              <a:spcAft>
                <a:spcPts val="0"/>
              </a:spcAft>
              <a:buSzPts val="3200"/>
              <a:buNone/>
              <a:defRPr b="1" sz="32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1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4" name="Google Shape;44;p1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1">
  <p:cSld name="CUSTOM_2_1">
    <p:spTree>
      <p:nvGrpSpPr>
        <p:cNvPr id="47" name="Shape 47"/>
        <p:cNvGrpSpPr/>
        <p:nvPr/>
      </p:nvGrpSpPr>
      <p:grpSpPr>
        <a:xfrm>
          <a:off x="0" y="0"/>
          <a:ext cx="0" cy="0"/>
          <a:chOff x="0" y="0"/>
          <a:chExt cx="0" cy="0"/>
        </a:xfrm>
      </p:grpSpPr>
      <p:sp>
        <p:nvSpPr>
          <p:cNvPr id="48" name="Google Shape;48;g13b9c437d47_0_456"/>
          <p:cNvSpPr/>
          <p:nvPr/>
        </p:nvSpPr>
        <p:spPr>
          <a:xfrm>
            <a:off x="0" y="0"/>
            <a:ext cx="12192000" cy="14871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49" name="Google Shape;49;g13b9c437d47_0_456"/>
          <p:cNvSpPr txBox="1"/>
          <p:nvPr>
            <p:ph type="title"/>
          </p:nvPr>
        </p:nvSpPr>
        <p:spPr>
          <a:xfrm>
            <a:off x="367167" y="224233"/>
            <a:ext cx="9823500" cy="10791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g13b9c437d47_0_456"/>
          <p:cNvSpPr txBox="1"/>
          <p:nvPr>
            <p:ph idx="1" type="body"/>
          </p:nvPr>
        </p:nvSpPr>
        <p:spPr>
          <a:xfrm>
            <a:off x="608233" y="2570683"/>
            <a:ext cx="6971700" cy="369450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640"/>
              </a:spcBef>
              <a:spcAft>
                <a:spcPts val="0"/>
              </a:spcAft>
              <a:buSzPts val="2500"/>
              <a:buFont typeface="Calibri"/>
              <a:buChar char="•"/>
              <a:defRPr sz="2500">
                <a:latin typeface="Calibri"/>
                <a:ea typeface="Calibri"/>
                <a:cs typeface="Calibri"/>
                <a:sym typeface="Calibri"/>
              </a:defRPr>
            </a:lvl1pPr>
            <a:lvl2pPr indent="-355600" lvl="1" marL="914400" algn="l">
              <a:lnSpc>
                <a:spcPct val="100000"/>
              </a:lnSpc>
              <a:spcBef>
                <a:spcPts val="560"/>
              </a:spcBef>
              <a:spcAft>
                <a:spcPts val="0"/>
              </a:spcAft>
              <a:buSzPts val="2000"/>
              <a:buFont typeface="Calibri"/>
              <a:buChar char="–"/>
              <a:defRPr sz="2000">
                <a:latin typeface="Calibri"/>
                <a:ea typeface="Calibri"/>
                <a:cs typeface="Calibri"/>
                <a:sym typeface="Calibri"/>
              </a:defRPr>
            </a:lvl2pPr>
            <a:lvl3pPr indent="-355600" lvl="2" marL="1371600" algn="l">
              <a:lnSpc>
                <a:spcPct val="100000"/>
              </a:lnSpc>
              <a:spcBef>
                <a:spcPts val="480"/>
              </a:spcBef>
              <a:spcAft>
                <a:spcPts val="0"/>
              </a:spcAft>
              <a:buSzPts val="2000"/>
              <a:buFont typeface="Calibri"/>
              <a:buChar char="•"/>
              <a:defRPr sz="2000">
                <a:latin typeface="Calibri"/>
                <a:ea typeface="Calibri"/>
                <a:cs typeface="Calibri"/>
                <a:sym typeface="Calibri"/>
              </a:defRPr>
            </a:lvl3pPr>
            <a:lvl4pPr indent="-355600" lvl="3" marL="1828800" algn="l">
              <a:lnSpc>
                <a:spcPct val="100000"/>
              </a:lnSpc>
              <a:spcBef>
                <a:spcPts val="400"/>
              </a:spcBef>
              <a:spcAft>
                <a:spcPts val="0"/>
              </a:spcAft>
              <a:buSzPts val="2000"/>
              <a:buFont typeface="Calibri"/>
              <a:buChar char="–"/>
              <a:defRPr sz="2000">
                <a:latin typeface="Calibri"/>
                <a:ea typeface="Calibri"/>
                <a:cs typeface="Calibri"/>
                <a:sym typeface="Calibri"/>
              </a:defRPr>
            </a:lvl4pPr>
            <a:lvl5pPr indent="-355600" lvl="4" marL="2286000" algn="l">
              <a:lnSpc>
                <a:spcPct val="100000"/>
              </a:lnSpc>
              <a:spcBef>
                <a:spcPts val="400"/>
              </a:spcBef>
              <a:spcAft>
                <a:spcPts val="0"/>
              </a:spcAft>
              <a:buSzPts val="2000"/>
              <a:buFont typeface="Calibri"/>
              <a:buChar char="»"/>
              <a:defRPr sz="2000">
                <a:latin typeface="Calibri"/>
                <a:ea typeface="Calibri"/>
                <a:cs typeface="Calibri"/>
                <a:sym typeface="Calibri"/>
              </a:defRPr>
            </a:lvl5pPr>
            <a:lvl6pPr indent="-355600" lvl="5" marL="2743200" algn="l">
              <a:lnSpc>
                <a:spcPct val="100000"/>
              </a:lnSpc>
              <a:spcBef>
                <a:spcPts val="400"/>
              </a:spcBef>
              <a:spcAft>
                <a:spcPts val="0"/>
              </a:spcAft>
              <a:buSzPts val="2000"/>
              <a:buFont typeface="Calibri"/>
              <a:buChar char="•"/>
              <a:defRPr sz="2000">
                <a:latin typeface="Calibri"/>
                <a:ea typeface="Calibri"/>
                <a:cs typeface="Calibri"/>
                <a:sym typeface="Calibri"/>
              </a:defRPr>
            </a:lvl6pPr>
            <a:lvl7pPr indent="-355600" lvl="6" marL="3200400" algn="l">
              <a:lnSpc>
                <a:spcPct val="100000"/>
              </a:lnSpc>
              <a:spcBef>
                <a:spcPts val="400"/>
              </a:spcBef>
              <a:spcAft>
                <a:spcPts val="0"/>
              </a:spcAft>
              <a:buSzPts val="2000"/>
              <a:buFont typeface="Calibri"/>
              <a:buChar char="•"/>
              <a:defRPr sz="2000">
                <a:latin typeface="Calibri"/>
                <a:ea typeface="Calibri"/>
                <a:cs typeface="Calibri"/>
                <a:sym typeface="Calibri"/>
              </a:defRPr>
            </a:lvl7pPr>
            <a:lvl8pPr indent="-355600" lvl="7" marL="3657600" algn="l">
              <a:lnSpc>
                <a:spcPct val="100000"/>
              </a:lnSpc>
              <a:spcBef>
                <a:spcPts val="400"/>
              </a:spcBef>
              <a:spcAft>
                <a:spcPts val="0"/>
              </a:spcAft>
              <a:buSzPts val="2000"/>
              <a:buFont typeface="Calibri"/>
              <a:buChar char="•"/>
              <a:defRPr sz="2000">
                <a:latin typeface="Calibri"/>
                <a:ea typeface="Calibri"/>
                <a:cs typeface="Calibri"/>
                <a:sym typeface="Calibri"/>
              </a:defRPr>
            </a:lvl8pPr>
            <a:lvl9pPr indent="-355600" lvl="8" marL="4114800" algn="l">
              <a:lnSpc>
                <a:spcPct val="100000"/>
              </a:lnSpc>
              <a:spcBef>
                <a:spcPts val="400"/>
              </a:spcBef>
              <a:spcAft>
                <a:spcPts val="0"/>
              </a:spcAft>
              <a:buSzPts val="2000"/>
              <a:buFont typeface="Calibri"/>
              <a:buChar char="•"/>
              <a:defRPr sz="2000">
                <a:latin typeface="Calibri"/>
                <a:ea typeface="Calibri"/>
                <a:cs typeface="Calibri"/>
                <a:sym typeface="Calibri"/>
              </a:defRPr>
            </a:lvl9pPr>
          </a:lstStyle>
          <a:p/>
        </p:txBody>
      </p:sp>
      <p:sp>
        <p:nvSpPr>
          <p:cNvPr id="51" name="Google Shape;51;g13b9c437d47_0_456"/>
          <p:cNvSpPr txBox="1"/>
          <p:nvPr>
            <p:ph idx="2" type="subTitle"/>
          </p:nvPr>
        </p:nvSpPr>
        <p:spPr>
          <a:xfrm>
            <a:off x="532000" y="1770683"/>
            <a:ext cx="7427100" cy="8001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40"/>
              </a:spcBef>
              <a:spcAft>
                <a:spcPts val="0"/>
              </a:spcAft>
              <a:buSzPts val="3200"/>
              <a:buNone/>
              <a:defRPr b="1" sz="32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1">
  <p:cSld name="CUSTOM_10_2">
    <p:spTree>
      <p:nvGrpSpPr>
        <p:cNvPr id="52" name="Shape 52"/>
        <p:cNvGrpSpPr/>
        <p:nvPr/>
      </p:nvGrpSpPr>
      <p:grpSpPr>
        <a:xfrm>
          <a:off x="0" y="0"/>
          <a:ext cx="0" cy="0"/>
          <a:chOff x="0" y="0"/>
          <a:chExt cx="0" cy="0"/>
        </a:xfrm>
      </p:grpSpPr>
      <p:sp>
        <p:nvSpPr>
          <p:cNvPr id="53" name="Google Shape;53;g13b9c437d47_0_461"/>
          <p:cNvSpPr txBox="1"/>
          <p:nvPr>
            <p:ph type="title"/>
          </p:nvPr>
        </p:nvSpPr>
        <p:spPr>
          <a:xfrm>
            <a:off x="415600" y="288567"/>
            <a:ext cx="11360700" cy="7635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rgbClr val="007C91"/>
              </a:buClr>
              <a:buSzPts val="4300"/>
              <a:buNone/>
              <a:defRPr sz="4300">
                <a:solidFill>
                  <a:srgbClr val="007C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g13b9c437d47_0_461"/>
          <p:cNvSpPr/>
          <p:nvPr/>
        </p:nvSpPr>
        <p:spPr>
          <a:xfrm>
            <a:off x="0" y="0"/>
            <a:ext cx="297600" cy="6858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55" name="Google Shape;55;g13b9c437d47_0_461"/>
          <p:cNvSpPr txBox="1"/>
          <p:nvPr>
            <p:ph idx="1" type="body"/>
          </p:nvPr>
        </p:nvSpPr>
        <p:spPr>
          <a:xfrm>
            <a:off x="692333" y="2537533"/>
            <a:ext cx="6971700" cy="369450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640"/>
              </a:spcBef>
              <a:spcAft>
                <a:spcPts val="0"/>
              </a:spcAft>
              <a:buSzPts val="2500"/>
              <a:buFont typeface="Calibri"/>
              <a:buChar char="•"/>
              <a:defRPr sz="2500">
                <a:latin typeface="Calibri"/>
                <a:ea typeface="Calibri"/>
                <a:cs typeface="Calibri"/>
                <a:sym typeface="Calibri"/>
              </a:defRPr>
            </a:lvl1pPr>
            <a:lvl2pPr indent="-355600" lvl="1" marL="914400" algn="l">
              <a:lnSpc>
                <a:spcPct val="100000"/>
              </a:lnSpc>
              <a:spcBef>
                <a:spcPts val="560"/>
              </a:spcBef>
              <a:spcAft>
                <a:spcPts val="0"/>
              </a:spcAft>
              <a:buSzPts val="2000"/>
              <a:buFont typeface="Calibri"/>
              <a:buChar char="–"/>
              <a:defRPr sz="2000">
                <a:latin typeface="Calibri"/>
                <a:ea typeface="Calibri"/>
                <a:cs typeface="Calibri"/>
                <a:sym typeface="Calibri"/>
              </a:defRPr>
            </a:lvl2pPr>
            <a:lvl3pPr indent="-355600" lvl="2" marL="1371600" algn="l">
              <a:lnSpc>
                <a:spcPct val="100000"/>
              </a:lnSpc>
              <a:spcBef>
                <a:spcPts val="480"/>
              </a:spcBef>
              <a:spcAft>
                <a:spcPts val="0"/>
              </a:spcAft>
              <a:buSzPts val="2000"/>
              <a:buFont typeface="Calibri"/>
              <a:buChar char="•"/>
              <a:defRPr sz="2000">
                <a:latin typeface="Calibri"/>
                <a:ea typeface="Calibri"/>
                <a:cs typeface="Calibri"/>
                <a:sym typeface="Calibri"/>
              </a:defRPr>
            </a:lvl3pPr>
            <a:lvl4pPr indent="-355600" lvl="3" marL="1828800" algn="l">
              <a:lnSpc>
                <a:spcPct val="100000"/>
              </a:lnSpc>
              <a:spcBef>
                <a:spcPts val="400"/>
              </a:spcBef>
              <a:spcAft>
                <a:spcPts val="0"/>
              </a:spcAft>
              <a:buSzPts val="2000"/>
              <a:buFont typeface="Calibri"/>
              <a:buChar char="–"/>
              <a:defRPr sz="2000">
                <a:latin typeface="Calibri"/>
                <a:ea typeface="Calibri"/>
                <a:cs typeface="Calibri"/>
                <a:sym typeface="Calibri"/>
              </a:defRPr>
            </a:lvl4pPr>
            <a:lvl5pPr indent="-355600" lvl="4" marL="2286000" algn="l">
              <a:lnSpc>
                <a:spcPct val="100000"/>
              </a:lnSpc>
              <a:spcBef>
                <a:spcPts val="400"/>
              </a:spcBef>
              <a:spcAft>
                <a:spcPts val="0"/>
              </a:spcAft>
              <a:buSzPts val="2000"/>
              <a:buFont typeface="Calibri"/>
              <a:buChar char="»"/>
              <a:defRPr sz="2000">
                <a:latin typeface="Calibri"/>
                <a:ea typeface="Calibri"/>
                <a:cs typeface="Calibri"/>
                <a:sym typeface="Calibri"/>
              </a:defRPr>
            </a:lvl5pPr>
            <a:lvl6pPr indent="-355600" lvl="5" marL="2743200" algn="l">
              <a:lnSpc>
                <a:spcPct val="100000"/>
              </a:lnSpc>
              <a:spcBef>
                <a:spcPts val="400"/>
              </a:spcBef>
              <a:spcAft>
                <a:spcPts val="0"/>
              </a:spcAft>
              <a:buSzPts val="2000"/>
              <a:buFont typeface="Calibri"/>
              <a:buChar char="•"/>
              <a:defRPr sz="2000">
                <a:latin typeface="Calibri"/>
                <a:ea typeface="Calibri"/>
                <a:cs typeface="Calibri"/>
                <a:sym typeface="Calibri"/>
              </a:defRPr>
            </a:lvl6pPr>
            <a:lvl7pPr indent="-355600" lvl="6" marL="3200400" algn="l">
              <a:lnSpc>
                <a:spcPct val="100000"/>
              </a:lnSpc>
              <a:spcBef>
                <a:spcPts val="400"/>
              </a:spcBef>
              <a:spcAft>
                <a:spcPts val="0"/>
              </a:spcAft>
              <a:buSzPts val="2000"/>
              <a:buFont typeface="Calibri"/>
              <a:buChar char="•"/>
              <a:defRPr sz="2000">
                <a:latin typeface="Calibri"/>
                <a:ea typeface="Calibri"/>
                <a:cs typeface="Calibri"/>
                <a:sym typeface="Calibri"/>
              </a:defRPr>
            </a:lvl7pPr>
            <a:lvl8pPr indent="-355600" lvl="7" marL="3657600" algn="l">
              <a:lnSpc>
                <a:spcPct val="100000"/>
              </a:lnSpc>
              <a:spcBef>
                <a:spcPts val="400"/>
              </a:spcBef>
              <a:spcAft>
                <a:spcPts val="0"/>
              </a:spcAft>
              <a:buSzPts val="2000"/>
              <a:buFont typeface="Calibri"/>
              <a:buChar char="•"/>
              <a:defRPr sz="2000">
                <a:latin typeface="Calibri"/>
                <a:ea typeface="Calibri"/>
                <a:cs typeface="Calibri"/>
                <a:sym typeface="Calibri"/>
              </a:defRPr>
            </a:lvl8pPr>
            <a:lvl9pPr indent="-355600" lvl="8" marL="4114800" algn="l">
              <a:lnSpc>
                <a:spcPct val="100000"/>
              </a:lnSpc>
              <a:spcBef>
                <a:spcPts val="400"/>
              </a:spcBef>
              <a:spcAft>
                <a:spcPts val="0"/>
              </a:spcAft>
              <a:buSzPts val="2000"/>
              <a:buFont typeface="Calibri"/>
              <a:buChar char="•"/>
              <a:defRPr sz="2000">
                <a:latin typeface="Calibri"/>
                <a:ea typeface="Calibri"/>
                <a:cs typeface="Calibri"/>
                <a:sym typeface="Calibri"/>
              </a:defRPr>
            </a:lvl9pPr>
          </a:lstStyle>
          <a:p/>
        </p:txBody>
      </p:sp>
      <p:sp>
        <p:nvSpPr>
          <p:cNvPr id="56" name="Google Shape;56;g13b9c437d47_0_461"/>
          <p:cNvSpPr txBox="1"/>
          <p:nvPr>
            <p:ph idx="2" type="subTitle"/>
          </p:nvPr>
        </p:nvSpPr>
        <p:spPr>
          <a:xfrm>
            <a:off x="616100" y="1737533"/>
            <a:ext cx="7427100" cy="8001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40"/>
              </a:spcBef>
              <a:spcAft>
                <a:spcPts val="0"/>
              </a:spcAft>
              <a:buSzPts val="3200"/>
              <a:buNone/>
              <a:defRPr b="1" sz="32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5" Type="http://schemas.openxmlformats.org/officeDocument/2006/relationships/slideLayout" Target="../slideLayouts/slideLayout28.xml"/><Relationship Id="rId6" Type="http://schemas.openxmlformats.org/officeDocument/2006/relationships/slideLayout" Target="../slideLayouts/slideLayout29.xml"/><Relationship Id="rId29" Type="http://schemas.openxmlformats.org/officeDocument/2006/relationships/slideLayout" Target="../slideLayouts/slideLayout52.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0"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3" name="Shape 133"/>
        <p:cNvGrpSpPr/>
        <p:nvPr/>
      </p:nvGrpSpPr>
      <p:grpSpPr>
        <a:xfrm>
          <a:off x="0" y="0"/>
          <a:ext cx="0" cy="0"/>
          <a:chOff x="0" y="0"/>
          <a:chExt cx="0" cy="0"/>
        </a:xfrm>
      </p:grpSpPr>
      <p:sp>
        <p:nvSpPr>
          <p:cNvPr id="134" name="Google Shape;134;g152c64b424b_4_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Calibri"/>
              <a:buNone/>
              <a:defRPr b="1" i="0" sz="3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35" name="Google Shape;135;g152c64b424b_4_0"/>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49250" lvl="1" marL="914400" marR="0" rtl="0" algn="l">
              <a:lnSpc>
                <a:spcPct val="115000"/>
              </a:lnSpc>
              <a:spcBef>
                <a:spcPts val="0"/>
              </a:spcBef>
              <a:spcAft>
                <a:spcPts val="0"/>
              </a:spcAft>
              <a:buClr>
                <a:schemeClr val="dk1"/>
              </a:buClr>
              <a:buSzPts val="1900"/>
              <a:buFont typeface="Calibri"/>
              <a:buChar char="○"/>
              <a:defRPr b="0" i="0" sz="1900" u="none" cap="none" strike="noStrike">
                <a:solidFill>
                  <a:schemeClr val="dk1"/>
                </a:solidFill>
                <a:latin typeface="Calibri"/>
                <a:ea typeface="Calibri"/>
                <a:cs typeface="Calibri"/>
                <a:sym typeface="Calibri"/>
              </a:defRPr>
            </a:lvl2pPr>
            <a:lvl3pPr indent="-349250" lvl="2" marL="1371600" marR="0" rtl="0" algn="l">
              <a:lnSpc>
                <a:spcPct val="115000"/>
              </a:lnSpc>
              <a:spcBef>
                <a:spcPts val="0"/>
              </a:spcBef>
              <a:spcAft>
                <a:spcPts val="0"/>
              </a:spcAft>
              <a:buClr>
                <a:schemeClr val="dk1"/>
              </a:buClr>
              <a:buSzPts val="1900"/>
              <a:buFont typeface="Calibri"/>
              <a:buChar char="■"/>
              <a:defRPr b="0" i="0" sz="1900" u="none" cap="none" strike="noStrike">
                <a:solidFill>
                  <a:schemeClr val="dk1"/>
                </a:solidFill>
                <a:latin typeface="Calibri"/>
                <a:ea typeface="Calibri"/>
                <a:cs typeface="Calibri"/>
                <a:sym typeface="Calibri"/>
              </a:defRPr>
            </a:lvl3pPr>
            <a:lvl4pPr indent="-349250" lvl="3" marL="1828800" marR="0" rtl="0" algn="l">
              <a:lnSpc>
                <a:spcPct val="115000"/>
              </a:lnSpc>
              <a:spcBef>
                <a:spcPts val="0"/>
              </a:spcBef>
              <a:spcAft>
                <a:spcPts val="0"/>
              </a:spcAft>
              <a:buClr>
                <a:schemeClr val="dk1"/>
              </a:buClr>
              <a:buSzPts val="1900"/>
              <a:buFont typeface="Calibri"/>
              <a:buChar char="●"/>
              <a:defRPr b="0" i="0" sz="1900" u="none" cap="none" strike="noStrike">
                <a:solidFill>
                  <a:schemeClr val="dk1"/>
                </a:solidFill>
                <a:latin typeface="Calibri"/>
                <a:ea typeface="Calibri"/>
                <a:cs typeface="Calibri"/>
                <a:sym typeface="Calibri"/>
              </a:defRPr>
            </a:lvl4pPr>
            <a:lvl5pPr indent="-349250" lvl="4" marL="2286000" marR="0" rtl="0" algn="l">
              <a:lnSpc>
                <a:spcPct val="115000"/>
              </a:lnSpc>
              <a:spcBef>
                <a:spcPts val="0"/>
              </a:spcBef>
              <a:spcAft>
                <a:spcPts val="0"/>
              </a:spcAft>
              <a:buClr>
                <a:schemeClr val="dk1"/>
              </a:buClr>
              <a:buSzPts val="1900"/>
              <a:buFont typeface="Calibri"/>
              <a:buChar char="○"/>
              <a:defRPr b="0" i="0" sz="1900" u="none" cap="none" strike="noStrike">
                <a:solidFill>
                  <a:schemeClr val="dk1"/>
                </a:solidFill>
                <a:latin typeface="Calibri"/>
                <a:ea typeface="Calibri"/>
                <a:cs typeface="Calibri"/>
                <a:sym typeface="Calibri"/>
              </a:defRPr>
            </a:lvl5pPr>
            <a:lvl6pPr indent="-349250" lvl="5" marL="2743200" marR="0" rtl="0" algn="l">
              <a:lnSpc>
                <a:spcPct val="115000"/>
              </a:lnSpc>
              <a:spcBef>
                <a:spcPts val="0"/>
              </a:spcBef>
              <a:spcAft>
                <a:spcPts val="0"/>
              </a:spcAft>
              <a:buClr>
                <a:schemeClr val="dk1"/>
              </a:buClr>
              <a:buSzPts val="1900"/>
              <a:buFont typeface="Calibri"/>
              <a:buChar char="■"/>
              <a:defRPr b="0" i="0" sz="1900" u="none" cap="none" strike="noStrike">
                <a:solidFill>
                  <a:schemeClr val="dk1"/>
                </a:solidFill>
                <a:latin typeface="Calibri"/>
                <a:ea typeface="Calibri"/>
                <a:cs typeface="Calibri"/>
                <a:sym typeface="Calibri"/>
              </a:defRPr>
            </a:lvl6pPr>
            <a:lvl7pPr indent="-349250" lvl="6" marL="3200400" marR="0" rtl="0" algn="l">
              <a:lnSpc>
                <a:spcPct val="115000"/>
              </a:lnSpc>
              <a:spcBef>
                <a:spcPts val="0"/>
              </a:spcBef>
              <a:spcAft>
                <a:spcPts val="0"/>
              </a:spcAft>
              <a:buClr>
                <a:schemeClr val="dk1"/>
              </a:buClr>
              <a:buSzPts val="1900"/>
              <a:buFont typeface="Calibri"/>
              <a:buChar char="●"/>
              <a:defRPr b="0" i="0" sz="1900" u="none" cap="none" strike="noStrike">
                <a:solidFill>
                  <a:schemeClr val="dk1"/>
                </a:solidFill>
                <a:latin typeface="Calibri"/>
                <a:ea typeface="Calibri"/>
                <a:cs typeface="Calibri"/>
                <a:sym typeface="Calibri"/>
              </a:defRPr>
            </a:lvl7pPr>
            <a:lvl8pPr indent="-349250" lvl="7" marL="3657600" marR="0" rtl="0" algn="l">
              <a:lnSpc>
                <a:spcPct val="115000"/>
              </a:lnSpc>
              <a:spcBef>
                <a:spcPts val="0"/>
              </a:spcBef>
              <a:spcAft>
                <a:spcPts val="0"/>
              </a:spcAft>
              <a:buClr>
                <a:schemeClr val="dk1"/>
              </a:buClr>
              <a:buSzPts val="1900"/>
              <a:buFont typeface="Calibri"/>
              <a:buChar char="○"/>
              <a:defRPr b="0" i="0" sz="1900" u="none" cap="none" strike="noStrike">
                <a:solidFill>
                  <a:schemeClr val="dk1"/>
                </a:solidFill>
                <a:latin typeface="Calibri"/>
                <a:ea typeface="Calibri"/>
                <a:cs typeface="Calibri"/>
                <a:sym typeface="Calibri"/>
              </a:defRPr>
            </a:lvl8pPr>
            <a:lvl9pPr indent="-349250" lvl="8" marL="4114800" marR="0" rtl="0" algn="l">
              <a:lnSpc>
                <a:spcPct val="115000"/>
              </a:lnSpc>
              <a:spcBef>
                <a:spcPts val="0"/>
              </a:spcBef>
              <a:spcAft>
                <a:spcPts val="0"/>
              </a:spcAft>
              <a:buClr>
                <a:schemeClr val="dk1"/>
              </a:buClr>
              <a:buSzPts val="1900"/>
              <a:buFont typeface="Calibri"/>
              <a:buChar char="■"/>
              <a:defRPr b="0" i="0" sz="1900" u="none" cap="none" strike="noStrike">
                <a:solidFill>
                  <a:schemeClr val="dk1"/>
                </a:solidFill>
                <a:latin typeface="Calibri"/>
                <a:ea typeface="Calibri"/>
                <a:cs typeface="Calibri"/>
                <a:sym typeface="Calibri"/>
              </a:defRPr>
            </a:lvl9pPr>
          </a:lstStyle>
          <a:p/>
        </p:txBody>
      </p:sp>
      <p:sp>
        <p:nvSpPr>
          <p:cNvPr id="136" name="Google Shape;136;g152c64b424b_4_0"/>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18.jpg"/><Relationship Id="rId5" Type="http://schemas.openxmlformats.org/officeDocument/2006/relationships/image" Target="../media/image21.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35.jpg"/><Relationship Id="rId4" Type="http://schemas.openxmlformats.org/officeDocument/2006/relationships/image" Target="../media/image36.png"/><Relationship Id="rId9" Type="http://schemas.openxmlformats.org/officeDocument/2006/relationships/image" Target="../media/image43.png"/><Relationship Id="rId5" Type="http://schemas.openxmlformats.org/officeDocument/2006/relationships/image" Target="../media/image40.png"/><Relationship Id="rId6" Type="http://schemas.openxmlformats.org/officeDocument/2006/relationships/image" Target="../media/image44.png"/><Relationship Id="rId7" Type="http://schemas.openxmlformats.org/officeDocument/2006/relationships/image" Target="../media/image39.png"/><Relationship Id="rId8" Type="http://schemas.openxmlformats.org/officeDocument/2006/relationships/image" Target="../media/image38.png"/><Relationship Id="rId10"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270" name="Shape 270"/>
        <p:cNvGrpSpPr/>
        <p:nvPr/>
      </p:nvGrpSpPr>
      <p:grpSpPr>
        <a:xfrm>
          <a:off x="0" y="0"/>
          <a:ext cx="0" cy="0"/>
          <a:chOff x="0" y="0"/>
          <a:chExt cx="0" cy="0"/>
        </a:xfrm>
      </p:grpSpPr>
      <p:sp>
        <p:nvSpPr>
          <p:cNvPr id="271" name="Google Shape;271;g13b9c437d47_0_0"/>
          <p:cNvSpPr txBox="1"/>
          <p:nvPr>
            <p:ph type="ctrTitle"/>
          </p:nvPr>
        </p:nvSpPr>
        <p:spPr>
          <a:xfrm>
            <a:off x="914400" y="2827650"/>
            <a:ext cx="10363200" cy="3096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b="1">
              <a:solidFill>
                <a:schemeClr val="lt1"/>
              </a:solidFill>
            </a:endParaRPr>
          </a:p>
        </p:txBody>
      </p:sp>
      <p:pic>
        <p:nvPicPr>
          <p:cNvPr id="272" name="Google Shape;272;g13b9c437d47_0_0"/>
          <p:cNvPicPr preferRelativeResize="0"/>
          <p:nvPr/>
        </p:nvPicPr>
        <p:blipFill rotWithShape="1">
          <a:blip r:embed="rId3">
            <a:alphaModFix/>
          </a:blip>
          <a:srcRect b="0" l="0" r="0" t="0"/>
          <a:stretch/>
        </p:blipFill>
        <p:spPr>
          <a:xfrm>
            <a:off x="3251775" y="1587750"/>
            <a:ext cx="5565650" cy="1095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152c64b424b_4_180"/>
          <p:cNvSpPr txBox="1"/>
          <p:nvPr>
            <p:ph type="title"/>
          </p:nvPr>
        </p:nvSpPr>
        <p:spPr>
          <a:xfrm>
            <a:off x="367167" y="224233"/>
            <a:ext cx="9823500" cy="10791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300"/>
              <a:buNone/>
            </a:pPr>
            <a:r>
              <a:rPr lang="en-US" sz="3800">
                <a:solidFill>
                  <a:srgbClr val="FFFFFF"/>
                </a:solidFill>
              </a:rPr>
              <a:t>DEAI strategies </a:t>
            </a:r>
            <a:endParaRPr sz="3800">
              <a:solidFill>
                <a:srgbClr val="FFFFFF"/>
              </a:solidFill>
            </a:endParaRPr>
          </a:p>
        </p:txBody>
      </p:sp>
      <p:sp>
        <p:nvSpPr>
          <p:cNvPr id="328" name="Google Shape;328;g152c64b424b_4_180"/>
          <p:cNvSpPr txBox="1"/>
          <p:nvPr>
            <p:ph idx="1" type="body"/>
          </p:nvPr>
        </p:nvSpPr>
        <p:spPr>
          <a:xfrm>
            <a:off x="608225" y="1782150"/>
            <a:ext cx="11583900" cy="4482900"/>
          </a:xfrm>
          <a:prstGeom prst="rect">
            <a:avLst/>
          </a:prstGeom>
          <a:noFill/>
          <a:ln>
            <a:noFill/>
          </a:ln>
        </p:spPr>
        <p:txBody>
          <a:bodyPr anchorCtr="0" anchor="t" bIns="121900" lIns="121900" spcFirstLastPara="1" rIns="121900" wrap="square" tIns="121900">
            <a:normAutofit/>
          </a:bodyPr>
          <a:lstStyle/>
          <a:p>
            <a:pPr indent="-457200" lvl="0" marL="609600" rtl="0" algn="l">
              <a:lnSpc>
                <a:spcPct val="115000"/>
              </a:lnSpc>
              <a:spcBef>
                <a:spcPts val="0"/>
              </a:spcBef>
              <a:spcAft>
                <a:spcPts val="0"/>
              </a:spcAft>
              <a:buSzPts val="2400"/>
              <a:buChar char="●"/>
            </a:pPr>
            <a:r>
              <a:rPr b="1" lang="en-US" sz="2400"/>
              <a:t>Leadership: </a:t>
            </a:r>
            <a:r>
              <a:rPr lang="en-US" sz="2400"/>
              <a:t>Prioritize DEAI in the projects we pursue, the partners we work with, and the goals we set</a:t>
            </a:r>
            <a:endParaRPr sz="2400"/>
          </a:p>
          <a:p>
            <a:pPr indent="-457200" lvl="0" marL="609600" rtl="0" algn="l">
              <a:lnSpc>
                <a:spcPct val="115000"/>
              </a:lnSpc>
              <a:spcBef>
                <a:spcPts val="1300"/>
              </a:spcBef>
              <a:spcAft>
                <a:spcPts val="0"/>
              </a:spcAft>
              <a:buSzPts val="2400"/>
              <a:buChar char="●"/>
            </a:pPr>
            <a:r>
              <a:rPr b="1" lang="en-US" sz="2400"/>
              <a:t>Partners: </a:t>
            </a:r>
            <a:r>
              <a:rPr lang="en-US" sz="2400"/>
              <a:t>Build capacity for DEAI across the Network by creating community, resources, and opportunities for learning among Network partner organizations</a:t>
            </a:r>
            <a:endParaRPr sz="2400"/>
          </a:p>
          <a:p>
            <a:pPr indent="-457200" lvl="0" marL="609600" rtl="0" algn="l">
              <a:lnSpc>
                <a:spcPct val="115000"/>
              </a:lnSpc>
              <a:spcBef>
                <a:spcPts val="1300"/>
              </a:spcBef>
              <a:spcAft>
                <a:spcPts val="0"/>
              </a:spcAft>
              <a:buSzPts val="2400"/>
              <a:buChar char="●"/>
            </a:pPr>
            <a:r>
              <a:rPr b="1" lang="en-US" sz="2400"/>
              <a:t>Projects: </a:t>
            </a:r>
            <a:r>
              <a:rPr lang="en-US" sz="2400"/>
              <a:t>Model and enact DEAI in our processes, practices, and products</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152c64b424b_4_185"/>
          <p:cNvSpPr txBox="1"/>
          <p:nvPr>
            <p:ph type="title"/>
          </p:nvPr>
        </p:nvSpPr>
        <p:spPr>
          <a:xfrm>
            <a:off x="367167" y="224233"/>
            <a:ext cx="9823500" cy="10791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300"/>
              <a:buNone/>
            </a:pPr>
            <a:r>
              <a:rPr lang="en-US" sz="3800">
                <a:solidFill>
                  <a:srgbClr val="FFFFFF"/>
                </a:solidFill>
              </a:rPr>
              <a:t>Planning for impact at different scales</a:t>
            </a:r>
            <a:endParaRPr sz="3800">
              <a:solidFill>
                <a:srgbClr val="FFFFFF"/>
              </a:solidFill>
            </a:endParaRPr>
          </a:p>
        </p:txBody>
      </p:sp>
      <p:sp>
        <p:nvSpPr>
          <p:cNvPr id="334" name="Google Shape;334;g152c64b424b_4_185"/>
          <p:cNvSpPr txBox="1"/>
          <p:nvPr>
            <p:ph idx="1" type="body"/>
          </p:nvPr>
        </p:nvSpPr>
        <p:spPr>
          <a:xfrm>
            <a:off x="416400" y="5938775"/>
            <a:ext cx="11354700" cy="1079100"/>
          </a:xfrm>
          <a:prstGeom prst="rect">
            <a:avLst/>
          </a:prstGeom>
          <a:noFill/>
          <a:ln>
            <a:noFill/>
          </a:ln>
        </p:spPr>
        <p:txBody>
          <a:bodyPr anchorCtr="0" anchor="t" bIns="121900" lIns="121900" spcFirstLastPara="1" rIns="121900" wrap="square" tIns="121900">
            <a:normAutofit lnSpcReduction="10000"/>
          </a:bodyPr>
          <a:lstStyle/>
          <a:p>
            <a:pPr indent="0" lvl="0" marL="0" rtl="0" algn="l">
              <a:lnSpc>
                <a:spcPct val="115000"/>
              </a:lnSpc>
              <a:spcBef>
                <a:spcPts val="0"/>
              </a:spcBef>
              <a:spcAft>
                <a:spcPts val="0"/>
              </a:spcAft>
              <a:buSzPts val="2700"/>
              <a:buNone/>
            </a:pPr>
            <a:r>
              <a:rPr lang="en-US" sz="2100"/>
              <a:t>The plan takes into account the need for change at </a:t>
            </a:r>
            <a:r>
              <a:rPr b="1" lang="en-US" sz="2100"/>
              <a:t>network, organizational, and individual levels</a:t>
            </a:r>
            <a:r>
              <a:rPr lang="en-US" sz="2100"/>
              <a:t>.</a:t>
            </a:r>
            <a:endParaRPr/>
          </a:p>
          <a:p>
            <a:pPr indent="0" lvl="0" marL="0" rtl="0" algn="l">
              <a:lnSpc>
                <a:spcPct val="115000"/>
              </a:lnSpc>
              <a:spcBef>
                <a:spcPts val="800"/>
              </a:spcBef>
              <a:spcAft>
                <a:spcPts val="800"/>
              </a:spcAft>
              <a:buSzPts val="2700"/>
              <a:buNone/>
            </a:pPr>
            <a:r>
              <a:rPr lang="en-US" sz="2100"/>
              <a:t>It aligns with our overall Network theory of change. </a:t>
            </a:r>
            <a:endParaRPr sz="2100"/>
          </a:p>
        </p:txBody>
      </p:sp>
      <p:pic>
        <p:nvPicPr>
          <p:cNvPr id="335" name="Google Shape;335;g152c64b424b_4_185"/>
          <p:cNvPicPr preferRelativeResize="0"/>
          <p:nvPr/>
        </p:nvPicPr>
        <p:blipFill rotWithShape="1">
          <a:blip r:embed="rId3">
            <a:alphaModFix/>
          </a:blip>
          <a:srcRect b="0" l="3972" r="7153" t="0"/>
          <a:stretch/>
        </p:blipFill>
        <p:spPr>
          <a:xfrm>
            <a:off x="416400" y="1707500"/>
            <a:ext cx="5767864" cy="4325435"/>
          </a:xfrm>
          <a:prstGeom prst="rect">
            <a:avLst/>
          </a:prstGeom>
          <a:noFill/>
          <a:ln>
            <a:noFill/>
          </a:ln>
        </p:spPr>
      </p:pic>
      <p:pic>
        <p:nvPicPr>
          <p:cNvPr id="336" name="Google Shape;336;g152c64b424b_4_185"/>
          <p:cNvPicPr preferRelativeResize="0"/>
          <p:nvPr/>
        </p:nvPicPr>
        <p:blipFill rotWithShape="1">
          <a:blip r:embed="rId4">
            <a:alphaModFix/>
          </a:blip>
          <a:srcRect b="0" l="14412" r="16925" t="14096"/>
          <a:stretch/>
        </p:blipFill>
        <p:spPr>
          <a:xfrm>
            <a:off x="6584267" y="1707500"/>
            <a:ext cx="5187065" cy="432543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152c64b424b_4_192"/>
          <p:cNvSpPr/>
          <p:nvPr/>
        </p:nvSpPr>
        <p:spPr>
          <a:xfrm>
            <a:off x="6533033" y="2096200"/>
            <a:ext cx="5428000" cy="1332800"/>
          </a:xfrm>
          <a:prstGeom prst="roundRect">
            <a:avLst>
              <a:gd fmla="val 16667" name="adj"/>
            </a:avLst>
          </a:prstGeom>
          <a:solidFill>
            <a:srgbClr val="FFF2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 name="Google Shape;342;g152c64b424b_4_192"/>
          <p:cNvSpPr/>
          <p:nvPr/>
        </p:nvSpPr>
        <p:spPr>
          <a:xfrm>
            <a:off x="403333" y="557033"/>
            <a:ext cx="4550400" cy="1332800"/>
          </a:xfrm>
          <a:prstGeom prst="roundRect">
            <a:avLst>
              <a:gd fmla="val 16667" name="adj"/>
            </a:avLst>
          </a:prstGeom>
          <a:solidFill>
            <a:srgbClr val="FFF2C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 name="Google Shape;343;g152c64b424b_4_192"/>
          <p:cNvSpPr/>
          <p:nvPr/>
        </p:nvSpPr>
        <p:spPr>
          <a:xfrm>
            <a:off x="6595000" y="5137400"/>
            <a:ext cx="5069200" cy="1332800"/>
          </a:xfrm>
          <a:prstGeom prst="roundRect">
            <a:avLst>
              <a:gd fmla="val 16667" name="adj"/>
            </a:avLst>
          </a:prstGeom>
          <a:solidFill>
            <a:srgbClr val="C9DAF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 name="Google Shape;344;g152c64b424b_4_192"/>
          <p:cNvSpPr/>
          <p:nvPr/>
        </p:nvSpPr>
        <p:spPr>
          <a:xfrm>
            <a:off x="10136300" y="5287200"/>
            <a:ext cx="254800" cy="10932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 name="Google Shape;345;g152c64b424b_4_192"/>
          <p:cNvSpPr/>
          <p:nvPr/>
        </p:nvSpPr>
        <p:spPr>
          <a:xfrm flipH="1">
            <a:off x="1741600" y="703833"/>
            <a:ext cx="254800" cy="10932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 name="Google Shape;346;g152c64b424b_4_192"/>
          <p:cNvSpPr/>
          <p:nvPr/>
        </p:nvSpPr>
        <p:spPr>
          <a:xfrm>
            <a:off x="296033" y="3530600"/>
            <a:ext cx="4550400" cy="1396800"/>
          </a:xfrm>
          <a:prstGeom prst="roundRect">
            <a:avLst>
              <a:gd fmla="val 16667" name="adj"/>
            </a:avLst>
          </a:prstGeom>
          <a:solidFill>
            <a:srgbClr val="EAD1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 name="Google Shape;347;g152c64b424b_4_192"/>
          <p:cNvSpPr/>
          <p:nvPr/>
        </p:nvSpPr>
        <p:spPr>
          <a:xfrm flipH="1">
            <a:off x="1837500" y="3779000"/>
            <a:ext cx="254800" cy="1093200"/>
          </a:xfrm>
          <a:prstGeom prst="rightBrace">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 name="Google Shape;348;g152c64b424b_4_192"/>
          <p:cNvSpPr txBox="1"/>
          <p:nvPr/>
        </p:nvSpPr>
        <p:spPr>
          <a:xfrm>
            <a:off x="397633" y="3650400"/>
            <a:ext cx="1445600" cy="1231200"/>
          </a:xfrm>
          <a:prstGeom prst="rect">
            <a:avLst/>
          </a:prstGeom>
          <a:solidFill>
            <a:srgbClr val="EAD1DC"/>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Organiza-</a:t>
            </a:r>
            <a:endParaRPr b="1" i="0" sz="2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tional change</a:t>
            </a:r>
            <a:endParaRPr b="1" i="0" sz="2100" u="none" cap="none" strike="noStrike">
              <a:solidFill>
                <a:srgbClr val="000000"/>
              </a:solidFill>
              <a:latin typeface="Calibri"/>
              <a:ea typeface="Calibri"/>
              <a:cs typeface="Calibri"/>
              <a:sym typeface="Calibri"/>
            </a:endParaRPr>
          </a:p>
        </p:txBody>
      </p:sp>
      <p:pic>
        <p:nvPicPr>
          <p:cNvPr id="349" name="Google Shape;349;g152c64b424b_4_192"/>
          <p:cNvPicPr preferRelativeResize="0"/>
          <p:nvPr/>
        </p:nvPicPr>
        <p:blipFill rotWithShape="1">
          <a:blip r:embed="rId3">
            <a:alphaModFix/>
          </a:blip>
          <a:srcRect b="0" l="0" r="0" t="0"/>
          <a:stretch/>
        </p:blipFill>
        <p:spPr>
          <a:xfrm>
            <a:off x="1996400" y="-460667"/>
            <a:ext cx="10405899" cy="7614068"/>
          </a:xfrm>
          <a:prstGeom prst="rect">
            <a:avLst/>
          </a:prstGeom>
          <a:noFill/>
          <a:ln>
            <a:noFill/>
          </a:ln>
        </p:spPr>
      </p:pic>
      <p:sp>
        <p:nvSpPr>
          <p:cNvPr id="350" name="Google Shape;350;g152c64b424b_4_192"/>
          <p:cNvSpPr txBox="1"/>
          <p:nvPr/>
        </p:nvSpPr>
        <p:spPr>
          <a:xfrm>
            <a:off x="403333" y="778433"/>
            <a:ext cx="1317600" cy="944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Systemic change</a:t>
            </a:r>
            <a:endParaRPr b="1" i="0" sz="2300" u="none" cap="none" strike="noStrike">
              <a:solidFill>
                <a:srgbClr val="000000"/>
              </a:solidFill>
              <a:latin typeface="Calibri"/>
              <a:ea typeface="Calibri"/>
              <a:cs typeface="Calibri"/>
              <a:sym typeface="Calibri"/>
            </a:endParaRPr>
          </a:p>
        </p:txBody>
      </p:sp>
      <p:sp>
        <p:nvSpPr>
          <p:cNvPr id="351" name="Google Shape;351;g152c64b424b_4_192"/>
          <p:cNvSpPr txBox="1"/>
          <p:nvPr/>
        </p:nvSpPr>
        <p:spPr>
          <a:xfrm>
            <a:off x="10263467" y="5347111"/>
            <a:ext cx="1529200" cy="943808"/>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Individual learning</a:t>
            </a:r>
            <a:endParaRPr b="1" i="0" sz="23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152c64b424b_4_206"/>
          <p:cNvSpPr txBox="1"/>
          <p:nvPr>
            <p:ph type="title"/>
          </p:nvPr>
        </p:nvSpPr>
        <p:spPr>
          <a:xfrm>
            <a:off x="367167" y="224233"/>
            <a:ext cx="9823500" cy="10791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300"/>
              <a:buNone/>
            </a:pPr>
            <a:r>
              <a:rPr lang="en-US" sz="3800">
                <a:solidFill>
                  <a:srgbClr val="FFFFFF"/>
                </a:solidFill>
              </a:rPr>
              <a:t>Progress with DEAI plan</a:t>
            </a:r>
            <a:endParaRPr sz="3800">
              <a:solidFill>
                <a:srgbClr val="FFFFFF"/>
              </a:solidFill>
            </a:endParaRPr>
          </a:p>
        </p:txBody>
      </p:sp>
      <p:sp>
        <p:nvSpPr>
          <p:cNvPr id="357" name="Google Shape;357;g152c64b424b_4_206"/>
          <p:cNvSpPr txBox="1"/>
          <p:nvPr>
            <p:ph idx="1" type="body"/>
          </p:nvPr>
        </p:nvSpPr>
        <p:spPr>
          <a:xfrm>
            <a:off x="608225" y="1770525"/>
            <a:ext cx="11001600" cy="4925700"/>
          </a:xfrm>
          <a:prstGeom prst="rect">
            <a:avLst/>
          </a:prstGeom>
          <a:noFill/>
          <a:ln>
            <a:noFill/>
          </a:ln>
        </p:spPr>
        <p:txBody>
          <a:bodyPr anchorCtr="0" anchor="t" bIns="121900" lIns="121900" spcFirstLastPara="1" rIns="121900" wrap="square" tIns="121900">
            <a:normAutofit fontScale="85000" lnSpcReduction="20000"/>
          </a:bodyPr>
          <a:lstStyle/>
          <a:p>
            <a:pPr indent="-445135" lvl="0" marL="609600" rtl="0" algn="l">
              <a:lnSpc>
                <a:spcPct val="100000"/>
              </a:lnSpc>
              <a:spcBef>
                <a:spcPts val="0"/>
              </a:spcBef>
              <a:spcAft>
                <a:spcPts val="0"/>
              </a:spcAft>
              <a:buSzPct val="108333"/>
              <a:buChar char="●"/>
            </a:pPr>
            <a:r>
              <a:rPr b="1" lang="en-US" sz="2400"/>
              <a:t>Leadership: </a:t>
            </a:r>
            <a:r>
              <a:rPr lang="en-US" sz="2400"/>
              <a:t>Prioritize DEAI in the projects we pursue, the partners we work with, and the goals we set.</a:t>
            </a:r>
            <a:endParaRPr/>
          </a:p>
          <a:p>
            <a:pPr indent="-445135" lvl="1" marL="1219200" rtl="0" algn="l">
              <a:lnSpc>
                <a:spcPct val="100000"/>
              </a:lnSpc>
              <a:spcBef>
                <a:spcPts val="0"/>
              </a:spcBef>
              <a:spcAft>
                <a:spcPts val="0"/>
              </a:spcAft>
              <a:buSzPct val="136842"/>
              <a:buFont typeface="Arial"/>
              <a:buChar char="•"/>
            </a:pPr>
            <a:r>
              <a:rPr lang="en-US" sz="1900">
                <a:solidFill>
                  <a:srgbClr val="2B8645"/>
                </a:solidFill>
              </a:rPr>
              <a:t>The Network leadership team is committed to the goals and strategies</a:t>
            </a:r>
            <a:endParaRPr/>
          </a:p>
          <a:p>
            <a:pPr indent="-445135" lvl="1" marL="1219200" rtl="0" algn="l">
              <a:lnSpc>
                <a:spcPct val="100000"/>
              </a:lnSpc>
              <a:spcBef>
                <a:spcPts val="0"/>
              </a:spcBef>
              <a:spcAft>
                <a:spcPts val="0"/>
              </a:spcAft>
              <a:buSzPct val="136842"/>
              <a:buFont typeface="Arial"/>
              <a:buChar char="•"/>
            </a:pPr>
            <a:r>
              <a:rPr lang="en-US" sz="1900">
                <a:solidFill>
                  <a:srgbClr val="2B8645"/>
                </a:solidFill>
              </a:rPr>
              <a:t>We regularly communicate that DEAI is a priority for the Network </a:t>
            </a:r>
            <a:endParaRPr/>
          </a:p>
          <a:p>
            <a:pPr indent="-445135" lvl="1" marL="1219200" rtl="0" algn="l">
              <a:lnSpc>
                <a:spcPct val="100000"/>
              </a:lnSpc>
              <a:spcBef>
                <a:spcPts val="0"/>
              </a:spcBef>
              <a:spcAft>
                <a:spcPts val="0"/>
              </a:spcAft>
              <a:buSzPct val="136842"/>
              <a:buFont typeface="Arial"/>
              <a:buChar char="•"/>
            </a:pPr>
            <a:r>
              <a:rPr lang="en-US" sz="1900">
                <a:solidFill>
                  <a:srgbClr val="2B8645"/>
                </a:solidFill>
              </a:rPr>
              <a:t>We have been successful in receiving funding for new projects that advance the plan</a:t>
            </a:r>
            <a:endParaRPr/>
          </a:p>
          <a:p>
            <a:pPr indent="-445135" lvl="1" marL="1219200" rtl="0" algn="l">
              <a:lnSpc>
                <a:spcPct val="100000"/>
              </a:lnSpc>
              <a:spcBef>
                <a:spcPts val="0"/>
              </a:spcBef>
              <a:spcAft>
                <a:spcPts val="0"/>
              </a:spcAft>
              <a:buSzPct val="136842"/>
              <a:buFont typeface="Arial"/>
              <a:buChar char="•"/>
            </a:pPr>
            <a:r>
              <a:rPr lang="en-US" sz="1900">
                <a:solidFill>
                  <a:srgbClr val="DC7C0A"/>
                </a:solidFill>
              </a:rPr>
              <a:t>Our new projects have allowed us to develop and strengthen some new partnerships to advance the plan</a:t>
            </a:r>
            <a:endParaRPr/>
          </a:p>
          <a:p>
            <a:pPr indent="-445135" lvl="1" marL="1219200" rtl="0" algn="l">
              <a:lnSpc>
                <a:spcPct val="100000"/>
              </a:lnSpc>
              <a:spcBef>
                <a:spcPts val="0"/>
              </a:spcBef>
              <a:spcAft>
                <a:spcPts val="0"/>
              </a:spcAft>
              <a:buSzPct val="136842"/>
              <a:buFont typeface="Arial"/>
              <a:buChar char="•"/>
            </a:pPr>
            <a:r>
              <a:rPr lang="en-US" sz="1900">
                <a:solidFill>
                  <a:srgbClr val="DC7C0A"/>
                </a:solidFill>
              </a:rPr>
              <a:t>Our new projects allow us to diversify </a:t>
            </a:r>
            <a:r>
              <a:rPr lang="en-US" sz="1900" u="sng">
                <a:solidFill>
                  <a:srgbClr val="DC7C0A"/>
                </a:solidFill>
              </a:rPr>
              <a:t>project</a:t>
            </a:r>
            <a:r>
              <a:rPr lang="en-US" sz="1900">
                <a:solidFill>
                  <a:srgbClr val="DC7C0A"/>
                </a:solidFill>
              </a:rPr>
              <a:t> leadership, but our core </a:t>
            </a:r>
            <a:r>
              <a:rPr lang="en-US" sz="1900" u="sng">
                <a:solidFill>
                  <a:srgbClr val="DC7C0A"/>
                </a:solidFill>
              </a:rPr>
              <a:t>Network</a:t>
            </a:r>
            <a:r>
              <a:rPr lang="en-US" sz="1900">
                <a:solidFill>
                  <a:srgbClr val="DC7C0A"/>
                </a:solidFill>
              </a:rPr>
              <a:t> leadership group has not diversified (and is getting smaller)</a:t>
            </a:r>
            <a:endParaRPr/>
          </a:p>
          <a:p>
            <a:pPr indent="0" lvl="1" marL="762000" rtl="0" algn="l">
              <a:lnSpc>
                <a:spcPct val="100000"/>
              </a:lnSpc>
              <a:spcBef>
                <a:spcPts val="0"/>
              </a:spcBef>
              <a:spcAft>
                <a:spcPts val="0"/>
              </a:spcAft>
              <a:buSzPct val="325000"/>
              <a:buNone/>
            </a:pPr>
            <a:r>
              <a:t/>
            </a:r>
            <a:endParaRPr sz="800">
              <a:solidFill>
                <a:srgbClr val="EF8600"/>
              </a:solidFill>
            </a:endParaRPr>
          </a:p>
          <a:p>
            <a:pPr indent="-445135" lvl="0" marL="609600" rtl="0" algn="l">
              <a:lnSpc>
                <a:spcPct val="100000"/>
              </a:lnSpc>
              <a:spcBef>
                <a:spcPts val="0"/>
              </a:spcBef>
              <a:spcAft>
                <a:spcPts val="0"/>
              </a:spcAft>
              <a:buSzPct val="108333"/>
              <a:buChar char="●"/>
            </a:pPr>
            <a:r>
              <a:rPr b="1" lang="en-US" sz="2400"/>
              <a:t>Partners: </a:t>
            </a:r>
            <a:r>
              <a:rPr lang="en-US" sz="2400"/>
              <a:t>Build capacity for DEAI across the Network by creating community, resources, and opportunities for learning among Network partner organizations,</a:t>
            </a:r>
            <a:endParaRPr/>
          </a:p>
          <a:p>
            <a:pPr indent="-445135" lvl="1" marL="1219200" rtl="0" algn="l">
              <a:lnSpc>
                <a:spcPct val="100000"/>
              </a:lnSpc>
              <a:spcBef>
                <a:spcPts val="0"/>
              </a:spcBef>
              <a:spcAft>
                <a:spcPts val="0"/>
              </a:spcAft>
              <a:buSzPct val="136842"/>
              <a:buFont typeface="Arial"/>
              <a:buChar char="•"/>
            </a:pPr>
            <a:r>
              <a:rPr lang="en-US" sz="1900">
                <a:solidFill>
                  <a:srgbClr val="2B8645"/>
                </a:solidFill>
              </a:rPr>
              <a:t>Our new projects support Network partner organizations in defining and accomplishing DEAI goals </a:t>
            </a:r>
            <a:endParaRPr/>
          </a:p>
          <a:p>
            <a:pPr indent="-445135" lvl="1" marL="1219200" rtl="0" algn="l">
              <a:lnSpc>
                <a:spcPct val="100000"/>
              </a:lnSpc>
              <a:spcBef>
                <a:spcPts val="0"/>
              </a:spcBef>
              <a:spcAft>
                <a:spcPts val="0"/>
              </a:spcAft>
              <a:buSzPct val="136842"/>
              <a:buFont typeface="Arial"/>
              <a:buChar char="•"/>
            </a:pPr>
            <a:r>
              <a:rPr lang="en-US" sz="1900">
                <a:solidFill>
                  <a:srgbClr val="DC7C0A"/>
                </a:solidFill>
              </a:rPr>
              <a:t>Network partners take the lead at their own organizations; the Network can provide resources and a supportive community</a:t>
            </a:r>
            <a:endParaRPr/>
          </a:p>
          <a:p>
            <a:pPr indent="0" lvl="1" marL="762000" rtl="0" algn="l">
              <a:lnSpc>
                <a:spcPct val="100000"/>
              </a:lnSpc>
              <a:spcBef>
                <a:spcPts val="0"/>
              </a:spcBef>
              <a:spcAft>
                <a:spcPts val="0"/>
              </a:spcAft>
              <a:buSzPct val="325000"/>
              <a:buNone/>
            </a:pPr>
            <a:r>
              <a:t/>
            </a:r>
            <a:endParaRPr sz="800">
              <a:solidFill>
                <a:srgbClr val="EF8600"/>
              </a:solidFill>
            </a:endParaRPr>
          </a:p>
          <a:p>
            <a:pPr indent="-445135" lvl="0" marL="609600" rtl="0" algn="l">
              <a:lnSpc>
                <a:spcPct val="100000"/>
              </a:lnSpc>
              <a:spcBef>
                <a:spcPts val="0"/>
              </a:spcBef>
              <a:spcAft>
                <a:spcPts val="0"/>
              </a:spcAft>
              <a:buSzPct val="108333"/>
              <a:buChar char="●"/>
            </a:pPr>
            <a:r>
              <a:rPr b="1" lang="en-US" sz="2400"/>
              <a:t>Projects: </a:t>
            </a:r>
            <a:r>
              <a:rPr lang="en-US" sz="2400"/>
              <a:t>Model and enact DEAI in our processes, practices, and products.</a:t>
            </a:r>
            <a:endParaRPr sz="2400"/>
          </a:p>
          <a:p>
            <a:pPr indent="-445135" lvl="1" marL="1219200" rtl="0" algn="l">
              <a:lnSpc>
                <a:spcPct val="100000"/>
              </a:lnSpc>
              <a:spcBef>
                <a:spcPts val="0"/>
              </a:spcBef>
              <a:spcAft>
                <a:spcPts val="0"/>
              </a:spcAft>
              <a:buSzPct val="136842"/>
              <a:buFont typeface="Arial"/>
              <a:buChar char="•"/>
            </a:pPr>
            <a:r>
              <a:rPr lang="en-US" sz="1900">
                <a:solidFill>
                  <a:srgbClr val="2B8645"/>
                </a:solidFill>
              </a:rPr>
              <a:t>Our new projects allow us to improve and model our DEAI processes, practices, and products</a:t>
            </a:r>
            <a:endParaRPr/>
          </a:p>
          <a:p>
            <a:pPr indent="-445135" lvl="1" marL="1219200" rtl="0" algn="l">
              <a:lnSpc>
                <a:spcPct val="100000"/>
              </a:lnSpc>
              <a:spcBef>
                <a:spcPts val="0"/>
              </a:spcBef>
              <a:spcAft>
                <a:spcPts val="0"/>
              </a:spcAft>
              <a:buSzPct val="136842"/>
              <a:buFont typeface="Arial"/>
              <a:buChar char="•"/>
            </a:pPr>
            <a:r>
              <a:rPr lang="en-US" sz="1900">
                <a:solidFill>
                  <a:srgbClr val="DC7C0A"/>
                </a:solidFill>
              </a:rPr>
              <a:t>Because we are entirely project funded, change happens with project personnel through project activities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152c64b424b_4_211"/>
          <p:cNvSpPr txBox="1"/>
          <p:nvPr>
            <p:ph type="title"/>
          </p:nvPr>
        </p:nvSpPr>
        <p:spPr>
          <a:xfrm>
            <a:off x="367167" y="224233"/>
            <a:ext cx="9823500" cy="10791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300"/>
              <a:buNone/>
            </a:pPr>
            <a:r>
              <a:rPr lang="en-US" sz="3800"/>
              <a:t>Lessons learned</a:t>
            </a:r>
            <a:endParaRPr sz="3800"/>
          </a:p>
        </p:txBody>
      </p:sp>
      <p:sp>
        <p:nvSpPr>
          <p:cNvPr id="363" name="Google Shape;363;g152c64b424b_4_211"/>
          <p:cNvSpPr txBox="1"/>
          <p:nvPr>
            <p:ph idx="1" type="body"/>
          </p:nvPr>
        </p:nvSpPr>
        <p:spPr>
          <a:xfrm>
            <a:off x="608225" y="1793800"/>
            <a:ext cx="10955100" cy="4471500"/>
          </a:xfrm>
          <a:prstGeom prst="rect">
            <a:avLst/>
          </a:prstGeom>
          <a:noFill/>
          <a:ln>
            <a:noFill/>
          </a:ln>
        </p:spPr>
        <p:txBody>
          <a:bodyPr anchorCtr="0" anchor="t" bIns="121900" lIns="121900" spcFirstLastPara="1" rIns="121900" wrap="square" tIns="121900">
            <a:normAutofit fontScale="92500" lnSpcReduction="20000"/>
          </a:bodyPr>
          <a:lstStyle/>
          <a:p>
            <a:pPr indent="-445769" lvl="0" marL="609600" rtl="0" algn="l">
              <a:lnSpc>
                <a:spcPct val="115000"/>
              </a:lnSpc>
              <a:spcBef>
                <a:spcPts val="0"/>
              </a:spcBef>
              <a:spcAft>
                <a:spcPts val="0"/>
              </a:spcAft>
              <a:buSzPct val="100000"/>
              <a:buChar char="●"/>
            </a:pPr>
            <a:r>
              <a:rPr b="1" lang="en-US" sz="2400"/>
              <a:t>Participants: </a:t>
            </a:r>
            <a:r>
              <a:rPr lang="en-US" sz="2400"/>
              <a:t>It was essential to have broad input and many perspectives. We were able to plan the process so that it wasn’t too burdensome for participants. </a:t>
            </a:r>
            <a:endParaRPr sz="2400"/>
          </a:p>
          <a:p>
            <a:pPr indent="-445769" lvl="0" marL="609600" rtl="0" algn="l">
              <a:lnSpc>
                <a:spcPct val="115000"/>
              </a:lnSpc>
              <a:spcBef>
                <a:spcPts val="1300"/>
              </a:spcBef>
              <a:spcAft>
                <a:spcPts val="0"/>
              </a:spcAft>
              <a:buSzPct val="100000"/>
              <a:buChar char="●"/>
            </a:pPr>
            <a:r>
              <a:rPr b="1" lang="en-US" sz="2400"/>
              <a:t>Consultant and partner: </a:t>
            </a:r>
            <a:r>
              <a:rPr lang="en-US" sz="2400"/>
              <a:t>It was invaluable to have EDC as a partner, so that all participants could focus on contributing to the ideas in the plan (not coordinating the process).</a:t>
            </a:r>
            <a:endParaRPr/>
          </a:p>
          <a:p>
            <a:pPr indent="-445769" lvl="0" marL="609600" rtl="0" algn="l">
              <a:lnSpc>
                <a:spcPct val="115000"/>
              </a:lnSpc>
              <a:spcBef>
                <a:spcPts val="1300"/>
              </a:spcBef>
              <a:spcAft>
                <a:spcPts val="0"/>
              </a:spcAft>
              <a:buSzPct val="100000"/>
              <a:buChar char="●"/>
            </a:pPr>
            <a:r>
              <a:rPr b="1" lang="en-US" sz="2400"/>
              <a:t>Process: </a:t>
            </a:r>
            <a:r>
              <a:rPr lang="en-US" sz="2400"/>
              <a:t>The conversations and understanding were the most valuable part; the plan provides a reference.</a:t>
            </a:r>
            <a:endParaRPr/>
          </a:p>
          <a:p>
            <a:pPr indent="-445769" lvl="0" marL="609600" rtl="0" algn="l">
              <a:lnSpc>
                <a:spcPct val="115000"/>
              </a:lnSpc>
              <a:spcBef>
                <a:spcPts val="1300"/>
              </a:spcBef>
              <a:spcAft>
                <a:spcPts val="0"/>
              </a:spcAft>
              <a:buSzPct val="100000"/>
              <a:buChar char="●"/>
            </a:pPr>
            <a:r>
              <a:rPr b="1" lang="en-US" sz="2400"/>
              <a:t>Outcomes: </a:t>
            </a:r>
            <a:r>
              <a:rPr lang="en-US" sz="2400"/>
              <a:t>Our strategies are aligned with the Network’s overall theory of change, so DEIA is embedded in (not separate) from our ongoing planning.</a:t>
            </a:r>
            <a:endParaRPr/>
          </a:p>
          <a:p>
            <a:pPr indent="-445769" lvl="0" marL="609600" rtl="0" algn="l">
              <a:lnSpc>
                <a:spcPct val="115000"/>
              </a:lnSpc>
              <a:spcBef>
                <a:spcPts val="1300"/>
              </a:spcBef>
              <a:spcAft>
                <a:spcPts val="0"/>
              </a:spcAft>
              <a:buSzPct val="100000"/>
              <a:buChar char="●"/>
            </a:pPr>
            <a:r>
              <a:rPr b="1" lang="en-US" sz="2400"/>
              <a:t>Implementation: </a:t>
            </a:r>
            <a:r>
              <a:rPr lang="en-US" sz="2400"/>
              <a:t>It takes time, commitment, and flexibility to implement the plan. It’s an ongoing process!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sp>
        <p:nvSpPr>
          <p:cNvPr id="368" name="Google Shape;368;g152c64b424b_4_216"/>
          <p:cNvSpPr txBox="1"/>
          <p:nvPr>
            <p:ph type="title"/>
          </p:nvPr>
        </p:nvSpPr>
        <p:spPr>
          <a:xfrm>
            <a:off x="1327650" y="6270000"/>
            <a:ext cx="8944200" cy="5880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54166"/>
              <a:buNone/>
            </a:pPr>
            <a:r>
              <a:rPr lang="en-US" sz="2400"/>
              <a:t>Whole institution model</a:t>
            </a:r>
            <a:endParaRPr sz="2400"/>
          </a:p>
        </p:txBody>
      </p:sp>
      <p:pic>
        <p:nvPicPr>
          <p:cNvPr descr="Diagram&#10;&#10;Description automatically generated" id="369" name="Google Shape;369;g152c64b424b_4_216"/>
          <p:cNvPicPr preferRelativeResize="0"/>
          <p:nvPr/>
        </p:nvPicPr>
        <p:blipFill rotWithShape="1">
          <a:blip r:embed="rId3">
            <a:alphaModFix/>
          </a:blip>
          <a:srcRect b="0" l="0" r="0" t="0"/>
          <a:stretch/>
        </p:blipFill>
        <p:spPr>
          <a:xfrm>
            <a:off x="5232082" y="-2"/>
            <a:ext cx="6959919"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13b9c437d47_0_466"/>
          <p:cNvSpPr txBox="1"/>
          <p:nvPr>
            <p:ph type="title"/>
          </p:nvPr>
        </p:nvSpPr>
        <p:spPr>
          <a:xfrm>
            <a:off x="477067" y="26305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Project example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13b9c437d47_0_599"/>
          <p:cNvSpPr txBox="1"/>
          <p:nvPr>
            <p:ph type="title"/>
          </p:nvPr>
        </p:nvSpPr>
        <p:spPr>
          <a:xfrm>
            <a:off x="477067" y="283000"/>
            <a:ext cx="7411200" cy="192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300"/>
              <a:buNone/>
            </a:pPr>
            <a:r>
              <a:rPr lang="en-US" sz="3900"/>
              <a:t>NISE Network’s Earth &amp; Space </a:t>
            </a:r>
            <a:endParaRPr sz="3900"/>
          </a:p>
          <a:p>
            <a:pPr indent="0" lvl="0" marL="0" rtl="0" algn="l">
              <a:lnSpc>
                <a:spcPct val="100000"/>
              </a:lnSpc>
              <a:spcBef>
                <a:spcPts val="0"/>
              </a:spcBef>
              <a:spcAft>
                <a:spcPts val="0"/>
              </a:spcAft>
              <a:buSzPts val="1300"/>
              <a:buNone/>
            </a:pPr>
            <a:r>
              <a:rPr lang="en-US" sz="3900"/>
              <a:t>Project-Based</a:t>
            </a:r>
            <a:endParaRPr sz="3900"/>
          </a:p>
          <a:p>
            <a:pPr indent="0" lvl="0" marL="0" rtl="0" algn="l">
              <a:lnSpc>
                <a:spcPct val="100000"/>
              </a:lnSpc>
              <a:spcBef>
                <a:spcPts val="0"/>
              </a:spcBef>
              <a:spcAft>
                <a:spcPts val="0"/>
              </a:spcAft>
              <a:buSzPts val="1300"/>
              <a:buNone/>
            </a:pPr>
            <a:r>
              <a:rPr lang="en-US" sz="3900"/>
              <a:t>Professional Learning Community</a:t>
            </a:r>
            <a:endParaRPr sz="5100"/>
          </a:p>
        </p:txBody>
      </p:sp>
      <p:pic>
        <p:nvPicPr>
          <p:cNvPr id="380" name="Google Shape;380;g13b9c437d47_0_599"/>
          <p:cNvPicPr preferRelativeResize="0"/>
          <p:nvPr/>
        </p:nvPicPr>
        <p:blipFill rotWithShape="1">
          <a:blip r:embed="rId3">
            <a:alphaModFix/>
          </a:blip>
          <a:srcRect b="0" l="11853" r="9904" t="0"/>
          <a:stretch/>
        </p:blipFill>
        <p:spPr>
          <a:xfrm>
            <a:off x="9165951" y="3838418"/>
            <a:ext cx="2684100" cy="2667300"/>
          </a:xfrm>
          <a:prstGeom prst="ellipse">
            <a:avLst/>
          </a:prstGeom>
          <a:noFill/>
          <a:ln cap="flat" cmpd="sng" w="76200">
            <a:solidFill>
              <a:srgbClr val="3CB4E7"/>
            </a:solidFill>
            <a:prstDash val="solid"/>
            <a:round/>
            <a:headEnd len="sm" w="sm" type="none"/>
            <a:tailEnd len="sm" w="sm" type="none"/>
          </a:ln>
        </p:spPr>
      </p:pic>
      <p:sp>
        <p:nvSpPr>
          <p:cNvPr id="381" name="Google Shape;381;g13b9c437d47_0_599"/>
          <p:cNvSpPr txBox="1"/>
          <p:nvPr/>
        </p:nvSpPr>
        <p:spPr>
          <a:xfrm>
            <a:off x="477076" y="2868125"/>
            <a:ext cx="6783000" cy="18378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Focused on increasing the capacity of museums to make Earth &amp; Space science more </a:t>
            </a:r>
            <a:r>
              <a:rPr b="1" i="0" lang="en-US" sz="3600" u="sng" cap="none" strike="noStrike">
                <a:solidFill>
                  <a:schemeClr val="lt1"/>
                </a:solidFill>
                <a:latin typeface="Calibri"/>
                <a:ea typeface="Calibri"/>
                <a:cs typeface="Calibri"/>
                <a:sym typeface="Calibri"/>
              </a:rPr>
              <a:t>relevant</a:t>
            </a:r>
            <a:r>
              <a:rPr b="0" i="0" lang="en-US" sz="3600" u="none" cap="none" strike="noStrike">
                <a:solidFill>
                  <a:schemeClr val="lt1"/>
                </a:solidFill>
                <a:latin typeface="Calibri"/>
                <a:ea typeface="Calibri"/>
                <a:cs typeface="Calibri"/>
                <a:sym typeface="Calibri"/>
              </a:rPr>
              <a:t> </a:t>
            </a:r>
            <a:r>
              <a:rPr b="0" i="0" lang="en-US" sz="3400" u="none" cap="none" strike="noStrike">
                <a:solidFill>
                  <a:schemeClr val="lt1"/>
                </a:solidFill>
                <a:latin typeface="Calibri"/>
                <a:ea typeface="Calibri"/>
                <a:cs typeface="Calibri"/>
                <a:sym typeface="Calibri"/>
              </a:rPr>
              <a:t>and </a:t>
            </a:r>
            <a:r>
              <a:rPr b="1" i="0" lang="en-US" sz="3900" u="sng" cap="none" strike="noStrike">
                <a:solidFill>
                  <a:schemeClr val="lt1"/>
                </a:solidFill>
                <a:latin typeface="Calibri"/>
                <a:ea typeface="Calibri"/>
                <a:cs typeface="Calibri"/>
                <a:sym typeface="Calibri"/>
              </a:rPr>
              <a:t>inclusive</a:t>
            </a:r>
            <a:r>
              <a:rPr b="0" i="0" lang="en-US" sz="2800" u="none" cap="none" strike="noStrike">
                <a:solidFill>
                  <a:schemeClr val="lt1"/>
                </a:solidFill>
                <a:latin typeface="Calibri"/>
                <a:ea typeface="Calibri"/>
                <a:cs typeface="Calibri"/>
                <a:sym typeface="Calibri"/>
              </a:rPr>
              <a:t> </a:t>
            </a:r>
            <a:endParaRPr b="0" i="0" sz="2800" u="none" cap="none" strike="noStrike">
              <a:solidFill>
                <a:schemeClr val="lt1"/>
              </a:solidFill>
              <a:latin typeface="Calibri"/>
              <a:ea typeface="Calibri"/>
              <a:cs typeface="Calibri"/>
              <a:sym typeface="Calibri"/>
            </a:endParaRPr>
          </a:p>
        </p:txBody>
      </p:sp>
      <p:pic>
        <p:nvPicPr>
          <p:cNvPr id="382" name="Google Shape;382;g13b9c437d47_0_599"/>
          <p:cNvPicPr preferRelativeResize="0"/>
          <p:nvPr/>
        </p:nvPicPr>
        <p:blipFill rotWithShape="1">
          <a:blip r:embed="rId4">
            <a:alphaModFix/>
          </a:blip>
          <a:srcRect b="0" l="38914" r="4858" t="0"/>
          <a:stretch/>
        </p:blipFill>
        <p:spPr>
          <a:xfrm>
            <a:off x="7260100" y="3838418"/>
            <a:ext cx="2324400" cy="2291100"/>
          </a:xfrm>
          <a:prstGeom prst="ellipse">
            <a:avLst/>
          </a:prstGeom>
          <a:noFill/>
          <a:ln cap="flat" cmpd="sng" w="76200">
            <a:solidFill>
              <a:srgbClr val="3CB4E7"/>
            </a:solidFill>
            <a:prstDash val="solid"/>
            <a:round/>
            <a:headEnd len="sm" w="sm" type="none"/>
            <a:tailEnd len="sm" w="sm" type="none"/>
          </a:ln>
        </p:spPr>
      </p:pic>
      <p:pic>
        <p:nvPicPr>
          <p:cNvPr id="383" name="Google Shape;383;g13b9c437d47_0_599"/>
          <p:cNvPicPr preferRelativeResize="0"/>
          <p:nvPr/>
        </p:nvPicPr>
        <p:blipFill rotWithShape="1">
          <a:blip r:embed="rId5">
            <a:alphaModFix/>
          </a:blip>
          <a:srcRect b="0" l="0" r="0" t="0"/>
          <a:stretch/>
        </p:blipFill>
        <p:spPr>
          <a:xfrm>
            <a:off x="8073629" y="1349800"/>
            <a:ext cx="2922300" cy="2879700"/>
          </a:xfrm>
          <a:prstGeom prst="ellipse">
            <a:avLst/>
          </a:prstGeom>
          <a:noFill/>
          <a:ln cap="flat" cmpd="sng" w="76200">
            <a:solidFill>
              <a:srgbClr val="3CB4E7"/>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13b9c437d47_0_718"/>
          <p:cNvSpPr txBox="1"/>
          <p:nvPr>
            <p:ph type="title"/>
          </p:nvPr>
        </p:nvSpPr>
        <p:spPr>
          <a:xfrm>
            <a:off x="115500" y="259267"/>
            <a:ext cx="12192000" cy="10791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Examples of Project Inclusive and Relevance Themes</a:t>
            </a:r>
            <a:endParaRPr/>
          </a:p>
          <a:p>
            <a:pPr indent="0" lvl="0" marL="0" rtl="0" algn="ctr">
              <a:lnSpc>
                <a:spcPct val="100000"/>
              </a:lnSpc>
              <a:spcBef>
                <a:spcPts val="0"/>
              </a:spcBef>
              <a:spcAft>
                <a:spcPts val="0"/>
              </a:spcAft>
              <a:buSzPct val="111111"/>
              <a:buNone/>
            </a:pPr>
            <a:r>
              <a:rPr lang="en-US"/>
              <a:t> </a:t>
            </a:r>
            <a:endParaRPr/>
          </a:p>
        </p:txBody>
      </p:sp>
      <p:sp>
        <p:nvSpPr>
          <p:cNvPr id="389" name="Google Shape;389;g13b9c437d47_0_718"/>
          <p:cNvSpPr txBox="1"/>
          <p:nvPr/>
        </p:nvSpPr>
        <p:spPr>
          <a:xfrm>
            <a:off x="225733" y="1408733"/>
            <a:ext cx="11533500" cy="5633700"/>
          </a:xfrm>
          <a:prstGeom prst="rect">
            <a:avLst/>
          </a:prstGeom>
          <a:noFill/>
          <a:ln>
            <a:noFill/>
          </a:ln>
        </p:spPr>
        <p:txBody>
          <a:bodyPr anchorCtr="0" anchor="t" bIns="121900" lIns="121900" spcFirstLastPara="1" rIns="121900" wrap="square" tIns="121900">
            <a:spAutoFit/>
          </a:bodyPr>
          <a:lstStyle/>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Collaborating with experts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Collaborating with community organizations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Intentionally working with specific audiences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Incorporating Indigenous ways of knowing &amp; expertise</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Deaf/Hard of Hearing communities</a:t>
            </a:r>
            <a:endParaRPr b="1" i="0" sz="4800" u="none" cap="none" strike="noStrike">
              <a:solidFill>
                <a:schemeClr val="lt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Blind/ Low Vision communities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Schools / Teachers/ @ home learning</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Co-creation with minoritized and rural communities </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Non-English speaking communities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1" lang="en-US" sz="3100" u="none" cap="none" strike="noStrike">
                <a:solidFill>
                  <a:srgbClr val="222222"/>
                </a:solidFill>
                <a:latin typeface="Calibri"/>
                <a:ea typeface="Calibri"/>
                <a:cs typeface="Calibri"/>
                <a:sym typeface="Calibri"/>
              </a:rPr>
              <a:t>And more!</a:t>
            </a:r>
            <a:endParaRPr b="0" i="1" sz="3100" u="none" cap="none" strike="noStrike">
              <a:solidFill>
                <a:srgbClr val="2222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g13b9c437d47_0_706"/>
          <p:cNvPicPr preferRelativeResize="0"/>
          <p:nvPr/>
        </p:nvPicPr>
        <p:blipFill rotWithShape="1">
          <a:blip r:embed="rId3">
            <a:alphaModFix/>
          </a:blip>
          <a:srcRect b="0" l="0" r="0" t="0"/>
          <a:stretch/>
        </p:blipFill>
        <p:spPr>
          <a:xfrm>
            <a:off x="892900" y="1711800"/>
            <a:ext cx="3791904" cy="4644347"/>
          </a:xfrm>
          <a:prstGeom prst="rect">
            <a:avLst/>
          </a:prstGeom>
          <a:noFill/>
          <a:ln>
            <a:noFill/>
          </a:ln>
        </p:spPr>
      </p:pic>
      <p:sp>
        <p:nvSpPr>
          <p:cNvPr id="395" name="Google Shape;395;g13b9c437d47_0_706"/>
          <p:cNvSpPr txBox="1"/>
          <p:nvPr>
            <p:ph idx="2" type="subTitle"/>
          </p:nvPr>
        </p:nvSpPr>
        <p:spPr>
          <a:xfrm>
            <a:off x="1725067" y="6014539"/>
            <a:ext cx="2535600" cy="4431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640"/>
              </a:spcBef>
              <a:spcAft>
                <a:spcPts val="0"/>
              </a:spcAft>
              <a:buClr>
                <a:schemeClr val="dk1"/>
              </a:buClr>
              <a:buSzPts val="1200"/>
              <a:buFont typeface="Arial"/>
              <a:buNone/>
            </a:pPr>
            <a:r>
              <a:rPr lang="en-US" sz="1300">
                <a:solidFill>
                  <a:schemeClr val="lt1"/>
                </a:solidFill>
              </a:rPr>
              <a:t>Arecibo Observatory, Arecibo, PR</a:t>
            </a:r>
            <a:endParaRPr sz="400">
              <a:solidFill>
                <a:schemeClr val="lt1"/>
              </a:solidFill>
            </a:endParaRPr>
          </a:p>
        </p:txBody>
      </p:sp>
      <p:sp>
        <p:nvSpPr>
          <p:cNvPr id="396" name="Google Shape;396;g13b9c437d47_0_706"/>
          <p:cNvSpPr txBox="1"/>
          <p:nvPr>
            <p:ph type="title"/>
          </p:nvPr>
        </p:nvSpPr>
        <p:spPr>
          <a:xfrm>
            <a:off x="367167" y="122633"/>
            <a:ext cx="11351100" cy="1079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300"/>
              <a:buNone/>
            </a:pPr>
            <a:r>
              <a:rPr lang="en-US" sz="3800"/>
              <a:t>National Community and Conversion, Local Impact</a:t>
            </a:r>
            <a:endParaRPr sz="3800"/>
          </a:p>
        </p:txBody>
      </p:sp>
      <p:pic>
        <p:nvPicPr>
          <p:cNvPr id="397" name="Google Shape;397;g13b9c437d47_0_706"/>
          <p:cNvPicPr preferRelativeResize="0"/>
          <p:nvPr/>
        </p:nvPicPr>
        <p:blipFill rotWithShape="1">
          <a:blip r:embed="rId4">
            <a:alphaModFix/>
          </a:blip>
          <a:srcRect b="0" l="0" r="0" t="0"/>
          <a:stretch/>
        </p:blipFill>
        <p:spPr>
          <a:xfrm>
            <a:off x="5013333" y="1711798"/>
            <a:ext cx="5541801" cy="3117286"/>
          </a:xfrm>
          <a:prstGeom prst="rect">
            <a:avLst/>
          </a:prstGeom>
          <a:noFill/>
          <a:ln>
            <a:noFill/>
          </a:ln>
        </p:spPr>
      </p:pic>
      <p:sp>
        <p:nvSpPr>
          <p:cNvPr id="398" name="Google Shape;398;g13b9c437d47_0_706"/>
          <p:cNvSpPr txBox="1"/>
          <p:nvPr/>
        </p:nvSpPr>
        <p:spPr>
          <a:xfrm>
            <a:off x="5114933" y="1822067"/>
            <a:ext cx="2988900" cy="398100"/>
          </a:xfrm>
          <a:prstGeom prst="rect">
            <a:avLst/>
          </a:prstGeom>
          <a:solidFill>
            <a:srgbClr val="FFFFFF"/>
          </a:solidFill>
          <a:ln>
            <a:noFill/>
          </a:ln>
        </p:spPr>
        <p:txBody>
          <a:bodyPr anchorCtr="0" anchor="t" bIns="121900" lIns="121900" spcFirstLastPara="1" rIns="121900" wrap="square" tIns="121900">
            <a:normAutofit fontScale="62500" lnSpcReduction="20000"/>
          </a:bodyPr>
          <a:lstStyle/>
          <a:p>
            <a:pPr indent="0" lvl="0" marL="0" marR="0" rtl="0" algn="l">
              <a:lnSpc>
                <a:spcPct val="100000"/>
              </a:lnSpc>
              <a:spcBef>
                <a:spcPts val="0"/>
              </a:spcBef>
              <a:spcAft>
                <a:spcPts val="0"/>
              </a:spcAft>
              <a:buClr>
                <a:srgbClr val="000000"/>
              </a:buClr>
              <a:buSzPct val="100000"/>
              <a:buFont typeface="Arial"/>
              <a:buNone/>
            </a:pPr>
            <a:r>
              <a:rPr b="1" i="0" lang="en-US" sz="2000" u="none" cap="none" strike="noStrike">
                <a:solidFill>
                  <a:srgbClr val="007C91"/>
                </a:solidFill>
                <a:latin typeface="Calibri"/>
                <a:ea typeface="Calibri"/>
                <a:cs typeface="Calibri"/>
                <a:sym typeface="Calibri"/>
              </a:rPr>
              <a:t>Pauls Valley, Oklahoma</a:t>
            </a:r>
            <a:endParaRPr b="1" i="0" sz="2000" u="none" cap="none" strike="noStrike">
              <a:solidFill>
                <a:srgbClr val="007C91"/>
              </a:solidFill>
              <a:latin typeface="Calibri"/>
              <a:ea typeface="Calibri"/>
              <a:cs typeface="Calibri"/>
              <a:sym typeface="Calibri"/>
            </a:endParaRPr>
          </a:p>
        </p:txBody>
      </p:sp>
      <p:sp>
        <p:nvSpPr>
          <p:cNvPr id="399" name="Google Shape;399;g13b9c437d47_0_706"/>
          <p:cNvSpPr txBox="1"/>
          <p:nvPr>
            <p:ph idx="2" type="subTitle"/>
          </p:nvPr>
        </p:nvSpPr>
        <p:spPr>
          <a:xfrm>
            <a:off x="5114933" y="2195172"/>
            <a:ext cx="2535600" cy="4431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640"/>
              </a:spcBef>
              <a:spcAft>
                <a:spcPts val="0"/>
              </a:spcAft>
              <a:buSzPts val="1200"/>
              <a:buNone/>
            </a:pPr>
            <a:r>
              <a:rPr lang="en-US" sz="1300">
                <a:solidFill>
                  <a:schemeClr val="lt1"/>
                </a:solidFill>
              </a:rPr>
              <a:t>Discovery Lab, Tulsa, OK</a:t>
            </a:r>
            <a:endParaRPr sz="400">
              <a:solidFill>
                <a:schemeClr val="lt1"/>
              </a:solidFill>
            </a:endParaRPr>
          </a:p>
        </p:txBody>
      </p:sp>
      <p:pic>
        <p:nvPicPr>
          <p:cNvPr id="400" name="Google Shape;400;g13b9c437d47_0_706"/>
          <p:cNvPicPr preferRelativeResize="0"/>
          <p:nvPr/>
        </p:nvPicPr>
        <p:blipFill rotWithShape="1">
          <a:blip r:embed="rId5">
            <a:alphaModFix/>
          </a:blip>
          <a:srcRect b="0" l="0" r="0" t="0"/>
          <a:stretch/>
        </p:blipFill>
        <p:spPr>
          <a:xfrm rot="-776439">
            <a:off x="6104930" y="4200624"/>
            <a:ext cx="3926413" cy="2040715"/>
          </a:xfrm>
          <a:prstGeom prst="rect">
            <a:avLst/>
          </a:prstGeom>
          <a:noFill/>
          <a:ln>
            <a:noFill/>
          </a:ln>
        </p:spPr>
      </p:pic>
      <p:pic>
        <p:nvPicPr>
          <p:cNvPr id="401" name="Google Shape;401;g13b9c437d47_0_706"/>
          <p:cNvPicPr preferRelativeResize="0"/>
          <p:nvPr/>
        </p:nvPicPr>
        <p:blipFill rotWithShape="1">
          <a:blip r:embed="rId6">
            <a:alphaModFix/>
          </a:blip>
          <a:srcRect b="0" l="0" r="0" t="0"/>
          <a:stretch/>
        </p:blipFill>
        <p:spPr>
          <a:xfrm rot="227271">
            <a:off x="7959675" y="4426702"/>
            <a:ext cx="3941013" cy="2036095"/>
          </a:xfrm>
          <a:prstGeom prst="rect">
            <a:avLst/>
          </a:prstGeom>
          <a:noFill/>
          <a:ln>
            <a:noFill/>
          </a:ln>
        </p:spPr>
      </p:pic>
      <p:sp>
        <p:nvSpPr>
          <p:cNvPr id="402" name="Google Shape;402;g13b9c437d47_0_706"/>
          <p:cNvSpPr txBox="1"/>
          <p:nvPr>
            <p:ph idx="2" type="subTitle"/>
          </p:nvPr>
        </p:nvSpPr>
        <p:spPr>
          <a:xfrm>
            <a:off x="6800333" y="6335806"/>
            <a:ext cx="2535600" cy="4431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640"/>
              </a:spcBef>
              <a:spcAft>
                <a:spcPts val="0"/>
              </a:spcAft>
              <a:buSzPts val="1200"/>
              <a:buNone/>
            </a:pPr>
            <a:r>
              <a:rPr lang="en-US" sz="1300"/>
              <a:t>Explora, Albuquerque, NM</a:t>
            </a:r>
            <a:endParaRPr sz="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152c64b424b_4_133"/>
          <p:cNvSpPr txBox="1"/>
          <p:nvPr>
            <p:ph type="title"/>
          </p:nvPr>
        </p:nvSpPr>
        <p:spPr>
          <a:xfrm>
            <a:off x="1376800" y="237167"/>
            <a:ext cx="70749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300"/>
              <a:buNone/>
            </a:pPr>
            <a:r>
              <a:rPr lang="en-US" sz="3700"/>
              <a:t>Overview</a:t>
            </a:r>
            <a:endParaRPr sz="3700"/>
          </a:p>
        </p:txBody>
      </p:sp>
      <p:sp>
        <p:nvSpPr>
          <p:cNvPr id="278" name="Google Shape;278;g152c64b424b_4_133"/>
          <p:cNvSpPr txBox="1"/>
          <p:nvPr>
            <p:ph idx="2" type="body"/>
          </p:nvPr>
        </p:nvSpPr>
        <p:spPr>
          <a:xfrm>
            <a:off x="1432600" y="1223225"/>
            <a:ext cx="10130700" cy="5273700"/>
          </a:xfrm>
          <a:prstGeom prst="rect">
            <a:avLst/>
          </a:prstGeom>
          <a:noFill/>
          <a:ln>
            <a:noFill/>
          </a:ln>
        </p:spPr>
        <p:txBody>
          <a:bodyPr anchorCtr="0" anchor="t" bIns="121900" lIns="121900" spcFirstLastPara="1" rIns="121900" wrap="square" tIns="121900">
            <a:normAutofit/>
          </a:bodyPr>
          <a:lstStyle/>
          <a:p>
            <a:pPr indent="-476250" lvl="0" marL="609600" rtl="0" algn="l">
              <a:lnSpc>
                <a:spcPct val="115000"/>
              </a:lnSpc>
              <a:spcBef>
                <a:spcPts val="0"/>
              </a:spcBef>
              <a:spcAft>
                <a:spcPts val="0"/>
              </a:spcAft>
              <a:buSzPts val="2700"/>
              <a:buAutoNum type="arabicPeriod"/>
            </a:pPr>
            <a:r>
              <a:rPr lang="en-US" sz="2700"/>
              <a:t>Introduction to NISE Network</a:t>
            </a:r>
            <a:endParaRPr/>
          </a:p>
          <a:p>
            <a:pPr indent="-476250" lvl="0" marL="609600" rtl="0" algn="l">
              <a:lnSpc>
                <a:spcPct val="115000"/>
              </a:lnSpc>
              <a:spcBef>
                <a:spcPts val="0"/>
              </a:spcBef>
              <a:spcAft>
                <a:spcPts val="0"/>
              </a:spcAft>
              <a:buSzPts val="2700"/>
              <a:buAutoNum type="arabicPeriod"/>
            </a:pPr>
            <a:r>
              <a:rPr lang="en-US" sz="2700"/>
              <a:t>DEAI planning process and outcomes</a:t>
            </a:r>
            <a:endParaRPr sz="2700"/>
          </a:p>
          <a:p>
            <a:pPr indent="-476250" lvl="0" marL="609600" rtl="0" algn="l">
              <a:lnSpc>
                <a:spcPct val="115000"/>
              </a:lnSpc>
              <a:spcBef>
                <a:spcPts val="0"/>
              </a:spcBef>
              <a:spcAft>
                <a:spcPts val="0"/>
              </a:spcAft>
              <a:buSzPts val="2700"/>
              <a:buAutoNum type="arabicPeriod"/>
            </a:pPr>
            <a:r>
              <a:rPr lang="en-US" sz="2700"/>
              <a:t>Example of a project that aligns with the plan</a:t>
            </a:r>
            <a:endParaRPr b="0" sz="2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g13b9c437d47_0_870"/>
          <p:cNvPicPr preferRelativeResize="0"/>
          <p:nvPr/>
        </p:nvPicPr>
        <p:blipFill rotWithShape="1">
          <a:blip r:embed="rId3">
            <a:alphaModFix/>
          </a:blip>
          <a:srcRect b="0" l="0" r="0" t="0"/>
          <a:stretch/>
        </p:blipFill>
        <p:spPr>
          <a:xfrm>
            <a:off x="346710" y="0"/>
            <a:ext cx="1149858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13b9c437d47_0_190"/>
          <p:cNvSpPr txBox="1"/>
          <p:nvPr>
            <p:ph type="title"/>
          </p:nvPr>
        </p:nvSpPr>
        <p:spPr>
          <a:xfrm>
            <a:off x="367167" y="-15467"/>
            <a:ext cx="11709600" cy="14799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Diversity, Equity, Accessibility, and Inclusion (DEAI) Tools &amp; Practices</a:t>
            </a:r>
            <a:endParaRPr/>
          </a:p>
        </p:txBody>
      </p:sp>
      <p:sp>
        <p:nvSpPr>
          <p:cNvPr id="414" name="Google Shape;414;g13b9c437d47_0_190"/>
          <p:cNvSpPr txBox="1"/>
          <p:nvPr>
            <p:ph idx="1" type="body"/>
          </p:nvPr>
        </p:nvSpPr>
        <p:spPr>
          <a:xfrm>
            <a:off x="608233" y="2570683"/>
            <a:ext cx="6971700" cy="3694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2500"/>
              <a:buNone/>
            </a:pPr>
            <a:r>
              <a:t/>
            </a:r>
            <a:endParaRPr/>
          </a:p>
          <a:p>
            <a:pPr indent="0" lvl="0" marL="0" rtl="0" algn="l">
              <a:lnSpc>
                <a:spcPct val="100000"/>
              </a:lnSpc>
              <a:spcBef>
                <a:spcPts val="640"/>
              </a:spcBef>
              <a:spcAft>
                <a:spcPts val="0"/>
              </a:spcAft>
              <a:buSzPts val="2500"/>
              <a:buNone/>
            </a:pPr>
            <a:r>
              <a:t/>
            </a:r>
            <a:endParaRPr/>
          </a:p>
        </p:txBody>
      </p:sp>
      <p:pic>
        <p:nvPicPr>
          <p:cNvPr id="415" name="Google Shape;415;g13b9c437d47_0_190"/>
          <p:cNvPicPr preferRelativeResize="0"/>
          <p:nvPr/>
        </p:nvPicPr>
        <p:blipFill rotWithShape="1">
          <a:blip r:embed="rId3">
            <a:alphaModFix/>
          </a:blip>
          <a:srcRect b="0" l="0" r="0" t="72006"/>
          <a:stretch/>
        </p:blipFill>
        <p:spPr>
          <a:xfrm>
            <a:off x="0" y="4968167"/>
            <a:ext cx="12191999" cy="1889835"/>
          </a:xfrm>
          <a:prstGeom prst="rect">
            <a:avLst/>
          </a:prstGeom>
          <a:noFill/>
          <a:ln>
            <a:noFill/>
          </a:ln>
        </p:spPr>
      </p:pic>
      <p:sp>
        <p:nvSpPr>
          <p:cNvPr id="416" name="Google Shape;416;g13b9c437d47_0_190"/>
          <p:cNvSpPr txBox="1"/>
          <p:nvPr>
            <p:ph idx="2" type="subTitle"/>
          </p:nvPr>
        </p:nvSpPr>
        <p:spPr>
          <a:xfrm>
            <a:off x="180100" y="1633533"/>
            <a:ext cx="6479700" cy="4882800"/>
          </a:xfrm>
          <a:prstGeom prst="rect">
            <a:avLst/>
          </a:prstGeom>
          <a:noFill/>
          <a:ln>
            <a:noFill/>
          </a:ln>
        </p:spPr>
        <p:txBody>
          <a:bodyPr anchorCtr="0" anchor="t" bIns="45700" lIns="91425" spcFirstLastPara="1" rIns="91425" wrap="square" tIns="45700">
            <a:noAutofit/>
          </a:bodyPr>
          <a:lstStyle/>
          <a:p>
            <a:pPr indent="-457200" lvl="0" marL="609600" rtl="0" algn="l">
              <a:lnSpc>
                <a:spcPct val="105000"/>
              </a:lnSpc>
              <a:spcBef>
                <a:spcPts val="640"/>
              </a:spcBef>
              <a:spcAft>
                <a:spcPts val="0"/>
              </a:spcAft>
              <a:buSzPts val="2400"/>
              <a:buChar char="●"/>
            </a:pPr>
            <a:r>
              <a:rPr b="0" lang="en-US" sz="2400"/>
              <a:t>Defining Diversity, Equity, Accessibility, </a:t>
            </a:r>
            <a:br>
              <a:rPr b="0" lang="en-US" sz="2400"/>
            </a:br>
            <a:r>
              <a:rPr b="0" lang="en-US" sz="2400"/>
              <a:t>&amp; Inclusion in Your Project	</a:t>
            </a:r>
            <a:endParaRPr b="0" sz="2400"/>
          </a:p>
          <a:p>
            <a:pPr indent="-457200" lvl="0" marL="609600" rtl="0" algn="l">
              <a:lnSpc>
                <a:spcPct val="105000"/>
              </a:lnSpc>
              <a:spcBef>
                <a:spcPts val="640"/>
              </a:spcBef>
              <a:spcAft>
                <a:spcPts val="0"/>
              </a:spcAft>
              <a:buSzPts val="2400"/>
              <a:buChar char="●"/>
            </a:pPr>
            <a:r>
              <a:rPr b="0" lang="en-US" sz="2400"/>
              <a:t>Social Identity &amp; Perspective	</a:t>
            </a:r>
            <a:endParaRPr b="0" sz="2400"/>
          </a:p>
          <a:p>
            <a:pPr indent="-457200" lvl="0" marL="609600" rtl="0" algn="l">
              <a:lnSpc>
                <a:spcPct val="105000"/>
              </a:lnSpc>
              <a:spcBef>
                <a:spcPts val="640"/>
              </a:spcBef>
              <a:spcAft>
                <a:spcPts val="0"/>
              </a:spcAft>
              <a:buSzPts val="2400"/>
              <a:buChar char="●"/>
            </a:pPr>
            <a:r>
              <a:rPr b="0" lang="en-US" sz="2400"/>
              <a:t>Building Inclusive Teams	</a:t>
            </a:r>
            <a:endParaRPr b="0" sz="2400"/>
          </a:p>
          <a:p>
            <a:pPr indent="-457200" lvl="0" marL="609600" rtl="0" algn="l">
              <a:lnSpc>
                <a:spcPct val="105000"/>
              </a:lnSpc>
              <a:spcBef>
                <a:spcPts val="640"/>
              </a:spcBef>
              <a:spcAft>
                <a:spcPts val="0"/>
              </a:spcAft>
              <a:buSzPts val="2400"/>
              <a:buChar char="●"/>
            </a:pPr>
            <a:r>
              <a:rPr b="0" lang="en-US" sz="2400"/>
              <a:t>Equity &amp; Inclusion in Community Engagement</a:t>
            </a:r>
            <a:endParaRPr b="0" sz="2400"/>
          </a:p>
          <a:p>
            <a:pPr indent="-457200" lvl="0" marL="609600" rtl="0" algn="l">
              <a:lnSpc>
                <a:spcPct val="105000"/>
              </a:lnSpc>
              <a:spcBef>
                <a:spcPts val="640"/>
              </a:spcBef>
              <a:spcAft>
                <a:spcPts val="0"/>
              </a:spcAft>
              <a:buSzPts val="2400"/>
              <a:buChar char="●"/>
            </a:pPr>
            <a:r>
              <a:rPr b="0" lang="en-US" sz="2400"/>
              <a:t>Partnership Approaches &amp; Strategies</a:t>
            </a:r>
            <a:endParaRPr b="0" sz="2400"/>
          </a:p>
          <a:p>
            <a:pPr indent="0" lvl="0" marL="609600" rtl="0" algn="l">
              <a:lnSpc>
                <a:spcPct val="105000"/>
              </a:lnSpc>
              <a:spcBef>
                <a:spcPts val="640"/>
              </a:spcBef>
              <a:spcAft>
                <a:spcPts val="400"/>
              </a:spcAft>
              <a:buSzPts val="3200"/>
              <a:buNone/>
            </a:pPr>
            <a:r>
              <a:t/>
            </a:r>
            <a:endParaRPr sz="2400"/>
          </a:p>
        </p:txBody>
      </p:sp>
      <p:sp>
        <p:nvSpPr>
          <p:cNvPr id="417" name="Google Shape;417;g13b9c437d47_0_190"/>
          <p:cNvSpPr txBox="1"/>
          <p:nvPr>
            <p:ph idx="2" type="subTitle"/>
          </p:nvPr>
        </p:nvSpPr>
        <p:spPr>
          <a:xfrm>
            <a:off x="6659700" y="1633533"/>
            <a:ext cx="5310300" cy="4882800"/>
          </a:xfrm>
          <a:prstGeom prst="rect">
            <a:avLst/>
          </a:prstGeom>
          <a:noFill/>
          <a:ln>
            <a:noFill/>
          </a:ln>
        </p:spPr>
        <p:txBody>
          <a:bodyPr anchorCtr="0" anchor="t" bIns="45700" lIns="91425" spcFirstLastPara="1" rIns="91425" wrap="square" tIns="45700">
            <a:noAutofit/>
          </a:bodyPr>
          <a:lstStyle/>
          <a:p>
            <a:pPr indent="-457200" lvl="0" marL="609600" rtl="0" algn="l">
              <a:lnSpc>
                <a:spcPct val="105000"/>
              </a:lnSpc>
              <a:spcBef>
                <a:spcPts val="640"/>
              </a:spcBef>
              <a:spcAft>
                <a:spcPts val="0"/>
              </a:spcAft>
              <a:buSzPts val="2400"/>
              <a:buChar char="●"/>
            </a:pPr>
            <a:r>
              <a:rPr b="0" lang="en-US" sz="2400"/>
              <a:t>Culturally Responsive Programs</a:t>
            </a:r>
            <a:endParaRPr b="0" sz="2400"/>
          </a:p>
          <a:p>
            <a:pPr indent="-457200" lvl="0" marL="609600" rtl="0" algn="l">
              <a:lnSpc>
                <a:spcPct val="105000"/>
              </a:lnSpc>
              <a:spcBef>
                <a:spcPts val="640"/>
              </a:spcBef>
              <a:spcAft>
                <a:spcPts val="0"/>
              </a:spcAft>
              <a:buSzPts val="2400"/>
              <a:buChar char="●"/>
            </a:pPr>
            <a:r>
              <a:rPr b="0" lang="en-US" sz="2400"/>
              <a:t>Collaborative Content Development</a:t>
            </a:r>
            <a:endParaRPr b="0" sz="2400"/>
          </a:p>
          <a:p>
            <a:pPr indent="-457200" lvl="0" marL="609600" rtl="0" algn="l">
              <a:lnSpc>
                <a:spcPct val="105000"/>
              </a:lnSpc>
              <a:spcBef>
                <a:spcPts val="640"/>
              </a:spcBef>
              <a:spcAft>
                <a:spcPts val="0"/>
              </a:spcAft>
              <a:buSzPts val="2400"/>
              <a:buChar char="●"/>
            </a:pPr>
            <a:r>
              <a:rPr b="0" lang="en-US" sz="2400"/>
              <a:t>Multilingual Engagement	</a:t>
            </a:r>
            <a:endParaRPr b="0" sz="2400"/>
          </a:p>
          <a:p>
            <a:pPr indent="-457200" lvl="0" marL="609600" rtl="0" algn="l">
              <a:lnSpc>
                <a:spcPct val="105000"/>
              </a:lnSpc>
              <a:spcBef>
                <a:spcPts val="640"/>
              </a:spcBef>
              <a:spcAft>
                <a:spcPts val="0"/>
              </a:spcAft>
              <a:buSzPts val="2400"/>
              <a:buChar char="●"/>
            </a:pPr>
            <a:r>
              <a:rPr b="0" lang="en-US" sz="2400"/>
              <a:t>Working with Indigenous Communities</a:t>
            </a:r>
            <a:endParaRPr b="0" sz="2400"/>
          </a:p>
          <a:p>
            <a:pPr indent="-457200" lvl="0" marL="609600" rtl="0" algn="l">
              <a:lnSpc>
                <a:spcPct val="105000"/>
              </a:lnSpc>
              <a:spcBef>
                <a:spcPts val="640"/>
              </a:spcBef>
              <a:spcAft>
                <a:spcPts val="400"/>
              </a:spcAft>
              <a:buSzPts val="2400"/>
              <a:buChar char="●"/>
            </a:pPr>
            <a:r>
              <a:rPr b="0" lang="en-US" sz="2400"/>
              <a:t>Inclusive Design </a:t>
            </a:r>
            <a:endParaRPr b="0"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13b9c437d47_0_198"/>
          <p:cNvSpPr txBox="1"/>
          <p:nvPr>
            <p:ph type="title"/>
          </p:nvPr>
        </p:nvSpPr>
        <p:spPr>
          <a:xfrm>
            <a:off x="367167" y="86133"/>
            <a:ext cx="11709600" cy="10791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Diversity, Equity, Accessibility, and Inclusion (DEAI) Tools</a:t>
            </a:r>
            <a:endParaRPr/>
          </a:p>
        </p:txBody>
      </p:sp>
      <p:sp>
        <p:nvSpPr>
          <p:cNvPr id="423" name="Google Shape;423;g13b9c437d47_0_198"/>
          <p:cNvSpPr txBox="1"/>
          <p:nvPr>
            <p:ph idx="1" type="body"/>
          </p:nvPr>
        </p:nvSpPr>
        <p:spPr>
          <a:xfrm>
            <a:off x="608233" y="2570683"/>
            <a:ext cx="6971700" cy="3694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2500"/>
              <a:buNone/>
            </a:pPr>
            <a:r>
              <a:t/>
            </a:r>
            <a:endParaRPr/>
          </a:p>
          <a:p>
            <a:pPr indent="0" lvl="0" marL="0" rtl="0" algn="l">
              <a:lnSpc>
                <a:spcPct val="100000"/>
              </a:lnSpc>
              <a:spcBef>
                <a:spcPts val="640"/>
              </a:spcBef>
              <a:spcAft>
                <a:spcPts val="0"/>
              </a:spcAft>
              <a:buSzPts val="2500"/>
              <a:buNone/>
            </a:pPr>
            <a:r>
              <a:t/>
            </a:r>
            <a:endParaRPr/>
          </a:p>
        </p:txBody>
      </p:sp>
      <p:pic>
        <p:nvPicPr>
          <p:cNvPr id="424" name="Google Shape;424;g13b9c437d47_0_198"/>
          <p:cNvPicPr preferRelativeResize="0"/>
          <p:nvPr/>
        </p:nvPicPr>
        <p:blipFill rotWithShape="1">
          <a:blip r:embed="rId3">
            <a:alphaModFix/>
          </a:blip>
          <a:srcRect b="0" l="0" r="0" t="72006"/>
          <a:stretch/>
        </p:blipFill>
        <p:spPr>
          <a:xfrm>
            <a:off x="0" y="4968167"/>
            <a:ext cx="12191999" cy="1889835"/>
          </a:xfrm>
          <a:prstGeom prst="rect">
            <a:avLst/>
          </a:prstGeom>
          <a:noFill/>
          <a:ln>
            <a:noFill/>
          </a:ln>
        </p:spPr>
      </p:pic>
      <p:sp>
        <p:nvSpPr>
          <p:cNvPr id="425" name="Google Shape;425;g13b9c437d47_0_198"/>
          <p:cNvSpPr txBox="1"/>
          <p:nvPr>
            <p:ph idx="2" type="subTitle"/>
          </p:nvPr>
        </p:nvSpPr>
        <p:spPr>
          <a:xfrm>
            <a:off x="177800" y="1900300"/>
            <a:ext cx="6479700" cy="4882800"/>
          </a:xfrm>
          <a:prstGeom prst="rect">
            <a:avLst/>
          </a:prstGeom>
          <a:noFill/>
          <a:ln>
            <a:noFill/>
          </a:ln>
        </p:spPr>
        <p:txBody>
          <a:bodyPr anchorCtr="0" anchor="t" bIns="45700" lIns="91425" spcFirstLastPara="1" rIns="91425" wrap="square" tIns="45700">
            <a:noAutofit/>
          </a:bodyPr>
          <a:lstStyle/>
          <a:p>
            <a:pPr indent="-485775" lvl="0" marL="609600" rtl="0" algn="l">
              <a:lnSpc>
                <a:spcPct val="105000"/>
              </a:lnSpc>
              <a:spcBef>
                <a:spcPts val="640"/>
              </a:spcBef>
              <a:spcAft>
                <a:spcPts val="0"/>
              </a:spcAft>
              <a:buSzPts val="2850"/>
              <a:buChar char="●"/>
            </a:pPr>
            <a:r>
              <a:rPr b="0" lang="en-US" sz="2850"/>
              <a:t>Process approach</a:t>
            </a:r>
            <a:endParaRPr b="0" sz="2850"/>
          </a:p>
          <a:p>
            <a:pPr indent="-485775" lvl="0" marL="609600" rtl="0" algn="l">
              <a:lnSpc>
                <a:spcPct val="105000"/>
              </a:lnSpc>
              <a:spcBef>
                <a:spcPts val="640"/>
              </a:spcBef>
              <a:spcAft>
                <a:spcPts val="0"/>
              </a:spcAft>
              <a:buSzPts val="2850"/>
              <a:buChar char="●"/>
            </a:pPr>
            <a:r>
              <a:rPr b="0" lang="en-US" sz="2850"/>
              <a:t>There is no one “right” answer</a:t>
            </a:r>
            <a:endParaRPr b="0" sz="2850"/>
          </a:p>
          <a:p>
            <a:pPr indent="0" lvl="0" marL="609600" rtl="0" algn="l">
              <a:lnSpc>
                <a:spcPct val="105000"/>
              </a:lnSpc>
              <a:spcBef>
                <a:spcPts val="640"/>
              </a:spcBef>
              <a:spcAft>
                <a:spcPts val="0"/>
              </a:spcAft>
              <a:buSzPts val="3200"/>
              <a:buNone/>
            </a:pPr>
            <a:r>
              <a:t/>
            </a:r>
            <a:endParaRPr b="0" sz="2850"/>
          </a:p>
          <a:p>
            <a:pPr indent="0" lvl="0" marL="609600" rtl="0" algn="l">
              <a:lnSpc>
                <a:spcPct val="105000"/>
              </a:lnSpc>
              <a:spcBef>
                <a:spcPts val="640"/>
              </a:spcBef>
              <a:spcAft>
                <a:spcPts val="0"/>
              </a:spcAft>
              <a:buSzPts val="3200"/>
              <a:buNone/>
            </a:pPr>
            <a:r>
              <a:t/>
            </a:r>
            <a:endParaRPr b="0" sz="2850"/>
          </a:p>
          <a:p>
            <a:pPr indent="0" lvl="0" marL="609600" rtl="0" algn="l">
              <a:lnSpc>
                <a:spcPct val="105000"/>
              </a:lnSpc>
              <a:spcBef>
                <a:spcPts val="640"/>
              </a:spcBef>
              <a:spcAft>
                <a:spcPts val="400"/>
              </a:spcAft>
              <a:buSzPts val="3200"/>
              <a:buNone/>
            </a:pPr>
            <a:r>
              <a:t/>
            </a:r>
            <a:endParaRPr sz="2850"/>
          </a:p>
        </p:txBody>
      </p:sp>
      <p:sp>
        <p:nvSpPr>
          <p:cNvPr id="426" name="Google Shape;426;g13b9c437d47_0_198"/>
          <p:cNvSpPr txBox="1"/>
          <p:nvPr>
            <p:ph idx="2" type="subTitle"/>
          </p:nvPr>
        </p:nvSpPr>
        <p:spPr>
          <a:xfrm>
            <a:off x="5960833" y="1761333"/>
            <a:ext cx="6479700" cy="48828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640"/>
              </a:spcBef>
              <a:spcAft>
                <a:spcPts val="0"/>
              </a:spcAft>
              <a:buSzPts val="3200"/>
              <a:buNone/>
            </a:pPr>
            <a:r>
              <a:rPr lang="en-US" sz="2400"/>
              <a:t>Tools include:</a:t>
            </a:r>
            <a:endParaRPr sz="2400"/>
          </a:p>
          <a:p>
            <a:pPr indent="-457200" lvl="0" marL="609600" rtl="0" algn="l">
              <a:lnSpc>
                <a:spcPct val="105000"/>
              </a:lnSpc>
              <a:spcBef>
                <a:spcPts val="640"/>
              </a:spcBef>
              <a:spcAft>
                <a:spcPts val="0"/>
              </a:spcAft>
              <a:buSzPts val="2400"/>
              <a:buChar char="●"/>
            </a:pPr>
            <a:r>
              <a:rPr b="0" lang="en-US" sz="2400"/>
              <a:t>Overview</a:t>
            </a:r>
            <a:endParaRPr b="0" sz="2400"/>
          </a:p>
          <a:p>
            <a:pPr indent="-457200" lvl="0" marL="609600" rtl="0" algn="l">
              <a:lnSpc>
                <a:spcPct val="105000"/>
              </a:lnSpc>
              <a:spcBef>
                <a:spcPts val="640"/>
              </a:spcBef>
              <a:spcAft>
                <a:spcPts val="0"/>
              </a:spcAft>
              <a:buSzPts val="2400"/>
              <a:buChar char="●"/>
            </a:pPr>
            <a:r>
              <a:rPr b="0" lang="en-US" sz="2400"/>
              <a:t>Let’s Try This Activities </a:t>
            </a:r>
            <a:endParaRPr b="0" sz="2400"/>
          </a:p>
          <a:p>
            <a:pPr indent="-457200" lvl="0" marL="609600" rtl="0" algn="l">
              <a:lnSpc>
                <a:spcPct val="105000"/>
              </a:lnSpc>
              <a:spcBef>
                <a:spcPts val="640"/>
              </a:spcBef>
              <a:spcAft>
                <a:spcPts val="0"/>
              </a:spcAft>
              <a:buSzPts val="2400"/>
              <a:buChar char="●"/>
            </a:pPr>
            <a:r>
              <a:rPr b="0" lang="en-US" sz="2400"/>
              <a:t>Case Studies</a:t>
            </a:r>
            <a:endParaRPr b="0" sz="2400"/>
          </a:p>
          <a:p>
            <a:pPr indent="-457200" lvl="0" marL="609600" rtl="0" algn="l">
              <a:lnSpc>
                <a:spcPct val="105000"/>
              </a:lnSpc>
              <a:spcBef>
                <a:spcPts val="640"/>
              </a:spcBef>
              <a:spcAft>
                <a:spcPts val="0"/>
              </a:spcAft>
              <a:buSzPts val="2400"/>
              <a:buChar char="●"/>
            </a:pPr>
            <a:r>
              <a:rPr b="0" lang="en-US" sz="2400"/>
              <a:t>Discussion and Reflection Questions</a:t>
            </a:r>
            <a:endParaRPr b="0" sz="2400"/>
          </a:p>
          <a:p>
            <a:pPr indent="-457200" lvl="0" marL="609600" rtl="0" algn="l">
              <a:lnSpc>
                <a:spcPct val="105000"/>
              </a:lnSpc>
              <a:spcBef>
                <a:spcPts val="640"/>
              </a:spcBef>
              <a:spcAft>
                <a:spcPts val="0"/>
              </a:spcAft>
              <a:buSzPts val="2400"/>
              <a:buChar char="●"/>
            </a:pPr>
            <a:r>
              <a:rPr b="0" lang="en-US" sz="2400"/>
              <a:t>Curated Resource Lists</a:t>
            </a:r>
            <a:endParaRPr b="0" sz="2400"/>
          </a:p>
          <a:p>
            <a:pPr indent="0" lvl="0" marL="609600" rtl="0" algn="l">
              <a:lnSpc>
                <a:spcPct val="105000"/>
              </a:lnSpc>
              <a:spcBef>
                <a:spcPts val="640"/>
              </a:spcBef>
              <a:spcAft>
                <a:spcPts val="400"/>
              </a:spcAft>
              <a:buSzPts val="3200"/>
              <a:buNone/>
            </a:pPr>
            <a:r>
              <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3b9c437d47_0_206"/>
          <p:cNvSpPr/>
          <p:nvPr/>
        </p:nvSpPr>
        <p:spPr>
          <a:xfrm>
            <a:off x="133" y="1468567"/>
            <a:ext cx="12192000" cy="5389500"/>
          </a:xfrm>
          <a:prstGeom prst="rect">
            <a:avLst/>
          </a:prstGeom>
          <a:solidFill>
            <a:srgbClr val="007C91">
              <a:alpha val="15294"/>
            </a:srgbClr>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13b9c437d47_0_206"/>
          <p:cNvSpPr txBox="1"/>
          <p:nvPr>
            <p:ph type="title"/>
          </p:nvPr>
        </p:nvSpPr>
        <p:spPr>
          <a:xfrm>
            <a:off x="367167" y="224233"/>
            <a:ext cx="11824800" cy="1079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800"/>
              <a:buNone/>
            </a:pPr>
            <a:r>
              <a:rPr lang="en-US"/>
              <a:t>Example Tool: Culturally Responsive Programs </a:t>
            </a:r>
            <a:endParaRPr/>
          </a:p>
        </p:txBody>
      </p:sp>
      <p:pic>
        <p:nvPicPr>
          <p:cNvPr id="433" name="Google Shape;433;g13b9c437d47_0_206"/>
          <p:cNvPicPr preferRelativeResize="0"/>
          <p:nvPr/>
        </p:nvPicPr>
        <p:blipFill rotWithShape="1">
          <a:blip r:embed="rId3">
            <a:alphaModFix/>
          </a:blip>
          <a:srcRect b="0" l="0" r="0" t="0"/>
          <a:stretch/>
        </p:blipFill>
        <p:spPr>
          <a:xfrm>
            <a:off x="309495" y="1837950"/>
            <a:ext cx="3200399" cy="2474977"/>
          </a:xfrm>
          <a:prstGeom prst="rect">
            <a:avLst/>
          </a:prstGeom>
          <a:noFill/>
          <a:ln>
            <a:noFill/>
          </a:ln>
        </p:spPr>
      </p:pic>
      <p:pic>
        <p:nvPicPr>
          <p:cNvPr id="434" name="Google Shape;434;g13b9c437d47_0_206"/>
          <p:cNvPicPr preferRelativeResize="0"/>
          <p:nvPr/>
        </p:nvPicPr>
        <p:blipFill rotWithShape="1">
          <a:blip r:embed="rId4">
            <a:alphaModFix/>
          </a:blip>
          <a:srcRect b="0" l="0" r="0" t="0"/>
          <a:stretch/>
        </p:blipFill>
        <p:spPr>
          <a:xfrm>
            <a:off x="5896478" y="2564892"/>
            <a:ext cx="3200399" cy="2474977"/>
          </a:xfrm>
          <a:prstGeom prst="rect">
            <a:avLst/>
          </a:prstGeom>
          <a:noFill/>
          <a:ln>
            <a:noFill/>
          </a:ln>
        </p:spPr>
      </p:pic>
      <p:pic>
        <p:nvPicPr>
          <p:cNvPr id="435" name="Google Shape;435;g13b9c437d47_0_206"/>
          <p:cNvPicPr preferRelativeResize="0"/>
          <p:nvPr/>
        </p:nvPicPr>
        <p:blipFill rotWithShape="1">
          <a:blip r:embed="rId5">
            <a:alphaModFix/>
          </a:blip>
          <a:srcRect b="0" l="0" r="0" t="0"/>
          <a:stretch/>
        </p:blipFill>
        <p:spPr>
          <a:xfrm>
            <a:off x="8689970" y="4018775"/>
            <a:ext cx="3200399" cy="2474977"/>
          </a:xfrm>
          <a:prstGeom prst="rect">
            <a:avLst/>
          </a:prstGeom>
          <a:noFill/>
          <a:ln>
            <a:noFill/>
          </a:ln>
        </p:spPr>
      </p:pic>
      <p:sp>
        <p:nvSpPr>
          <p:cNvPr id="436" name="Google Shape;436;g13b9c437d47_0_206"/>
          <p:cNvSpPr txBox="1"/>
          <p:nvPr/>
        </p:nvSpPr>
        <p:spPr>
          <a:xfrm>
            <a:off x="309500" y="4283013"/>
            <a:ext cx="3075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Overview</a:t>
            </a:r>
            <a:endParaRPr b="1" i="0" sz="2000" u="none" cap="none" strike="noStrike">
              <a:solidFill>
                <a:srgbClr val="000000"/>
              </a:solidFill>
              <a:latin typeface="Calibri"/>
              <a:ea typeface="Calibri"/>
              <a:cs typeface="Calibri"/>
              <a:sym typeface="Calibri"/>
            </a:endParaRPr>
          </a:p>
        </p:txBody>
      </p:sp>
      <p:sp>
        <p:nvSpPr>
          <p:cNvPr id="437" name="Google Shape;437;g13b9c437d47_0_206"/>
          <p:cNvSpPr txBox="1"/>
          <p:nvPr/>
        </p:nvSpPr>
        <p:spPr>
          <a:xfrm>
            <a:off x="3165375" y="5766788"/>
            <a:ext cx="3075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Let’s Try This</a:t>
            </a:r>
            <a:endParaRPr b="1" i="0" sz="2000" u="none" cap="none" strike="noStrike">
              <a:solidFill>
                <a:srgbClr val="000000"/>
              </a:solidFill>
              <a:latin typeface="Calibri"/>
              <a:ea typeface="Calibri"/>
              <a:cs typeface="Calibri"/>
              <a:sym typeface="Calibri"/>
            </a:endParaRPr>
          </a:p>
        </p:txBody>
      </p:sp>
      <p:sp>
        <p:nvSpPr>
          <p:cNvPr id="438" name="Google Shape;438;g13b9c437d47_0_206"/>
          <p:cNvSpPr txBox="1"/>
          <p:nvPr/>
        </p:nvSpPr>
        <p:spPr>
          <a:xfrm>
            <a:off x="5958875" y="2051263"/>
            <a:ext cx="3075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Reflection Questions</a:t>
            </a:r>
            <a:endParaRPr b="1" i="0" sz="2000" u="none" cap="none" strike="noStrike">
              <a:solidFill>
                <a:srgbClr val="000000"/>
              </a:solidFill>
              <a:latin typeface="Calibri"/>
              <a:ea typeface="Calibri"/>
              <a:cs typeface="Calibri"/>
              <a:sym typeface="Calibri"/>
            </a:endParaRPr>
          </a:p>
        </p:txBody>
      </p:sp>
      <p:sp>
        <p:nvSpPr>
          <p:cNvPr id="439" name="Google Shape;439;g13b9c437d47_0_206"/>
          <p:cNvSpPr txBox="1"/>
          <p:nvPr/>
        </p:nvSpPr>
        <p:spPr>
          <a:xfrm>
            <a:off x="8814775" y="3526163"/>
            <a:ext cx="3075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Resources</a:t>
            </a:r>
            <a:endParaRPr b="1" i="0" sz="2000" u="none" cap="none" strike="noStrike">
              <a:solidFill>
                <a:srgbClr val="000000"/>
              </a:solidFill>
              <a:latin typeface="Calibri"/>
              <a:ea typeface="Calibri"/>
              <a:cs typeface="Calibri"/>
              <a:sym typeface="Calibri"/>
            </a:endParaRPr>
          </a:p>
        </p:txBody>
      </p:sp>
      <p:pic>
        <p:nvPicPr>
          <p:cNvPr id="440" name="Google Shape;440;g13b9c437d47_0_206"/>
          <p:cNvPicPr preferRelativeResize="0"/>
          <p:nvPr/>
        </p:nvPicPr>
        <p:blipFill rotWithShape="1">
          <a:blip r:embed="rId6">
            <a:alphaModFix/>
          </a:blip>
          <a:srcRect b="0" l="0" r="0" t="0"/>
          <a:stretch/>
        </p:blipFill>
        <p:spPr>
          <a:xfrm>
            <a:off x="3102986" y="3291833"/>
            <a:ext cx="3200399" cy="24749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13b9c437d47_0_219"/>
          <p:cNvSpPr txBox="1"/>
          <p:nvPr>
            <p:ph type="title"/>
          </p:nvPr>
        </p:nvSpPr>
        <p:spPr>
          <a:xfrm>
            <a:off x="616133" y="21046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2418"/>
              <a:buNone/>
            </a:pPr>
            <a:r>
              <a:rPr lang="en-US" sz="4250"/>
              <a:t>Equity &amp; Inclusion in Community Engagement</a:t>
            </a:r>
            <a:endParaRPr sz="4250"/>
          </a:p>
          <a:p>
            <a:pPr indent="0" lvl="0" marL="0" rtl="0" algn="ctr">
              <a:lnSpc>
                <a:spcPct val="100000"/>
              </a:lnSpc>
              <a:spcBef>
                <a:spcPts val="0"/>
              </a:spcBef>
              <a:spcAft>
                <a:spcPts val="0"/>
              </a:spcAft>
              <a:buSzPct val="151675"/>
              <a:buNone/>
            </a:pPr>
            <a:r>
              <a:rPr lang="en-US" sz="3150"/>
              <a:t>Building trust, deepening relationships, and creating sustainable change</a:t>
            </a:r>
            <a:endParaRPr sz="3150"/>
          </a:p>
          <a:p>
            <a:pPr indent="0" lvl="0" marL="0" rtl="0" algn="ctr">
              <a:lnSpc>
                <a:spcPct val="115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t/>
            </a:r>
            <a:endParaRPr/>
          </a:p>
        </p:txBody>
      </p:sp>
      <p:pic>
        <p:nvPicPr>
          <p:cNvPr id="446" name="Google Shape;446;g13b9c437d47_0_219"/>
          <p:cNvPicPr preferRelativeResize="0"/>
          <p:nvPr/>
        </p:nvPicPr>
        <p:blipFill rotWithShape="1">
          <a:blip r:embed="rId3">
            <a:alphaModFix/>
          </a:blip>
          <a:srcRect b="0" l="0" r="0" t="0"/>
          <a:stretch/>
        </p:blipFill>
        <p:spPr>
          <a:xfrm>
            <a:off x="9917202" y="3382520"/>
            <a:ext cx="2274800" cy="3039129"/>
          </a:xfrm>
          <a:prstGeom prst="rect">
            <a:avLst/>
          </a:prstGeom>
          <a:noFill/>
          <a:ln>
            <a:noFill/>
          </a:ln>
        </p:spPr>
      </p:pic>
      <p:pic>
        <p:nvPicPr>
          <p:cNvPr id="447" name="Google Shape;447;g13b9c437d47_0_219"/>
          <p:cNvPicPr preferRelativeResize="0"/>
          <p:nvPr/>
        </p:nvPicPr>
        <p:blipFill rotWithShape="1">
          <a:blip r:embed="rId4">
            <a:alphaModFix/>
          </a:blip>
          <a:srcRect b="0" l="0" r="0" t="0"/>
          <a:stretch/>
        </p:blipFill>
        <p:spPr>
          <a:xfrm>
            <a:off x="8121826" y="3786700"/>
            <a:ext cx="2166525" cy="2838151"/>
          </a:xfrm>
          <a:prstGeom prst="rect">
            <a:avLst/>
          </a:prstGeom>
          <a:noFill/>
          <a:ln>
            <a:noFill/>
          </a:ln>
        </p:spPr>
      </p:pic>
      <p:sp>
        <p:nvSpPr>
          <p:cNvPr id="448" name="Google Shape;448;g13b9c437d47_0_219"/>
          <p:cNvSpPr txBox="1"/>
          <p:nvPr>
            <p:ph idx="2" type="subTitle"/>
          </p:nvPr>
        </p:nvSpPr>
        <p:spPr>
          <a:xfrm>
            <a:off x="616133" y="681033"/>
            <a:ext cx="5770500" cy="12765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640"/>
              </a:spcBef>
              <a:spcAft>
                <a:spcPts val="0"/>
              </a:spcAft>
              <a:buSzPts val="3200"/>
              <a:buNone/>
            </a:pPr>
            <a:r>
              <a:t/>
            </a:r>
            <a:endParaRPr b="0" sz="2400"/>
          </a:p>
          <a:p>
            <a:pPr indent="0" lvl="0" marL="0" rtl="0" algn="l">
              <a:lnSpc>
                <a:spcPct val="105000"/>
              </a:lnSpc>
              <a:spcBef>
                <a:spcPts val="640"/>
              </a:spcBef>
              <a:spcAft>
                <a:spcPts val="400"/>
              </a:spcAft>
              <a:buSzPts val="3200"/>
              <a:buNone/>
            </a:pPr>
            <a:r>
              <a:rPr lang="en-US" sz="2700"/>
              <a:t>Example DEAI Tool: </a:t>
            </a:r>
            <a:endParaRPr sz="2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g13b9c437d47_0_226"/>
          <p:cNvPicPr preferRelativeResize="0"/>
          <p:nvPr/>
        </p:nvPicPr>
        <p:blipFill rotWithShape="1">
          <a:blip r:embed="rId3">
            <a:alphaModFix/>
          </a:blip>
          <a:srcRect b="0" l="0" r="0" t="0"/>
          <a:stretch/>
        </p:blipFill>
        <p:spPr>
          <a:xfrm>
            <a:off x="537300" y="384315"/>
            <a:ext cx="11360804" cy="6473685"/>
          </a:xfrm>
          <a:prstGeom prst="rect">
            <a:avLst/>
          </a:prstGeom>
          <a:noFill/>
          <a:ln>
            <a:noFill/>
          </a:ln>
        </p:spPr>
      </p:pic>
      <p:sp>
        <p:nvSpPr>
          <p:cNvPr id="454" name="Google Shape;454;g13b9c437d47_0_226"/>
          <p:cNvSpPr txBox="1"/>
          <p:nvPr>
            <p:ph idx="1" type="body"/>
          </p:nvPr>
        </p:nvSpPr>
        <p:spPr>
          <a:xfrm>
            <a:off x="3828033" y="6511200"/>
            <a:ext cx="4084800" cy="346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600"/>
              </a:spcBef>
              <a:spcAft>
                <a:spcPts val="0"/>
              </a:spcAft>
              <a:buSzPts val="2500"/>
              <a:buNone/>
            </a:pPr>
            <a:r>
              <a:rPr lang="en-US" sz="900">
                <a:highlight>
                  <a:srgbClr val="FFFFFF"/>
                </a:highlight>
                <a:latin typeface="Arial"/>
                <a:ea typeface="Arial"/>
                <a:cs typeface="Arial"/>
                <a:sym typeface="Arial"/>
              </a:rPr>
              <a:t>*Adapted from the International Association for Public Participation</a:t>
            </a:r>
            <a:endParaRPr sz="900">
              <a:highlight>
                <a:srgbClr val="FFFFFF"/>
              </a:highlight>
              <a:latin typeface="Arial"/>
              <a:ea typeface="Arial"/>
              <a:cs typeface="Arial"/>
              <a:sym typeface="Arial"/>
            </a:endParaRPr>
          </a:p>
        </p:txBody>
      </p:sp>
      <p:sp>
        <p:nvSpPr>
          <p:cNvPr id="455" name="Google Shape;455;g13b9c437d47_0_226"/>
          <p:cNvSpPr txBox="1"/>
          <p:nvPr>
            <p:ph type="title"/>
          </p:nvPr>
        </p:nvSpPr>
        <p:spPr>
          <a:xfrm>
            <a:off x="415600" y="-25533"/>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99074"/>
              <a:buNone/>
            </a:pPr>
            <a:r>
              <a:rPr lang="en-US" sz="2400"/>
              <a:t>Equity &amp; Inclusion in Community Engagement</a:t>
            </a:r>
            <a:endParaRPr sz="2400"/>
          </a:p>
          <a:p>
            <a:pPr indent="0" lvl="0" marL="0" rtl="0" algn="ctr">
              <a:lnSpc>
                <a:spcPct val="100000"/>
              </a:lnSpc>
              <a:spcBef>
                <a:spcPts val="0"/>
              </a:spcBef>
              <a:spcAft>
                <a:spcPts val="0"/>
              </a:spcAft>
              <a:buSzPct val="160166"/>
              <a:buNone/>
            </a:pPr>
            <a:r>
              <a:rPr lang="en-US" sz="2983"/>
              <a:t>Increasing Level of Community-Driven Involvement </a:t>
            </a:r>
            <a:endParaRPr sz="2983"/>
          </a:p>
          <a:p>
            <a:pPr indent="0" lvl="0" marL="0" rtl="0" algn="ctr">
              <a:lnSpc>
                <a:spcPct val="100000"/>
              </a:lnSpc>
              <a:spcBef>
                <a:spcPts val="0"/>
              </a:spcBef>
              <a:spcAft>
                <a:spcPts val="0"/>
              </a:spcAft>
              <a:buSzPct val="111111"/>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13b9c437d47_0_232"/>
          <p:cNvSpPr txBox="1"/>
          <p:nvPr>
            <p:ph type="title"/>
          </p:nvPr>
        </p:nvSpPr>
        <p:spPr>
          <a:xfrm>
            <a:off x="415600" y="2885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76954"/>
              <a:buNone/>
            </a:pPr>
            <a:r>
              <a:rPr lang="en-US" sz="2700"/>
              <a:t>Equity &amp; Inclusion in Community Engagement</a:t>
            </a:r>
            <a:endParaRPr sz="2700"/>
          </a:p>
          <a:p>
            <a:pPr indent="0" lvl="0" marL="0" rtl="0" algn="ctr">
              <a:lnSpc>
                <a:spcPct val="100000"/>
              </a:lnSpc>
              <a:spcBef>
                <a:spcPts val="0"/>
              </a:spcBef>
              <a:spcAft>
                <a:spcPts val="0"/>
              </a:spcAft>
              <a:buSzPct val="111111"/>
              <a:buNone/>
            </a:pPr>
            <a:r>
              <a:rPr lang="en-US"/>
              <a:t>Examples of Community Engagement Work Activity</a:t>
            </a:r>
            <a:endParaRPr/>
          </a:p>
          <a:p>
            <a:pPr indent="0" lvl="0" marL="0" rtl="0" algn="ctr">
              <a:lnSpc>
                <a:spcPct val="115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t/>
            </a:r>
            <a:endParaRPr/>
          </a:p>
        </p:txBody>
      </p:sp>
      <p:sp>
        <p:nvSpPr>
          <p:cNvPr id="461" name="Google Shape;461;g13b9c437d47_0_232"/>
          <p:cNvSpPr txBox="1"/>
          <p:nvPr>
            <p:ph idx="2" type="subTitle"/>
          </p:nvPr>
        </p:nvSpPr>
        <p:spPr>
          <a:xfrm>
            <a:off x="709700" y="1452458"/>
            <a:ext cx="11360700" cy="800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SzPts val="3200"/>
              <a:buNone/>
            </a:pPr>
            <a:r>
              <a:rPr b="0" lang="en-US" sz="2850"/>
              <a:t>Think about where you most often fall on this spectrum and think about examples in your work and how this affects your DEAI practice. </a:t>
            </a:r>
            <a:endParaRPr b="0" sz="2850"/>
          </a:p>
          <a:p>
            <a:pPr indent="0" lvl="0" marL="0" rtl="0" algn="ctr">
              <a:lnSpc>
                <a:spcPct val="100000"/>
              </a:lnSpc>
              <a:spcBef>
                <a:spcPts val="640"/>
              </a:spcBef>
              <a:spcAft>
                <a:spcPts val="0"/>
              </a:spcAft>
              <a:buSzPts val="3200"/>
              <a:buNone/>
            </a:pPr>
            <a:r>
              <a:rPr b="0" lang="en-US" sz="2850"/>
              <a:t>  </a:t>
            </a:r>
            <a:endParaRPr b="0" sz="2850"/>
          </a:p>
        </p:txBody>
      </p:sp>
      <p:graphicFrame>
        <p:nvGraphicFramePr>
          <p:cNvPr id="462" name="Google Shape;462;g13b9c437d47_0_232"/>
          <p:cNvGraphicFramePr/>
          <p:nvPr/>
        </p:nvGraphicFramePr>
        <p:xfrm>
          <a:off x="709700" y="2652933"/>
          <a:ext cx="3000000" cy="3000000"/>
        </p:xfrm>
        <a:graphic>
          <a:graphicData uri="http://schemas.openxmlformats.org/drawingml/2006/table">
            <a:tbl>
              <a:tblPr>
                <a:noFill/>
                <a:tableStyleId>{E0274A59-61CF-458E-9B74-B0DAEDE1AA83}</a:tableStyleId>
              </a:tblPr>
              <a:tblGrid>
                <a:gridCol w="2213325"/>
                <a:gridCol w="2213325"/>
                <a:gridCol w="2213325"/>
                <a:gridCol w="2213325"/>
                <a:gridCol w="2213325"/>
              </a:tblGrid>
              <a:tr h="3411125">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Outreach</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Family Science Events at Local Schools</a:t>
                      </a:r>
                      <a:endParaRPr b="1" sz="1500" u="none" cap="none" strike="noStrike">
                        <a:solidFill>
                          <a:schemeClr val="dk2"/>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900"/>
                        <a:buFont typeface="Arial"/>
                        <a:buNone/>
                      </a:pPr>
                      <a:r>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Consulting</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Getting student input on traveling exhibits</a:t>
                      </a:r>
                      <a:endParaRPr i="1" sz="1900" u="none" cap="none" strike="noStrike">
                        <a:solidFill>
                          <a:schemeClr val="dk2"/>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Involving</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Prototyping with visitors and the community</a:t>
                      </a:r>
                      <a:endParaRPr i="1" sz="1900" u="none" cap="none" strike="noStrike">
                        <a:solidFill>
                          <a:schemeClr val="dk2"/>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Collaborating</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Development team creating shared goals and funding with partner organizations</a:t>
                      </a:r>
                      <a:endParaRPr sz="1100" u="none" cap="none" strike="noStrike">
                        <a:solidFill>
                          <a:schemeClr val="dk2"/>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Sharing Leadership</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Museum &amp; Head Start Partnership: teacher training and family engagement events</a:t>
                      </a:r>
                      <a:endParaRPr sz="1100" u="none" cap="none" strike="noStrike">
                        <a:solidFill>
                          <a:schemeClr val="dk2"/>
                        </a:solidFill>
                        <a:latin typeface="Caveat"/>
                        <a:ea typeface="Caveat"/>
                        <a:cs typeface="Caveat"/>
                        <a:sym typeface="Caveat"/>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13b9c437d47_0_238"/>
          <p:cNvSpPr txBox="1"/>
          <p:nvPr>
            <p:ph type="title"/>
          </p:nvPr>
        </p:nvSpPr>
        <p:spPr>
          <a:xfrm>
            <a:off x="415600" y="2885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76954"/>
              <a:buNone/>
            </a:pPr>
            <a:r>
              <a:rPr lang="en-US" sz="2700"/>
              <a:t>Equity &amp; Inclusion in Community Engagement</a:t>
            </a:r>
            <a:endParaRPr sz="2700"/>
          </a:p>
          <a:p>
            <a:pPr indent="0" lvl="0" marL="0" rtl="0" algn="ctr">
              <a:lnSpc>
                <a:spcPct val="100000"/>
              </a:lnSpc>
              <a:spcBef>
                <a:spcPts val="0"/>
              </a:spcBef>
              <a:spcAft>
                <a:spcPts val="0"/>
              </a:spcAft>
              <a:buSzPct val="111111"/>
              <a:buNone/>
            </a:pPr>
            <a:r>
              <a:rPr lang="en-US"/>
              <a:t>Reflection Questions</a:t>
            </a:r>
            <a:endParaRPr/>
          </a:p>
          <a:p>
            <a:pPr indent="0" lvl="0" marL="0" rtl="0" algn="ctr">
              <a:lnSpc>
                <a:spcPct val="115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t/>
            </a:r>
            <a:endParaRPr/>
          </a:p>
        </p:txBody>
      </p:sp>
      <p:sp>
        <p:nvSpPr>
          <p:cNvPr id="468" name="Google Shape;468;g13b9c437d47_0_238"/>
          <p:cNvSpPr txBox="1"/>
          <p:nvPr>
            <p:ph idx="1" type="body"/>
          </p:nvPr>
        </p:nvSpPr>
        <p:spPr>
          <a:xfrm>
            <a:off x="692333" y="2537533"/>
            <a:ext cx="6971700" cy="3694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2500"/>
              <a:buNone/>
            </a:pPr>
            <a:r>
              <a:t/>
            </a:r>
            <a:endParaRPr/>
          </a:p>
          <a:p>
            <a:pPr indent="0" lvl="0" marL="0" rtl="0" algn="l">
              <a:lnSpc>
                <a:spcPct val="100000"/>
              </a:lnSpc>
              <a:spcBef>
                <a:spcPts val="640"/>
              </a:spcBef>
              <a:spcAft>
                <a:spcPts val="0"/>
              </a:spcAft>
              <a:buSzPts val="2500"/>
              <a:buNone/>
            </a:pPr>
            <a:r>
              <a:t/>
            </a:r>
            <a:endParaRPr/>
          </a:p>
        </p:txBody>
      </p:sp>
      <p:sp>
        <p:nvSpPr>
          <p:cNvPr id="469" name="Google Shape;469;g13b9c437d47_0_238"/>
          <p:cNvSpPr txBox="1"/>
          <p:nvPr>
            <p:ph idx="2" type="subTitle"/>
          </p:nvPr>
        </p:nvSpPr>
        <p:spPr>
          <a:xfrm>
            <a:off x="616100" y="1737533"/>
            <a:ext cx="11266500" cy="800100"/>
          </a:xfrm>
          <a:prstGeom prst="rect">
            <a:avLst/>
          </a:prstGeom>
          <a:noFill/>
          <a:ln>
            <a:noFill/>
          </a:ln>
        </p:spPr>
        <p:txBody>
          <a:bodyPr anchorCtr="0" anchor="t" bIns="45700" lIns="91425" spcFirstLastPara="1" rIns="91425" wrap="square" tIns="45700">
            <a:noAutofit/>
          </a:bodyPr>
          <a:lstStyle/>
          <a:p>
            <a:pPr indent="-485775" lvl="0" marL="609600" rtl="0" algn="l">
              <a:lnSpc>
                <a:spcPct val="100000"/>
              </a:lnSpc>
              <a:spcBef>
                <a:spcPts val="1400"/>
              </a:spcBef>
              <a:spcAft>
                <a:spcPts val="0"/>
              </a:spcAft>
              <a:buSzPts val="2850"/>
              <a:buAutoNum type="arabicPeriod"/>
            </a:pPr>
            <a:r>
              <a:rPr b="0" lang="en-US" sz="2850"/>
              <a:t>How can you authentically involve community participants in planning, implementing, and sustaining the program? </a:t>
            </a:r>
            <a:endParaRPr b="0" sz="2850"/>
          </a:p>
          <a:p>
            <a:pPr indent="-485775" lvl="0" marL="609600" rtl="0" algn="l">
              <a:lnSpc>
                <a:spcPct val="100000"/>
              </a:lnSpc>
              <a:spcBef>
                <a:spcPts val="1400"/>
              </a:spcBef>
              <a:spcAft>
                <a:spcPts val="0"/>
              </a:spcAft>
              <a:buSzPts val="2850"/>
              <a:buAutoNum type="arabicPeriod"/>
            </a:pPr>
            <a:r>
              <a:rPr b="0" lang="en-US" sz="2850"/>
              <a:t>What does your end product look like, and what strategies do </a:t>
            </a:r>
            <a:br>
              <a:rPr b="0" lang="en-US" sz="2850"/>
            </a:br>
            <a:r>
              <a:rPr b="0" lang="en-US" sz="2850"/>
              <a:t>you have in mind to make visible the voices of the community and program participants?</a:t>
            </a:r>
            <a:endParaRPr b="0" sz="2850"/>
          </a:p>
          <a:p>
            <a:pPr indent="-485775" lvl="0" marL="609600" rtl="0" algn="l">
              <a:lnSpc>
                <a:spcPct val="100000"/>
              </a:lnSpc>
              <a:spcBef>
                <a:spcPts val="1400"/>
              </a:spcBef>
              <a:spcAft>
                <a:spcPts val="0"/>
              </a:spcAft>
              <a:buSzPts val="2850"/>
              <a:buAutoNum type="arabicPeriod"/>
            </a:pPr>
            <a:r>
              <a:rPr b="0" lang="en-US" sz="2850"/>
              <a:t>How would you make sure that the exchange between individuals and organizations are and feel fair and just?</a:t>
            </a:r>
            <a:endParaRPr b="0" sz="2850"/>
          </a:p>
          <a:p>
            <a:pPr indent="-485775" lvl="0" marL="609600" rtl="0" algn="l">
              <a:lnSpc>
                <a:spcPct val="100000"/>
              </a:lnSpc>
              <a:spcBef>
                <a:spcPts val="1400"/>
              </a:spcBef>
              <a:spcAft>
                <a:spcPts val="0"/>
              </a:spcAft>
              <a:buSzPts val="2850"/>
              <a:buAutoNum type="arabicPeriod"/>
            </a:pPr>
            <a:r>
              <a:rPr b="0" lang="en-US" sz="2850"/>
              <a:t>How are you building trust with your partners and community members?</a:t>
            </a:r>
            <a:endParaRPr sz="2850">
              <a:solidFill>
                <a:srgbClr val="007C9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g13b9c437d47_0_137"/>
          <p:cNvPicPr preferRelativeResize="0"/>
          <p:nvPr/>
        </p:nvPicPr>
        <p:blipFill rotWithShape="1">
          <a:blip r:embed="rId3">
            <a:alphaModFix/>
          </a:blip>
          <a:srcRect b="0" l="0" r="0" t="0"/>
          <a:stretch/>
        </p:blipFill>
        <p:spPr>
          <a:xfrm>
            <a:off x="363333" y="1855583"/>
            <a:ext cx="3515699" cy="3515699"/>
          </a:xfrm>
          <a:prstGeom prst="rect">
            <a:avLst/>
          </a:prstGeom>
          <a:noFill/>
          <a:ln>
            <a:noFill/>
          </a:ln>
        </p:spPr>
      </p:pic>
      <p:sp>
        <p:nvSpPr>
          <p:cNvPr id="475" name="Google Shape;475;g13b9c437d47_0_137"/>
          <p:cNvSpPr txBox="1"/>
          <p:nvPr/>
        </p:nvSpPr>
        <p:spPr>
          <a:xfrm>
            <a:off x="247567" y="5901633"/>
            <a:ext cx="107079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lang="en-US" sz="1900">
                <a:solidFill>
                  <a:schemeClr val="dk1"/>
                </a:solidFill>
                <a:latin typeface="Calibri"/>
                <a:ea typeface="Calibri"/>
                <a:cs typeface="Calibri"/>
                <a:sym typeface="Calibri"/>
              </a:rPr>
              <a:t>https://padlet.com/ajackson278/CAISENISENet</a:t>
            </a:r>
            <a:endParaRPr b="0" i="0" sz="1900" u="none" cap="none" strike="noStrike">
              <a:solidFill>
                <a:schemeClr val="dk1"/>
              </a:solidFill>
              <a:latin typeface="Calibri"/>
              <a:ea typeface="Calibri"/>
              <a:cs typeface="Calibri"/>
              <a:sym typeface="Calibri"/>
            </a:endParaRPr>
          </a:p>
        </p:txBody>
      </p:sp>
      <p:sp>
        <p:nvSpPr>
          <p:cNvPr id="476" name="Google Shape;476;g13b9c437d47_0_137"/>
          <p:cNvSpPr txBox="1"/>
          <p:nvPr>
            <p:ph type="ctrTitle"/>
          </p:nvPr>
        </p:nvSpPr>
        <p:spPr>
          <a:xfrm>
            <a:off x="247567" y="222833"/>
            <a:ext cx="11648700" cy="915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300"/>
              <a:buNone/>
            </a:pPr>
            <a:r>
              <a:rPr b="1" lang="en-US" sz="4800">
                <a:latin typeface="Calibri"/>
                <a:ea typeface="Calibri"/>
                <a:cs typeface="Calibri"/>
                <a:sym typeface="Calibri"/>
              </a:rPr>
              <a:t>Padlet Resources</a:t>
            </a:r>
            <a:endParaRPr b="1" sz="4800">
              <a:latin typeface="Calibri"/>
              <a:ea typeface="Calibri"/>
              <a:cs typeface="Calibri"/>
              <a:sym typeface="Calibri"/>
            </a:endParaRPr>
          </a:p>
        </p:txBody>
      </p:sp>
      <p:sp>
        <p:nvSpPr>
          <p:cNvPr id="477" name="Google Shape;477;g13b9c437d47_0_137"/>
          <p:cNvSpPr/>
          <p:nvPr/>
        </p:nvSpPr>
        <p:spPr>
          <a:xfrm flipH="1" rot="10800000">
            <a:off x="-2669517" y="1446592"/>
            <a:ext cx="17664900" cy="24900"/>
          </a:xfrm>
          <a:prstGeom prst="mathMinus">
            <a:avLst>
              <a:gd fmla="val 99933" name="adj1"/>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78" name="Google Shape;478;g13b9c437d47_0_137"/>
          <p:cNvPicPr preferRelativeResize="0"/>
          <p:nvPr/>
        </p:nvPicPr>
        <p:blipFill>
          <a:blip r:embed="rId4">
            <a:alphaModFix/>
          </a:blip>
          <a:stretch>
            <a:fillRect/>
          </a:stretch>
        </p:blipFill>
        <p:spPr>
          <a:xfrm>
            <a:off x="4071250" y="1779374"/>
            <a:ext cx="7824900" cy="3759600"/>
          </a:xfrm>
          <a:prstGeom prst="roundRect">
            <a:avLst>
              <a:gd fmla="val 16667" name="adj"/>
            </a:avLst>
          </a:prstGeom>
          <a:noFill/>
          <a:ln cap="flat" cmpd="sng" w="76200">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152c64b424b_4_225"/>
          <p:cNvSpPr txBox="1"/>
          <p:nvPr>
            <p:ph idx="4294967295" type="subTitle"/>
          </p:nvPr>
        </p:nvSpPr>
        <p:spPr>
          <a:xfrm>
            <a:off x="1500867" y="1724700"/>
            <a:ext cx="10691100" cy="4901700"/>
          </a:xfrm>
          <a:prstGeom prst="rect">
            <a:avLst/>
          </a:prstGeom>
          <a:noFill/>
          <a:ln>
            <a:noFill/>
          </a:ln>
        </p:spPr>
        <p:txBody>
          <a:bodyPr anchorCtr="0" anchor="t" bIns="121900" lIns="121900" spcFirstLastPara="1" rIns="121900" wrap="square" tIns="121900">
            <a:normAutofit lnSpcReduction="10000"/>
          </a:bodyPr>
          <a:lstStyle/>
          <a:p>
            <a:pPr indent="0" lvl="0" marL="0" marR="0" rtl="0" algn="l">
              <a:lnSpc>
                <a:spcPct val="115000"/>
              </a:lnSpc>
              <a:spcBef>
                <a:spcPts val="0"/>
              </a:spcBef>
              <a:spcAft>
                <a:spcPts val="0"/>
              </a:spcAft>
              <a:buClr>
                <a:schemeClr val="dk1"/>
              </a:buClr>
              <a:buSzPts val="800"/>
              <a:buFont typeface="Calibri"/>
              <a:buNone/>
            </a:pPr>
            <a:r>
              <a:rPr b="0" i="0" lang="en-US" sz="1300" u="none" cap="none" strike="noStrike">
                <a:solidFill>
                  <a:schemeClr val="dk1"/>
                </a:solidFill>
                <a:latin typeface="Calibri"/>
                <a:ea typeface="Calibri"/>
                <a:cs typeface="Calibri"/>
                <a:sym typeface="Calibri"/>
              </a:rPr>
              <a:t>Support from the National Science Foundation: </a:t>
            </a:r>
            <a:r>
              <a:rPr b="0" i="1" lang="en-US" sz="1300" u="none" cap="none" strike="noStrike">
                <a:solidFill>
                  <a:schemeClr val="dk1"/>
                </a:solidFill>
                <a:highlight>
                  <a:srgbClr val="FFFF00"/>
                </a:highlight>
                <a:latin typeface="Calibri"/>
                <a:ea typeface="Calibri"/>
                <a:cs typeface="Calibri"/>
                <a:sym typeface="Calibri"/>
              </a:rPr>
              <a:t>Nanoscale Informal Science Education Network </a:t>
            </a:r>
            <a:r>
              <a:rPr b="0" i="0" lang="en-US" sz="1300" u="none" cap="none" strike="noStrike">
                <a:solidFill>
                  <a:schemeClr val="dk1"/>
                </a:solidFill>
                <a:highlight>
                  <a:srgbClr val="FFFF00"/>
                </a:highlight>
                <a:latin typeface="Calibri"/>
                <a:ea typeface="Calibri"/>
                <a:cs typeface="Calibri"/>
                <a:sym typeface="Calibri"/>
              </a:rPr>
              <a:t>(#0532536, #0940143), </a:t>
            </a:r>
            <a:r>
              <a:rPr b="0" i="1" lang="en-US" sz="1300" u="none" cap="none" strike="noStrike">
                <a:solidFill>
                  <a:schemeClr val="dk1"/>
                </a:solidFill>
                <a:latin typeface="Calibri"/>
                <a:ea typeface="Calibri"/>
                <a:cs typeface="Calibri"/>
                <a:sym typeface="Calibri"/>
              </a:rPr>
              <a:t>Multi-Site Public Engagement in Science</a:t>
            </a:r>
            <a:r>
              <a:rPr b="0" i="0" lang="en-US" sz="1300" u="none" cap="none" strike="noStrike">
                <a:solidFill>
                  <a:schemeClr val="dk1"/>
                </a:solidFill>
                <a:latin typeface="Calibri"/>
                <a:ea typeface="Calibri"/>
                <a:cs typeface="Calibri"/>
                <a:sym typeface="Calibri"/>
              </a:rPr>
              <a:t> (#1421179),</a:t>
            </a:r>
            <a:r>
              <a:rPr b="0" i="1" lang="en-US" sz="1300" u="none" cap="none" strike="noStrike">
                <a:solidFill>
                  <a:schemeClr val="dk1"/>
                </a:solidFill>
                <a:latin typeface="Calibri"/>
                <a:ea typeface="Calibri"/>
                <a:cs typeface="Calibri"/>
                <a:sym typeface="Calibri"/>
              </a:rPr>
              <a:t> Increasing Learning and Efficacy about Emerging Technologies</a:t>
            </a:r>
            <a:r>
              <a:rPr b="0" i="0" lang="en-US" sz="1300" u="none" cap="none" strike="noStrike">
                <a:solidFill>
                  <a:schemeClr val="dk1"/>
                </a:solidFill>
                <a:latin typeface="Calibri"/>
                <a:ea typeface="Calibri"/>
                <a:cs typeface="Calibri"/>
                <a:sym typeface="Calibri"/>
              </a:rPr>
              <a:t> (#1516684), </a:t>
            </a:r>
            <a:r>
              <a:rPr b="0" i="1" lang="en-US" sz="1300" u="none" cap="none" strike="noStrike">
                <a:solidFill>
                  <a:schemeClr val="dk1"/>
                </a:solidFill>
                <a:latin typeface="Calibri"/>
                <a:ea typeface="Calibri"/>
                <a:cs typeface="Calibri"/>
                <a:sym typeface="Calibri"/>
              </a:rPr>
              <a:t>ChemAttitudes </a:t>
            </a:r>
            <a:r>
              <a:rPr b="0" i="0" lang="en-US" sz="1300" u="none" cap="none" strike="noStrike">
                <a:solidFill>
                  <a:schemeClr val="dk1"/>
                </a:solidFill>
                <a:latin typeface="Calibri"/>
                <a:ea typeface="Calibri"/>
                <a:cs typeface="Calibri"/>
                <a:sym typeface="Calibri"/>
              </a:rPr>
              <a:t>(#1612482), </a:t>
            </a:r>
            <a:r>
              <a:rPr b="0" i="1" lang="en-US" sz="1300" u="none" cap="none" strike="noStrike">
                <a:solidFill>
                  <a:schemeClr val="dk1"/>
                </a:solidFill>
                <a:latin typeface="Calibri"/>
                <a:ea typeface="Calibri"/>
                <a:cs typeface="Calibri"/>
                <a:sym typeface="Calibri"/>
              </a:rPr>
              <a:t>Wireless Radio Communications</a:t>
            </a:r>
            <a:r>
              <a:rPr b="0" i="0" lang="en-US" sz="1300" u="none" cap="none" strike="noStrike">
                <a:solidFill>
                  <a:schemeClr val="dk1"/>
                </a:solidFill>
                <a:latin typeface="Calibri"/>
                <a:ea typeface="Calibri"/>
                <a:cs typeface="Calibri"/>
                <a:sym typeface="Calibri"/>
              </a:rPr>
              <a:t> (#2005784), </a:t>
            </a:r>
            <a:r>
              <a:rPr b="0" i="1" lang="en-US" sz="1300" u="none" cap="none" strike="noStrike">
                <a:solidFill>
                  <a:schemeClr val="dk1"/>
                </a:solidFill>
                <a:latin typeface="Calibri"/>
                <a:ea typeface="Calibri"/>
                <a:cs typeface="Calibri"/>
                <a:sym typeface="Calibri"/>
              </a:rPr>
              <a:t>STEM and Social Capital</a:t>
            </a:r>
            <a:r>
              <a:rPr b="0" i="0" lang="en-US" sz="1300" u="none" cap="none" strike="noStrike">
                <a:solidFill>
                  <a:schemeClr val="dk1"/>
                </a:solidFill>
                <a:latin typeface="Calibri"/>
                <a:ea typeface="Calibri"/>
                <a:cs typeface="Calibri"/>
                <a:sym typeface="Calibri"/>
              </a:rPr>
              <a:t> (#2045306). Any opinions, findings, and conclusions or recommendations expressed in this presentation are those of the authors and do not necessarily reflect the views of the Foundation.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rPr b="0" i="0" lang="en-US" sz="1300" u="none" cap="none" strike="noStrike">
                <a:solidFill>
                  <a:schemeClr val="dk1"/>
                </a:solidFill>
                <a:latin typeface="Calibri"/>
                <a:ea typeface="Calibri"/>
                <a:cs typeface="Calibri"/>
                <a:sym typeface="Calibri"/>
              </a:rPr>
              <a:t>Support from NASA: </a:t>
            </a:r>
            <a:r>
              <a:rPr b="0" i="1" lang="en-US" sz="1300" u="none" cap="none" strike="noStrike">
                <a:solidFill>
                  <a:schemeClr val="dk1"/>
                </a:solidFill>
                <a:highlight>
                  <a:srgbClr val="FFFF00"/>
                </a:highlight>
                <a:latin typeface="Calibri"/>
                <a:ea typeface="Calibri"/>
                <a:cs typeface="Calibri"/>
                <a:sym typeface="Calibri"/>
              </a:rPr>
              <a:t>Space and Earth Informal STEM Education </a:t>
            </a:r>
            <a:r>
              <a:rPr b="0" i="0" lang="en-US" sz="1300" u="none" cap="none" strike="noStrike">
                <a:solidFill>
                  <a:schemeClr val="dk1"/>
                </a:solidFill>
                <a:highlight>
                  <a:srgbClr val="FFFF00"/>
                </a:highlight>
                <a:latin typeface="Calibri"/>
                <a:ea typeface="Calibri"/>
                <a:cs typeface="Calibri"/>
                <a:sym typeface="Calibri"/>
              </a:rPr>
              <a:t>(#NNX16AC67A, #80NSSC18M0061), </a:t>
            </a:r>
            <a:r>
              <a:rPr b="0" i="1" lang="en-US" sz="1300" u="none" cap="none" strike="noStrike">
                <a:solidFill>
                  <a:schemeClr val="dk1"/>
                </a:solidFill>
                <a:latin typeface="Calibri"/>
                <a:ea typeface="Calibri"/>
                <a:cs typeface="Calibri"/>
                <a:sym typeface="Calibri"/>
              </a:rPr>
              <a:t>Moon and Beyond </a:t>
            </a:r>
            <a:r>
              <a:rPr b="0" i="0" lang="en-US" sz="1300" u="none" cap="none" strike="noStrike">
                <a:solidFill>
                  <a:schemeClr val="dk1"/>
                </a:solidFill>
                <a:latin typeface="Calibri"/>
                <a:ea typeface="Calibri"/>
                <a:cs typeface="Calibri"/>
                <a:sym typeface="Calibri"/>
              </a:rPr>
              <a:t>(#80NSSC18K1219), </a:t>
            </a:r>
            <a:r>
              <a:rPr b="0" i="1" lang="en-US" sz="1300" u="none" cap="none" strike="noStrike">
                <a:solidFill>
                  <a:schemeClr val="dk1"/>
                </a:solidFill>
                <a:latin typeface="Calibri"/>
                <a:ea typeface="Calibri"/>
                <a:cs typeface="Calibri"/>
                <a:sym typeface="Calibri"/>
              </a:rPr>
              <a:t>Build a Mars Habitat </a:t>
            </a:r>
            <a:r>
              <a:rPr b="0" i="0" lang="en-US" sz="1300" u="none" cap="none" strike="noStrike">
                <a:solidFill>
                  <a:schemeClr val="dk1"/>
                </a:solidFill>
                <a:latin typeface="Calibri"/>
                <a:ea typeface="Calibri"/>
                <a:cs typeface="Calibri"/>
                <a:sym typeface="Calibri"/>
              </a:rPr>
              <a:t>(#80NSSC20M0030), </a:t>
            </a:r>
            <a:r>
              <a:rPr b="0" i="1" lang="en-US" sz="1300" u="none" cap="none" strike="noStrike">
                <a:solidFill>
                  <a:schemeClr val="dk1"/>
                </a:solidFill>
                <a:latin typeface="Calibri"/>
                <a:ea typeface="Calibri"/>
                <a:cs typeface="Calibri"/>
                <a:sym typeface="Calibri"/>
              </a:rPr>
              <a:t>SciAct STEM Ecosystems</a:t>
            </a:r>
            <a:r>
              <a:rPr b="0" i="0" lang="en-US" sz="1300" u="none" cap="none" strike="noStrike">
                <a:solidFill>
                  <a:schemeClr val="dk1"/>
                </a:solidFill>
                <a:latin typeface="Calibri"/>
                <a:ea typeface="Calibri"/>
                <a:cs typeface="Calibri"/>
                <a:sym typeface="Calibri"/>
              </a:rPr>
              <a:t> (#), </a:t>
            </a:r>
            <a:r>
              <a:rPr b="0" i="1" lang="en-US" sz="1300" u="none" cap="none" strike="noStrike">
                <a:solidFill>
                  <a:schemeClr val="dk1"/>
                </a:solidFill>
                <a:latin typeface="Calibri"/>
                <a:ea typeface="Calibri"/>
                <a:cs typeface="Calibri"/>
                <a:sym typeface="Calibri"/>
              </a:rPr>
              <a:t>Destination Moon</a:t>
            </a:r>
            <a:r>
              <a:rPr b="0" i="0" lang="en-US" sz="1300" u="none" cap="none" strike="noStrike">
                <a:solidFill>
                  <a:schemeClr val="dk1"/>
                </a:solidFill>
                <a:latin typeface="Calibri"/>
                <a:ea typeface="Calibri"/>
                <a:cs typeface="Calibri"/>
                <a:sym typeface="Calibri"/>
              </a:rPr>
              <a:t> (#80NSSC21M0082), and </a:t>
            </a:r>
            <a:r>
              <a:rPr b="0" i="1" lang="en-US" sz="1300" u="none" cap="none" strike="noStrike">
                <a:solidFill>
                  <a:schemeClr val="dk1"/>
                </a:solidFill>
                <a:latin typeface="Calibri"/>
                <a:ea typeface="Calibri"/>
                <a:cs typeface="Calibri"/>
                <a:sym typeface="Calibri"/>
              </a:rPr>
              <a:t>Engaging Hispanic Communities</a:t>
            </a:r>
            <a:r>
              <a:rPr b="0" i="0" lang="en-US" sz="1300" u="none" cap="none" strike="noStrike">
                <a:solidFill>
                  <a:schemeClr val="dk1"/>
                </a:solidFill>
                <a:latin typeface="Calibri"/>
                <a:ea typeface="Calibri"/>
                <a:cs typeface="Calibri"/>
                <a:sym typeface="Calibri"/>
              </a:rPr>
              <a:t>. Any opinions, findings, and conclusions or recommendations expressed in this material are those of the author(s) and do not necessarily reflect the view of the National Aeronautics and Space Administration (NASA).</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Arial"/>
              <a:buNone/>
            </a:pPr>
            <a:r>
              <a:rPr b="0" i="0" lang="en-US" sz="1300" u="none" cap="none" strike="noStrike">
                <a:solidFill>
                  <a:schemeClr val="dk1"/>
                </a:solidFill>
                <a:latin typeface="Calibri"/>
                <a:ea typeface="Calibri"/>
                <a:cs typeface="Calibri"/>
                <a:sym typeface="Calibri"/>
              </a:rPr>
              <a:t>Support from NOAA: </a:t>
            </a:r>
            <a:r>
              <a:rPr b="0" i="1" lang="en-US" sz="1300" u="none" cap="none" strike="noStrike">
                <a:solidFill>
                  <a:schemeClr val="dk1"/>
                </a:solidFill>
                <a:latin typeface="Calibri"/>
                <a:ea typeface="Calibri"/>
                <a:cs typeface="Calibri"/>
                <a:sym typeface="Calibri"/>
              </a:rPr>
              <a:t>Citizen Science, Civics, and Resilient Communities</a:t>
            </a:r>
            <a:r>
              <a:rPr b="0" i="0" lang="en-US" sz="1300" u="none" cap="none" strike="noStrike">
                <a:solidFill>
                  <a:schemeClr val="dk1"/>
                </a:solidFill>
                <a:latin typeface="Calibri"/>
                <a:ea typeface="Calibri"/>
                <a:cs typeface="Calibri"/>
                <a:sym typeface="Calibri"/>
              </a:rPr>
              <a:t> (#NA18SEC0080008)</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rPr b="0" i="0" lang="en-US" sz="1300" u="none" cap="none" strike="noStrike">
                <a:solidFill>
                  <a:schemeClr val="dk1"/>
                </a:solidFill>
                <a:latin typeface="Calibri"/>
                <a:ea typeface="Calibri"/>
                <a:cs typeface="Calibri"/>
                <a:sym typeface="Calibri"/>
              </a:rPr>
              <a:t>Support from IMLS: </a:t>
            </a:r>
            <a:r>
              <a:rPr b="0" i="1" lang="en-US" sz="1300" u="none" cap="none" strike="noStrike">
                <a:solidFill>
                  <a:schemeClr val="dk1"/>
                </a:solidFill>
                <a:highlight>
                  <a:srgbClr val="FFFF00"/>
                </a:highlight>
                <a:latin typeface="Calibri"/>
                <a:ea typeface="Calibri"/>
                <a:cs typeface="Calibri"/>
                <a:sym typeface="Calibri"/>
              </a:rPr>
              <a:t>Sustainable Museums</a:t>
            </a:r>
            <a:r>
              <a:rPr b="0" i="0" lang="en-US" sz="1300" u="none" cap="none" strike="noStrike">
                <a:solidFill>
                  <a:schemeClr val="dk1"/>
                </a:solidFill>
                <a:highlight>
                  <a:srgbClr val="FFFF00"/>
                </a:highlight>
                <a:latin typeface="Calibri"/>
                <a:ea typeface="Calibri"/>
                <a:cs typeface="Calibri"/>
                <a:sym typeface="Calibri"/>
              </a:rPr>
              <a:t> (#MG-245910-OMS-20).</a:t>
            </a:r>
            <a:endParaRPr b="0" i="0" sz="1300" u="none" cap="none" strike="noStrike">
              <a:solidFill>
                <a:schemeClr val="dk1"/>
              </a:solidFill>
              <a:highlight>
                <a:srgbClr val="FFFF00"/>
              </a:highlight>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rPr b="0" i="0" lang="en-US" sz="1300" u="none" cap="none" strike="noStrike">
                <a:solidFill>
                  <a:schemeClr val="dk1"/>
                </a:solidFill>
                <a:latin typeface="Calibri"/>
                <a:ea typeface="Calibri"/>
                <a:cs typeface="Calibri"/>
                <a:sym typeface="Calibri"/>
              </a:rPr>
              <a:t>Support from Rob and Melani Walton Foundation: </a:t>
            </a:r>
            <a:r>
              <a:rPr b="0" i="1" lang="en-US" sz="1300" u="none" cap="none" strike="noStrike">
                <a:solidFill>
                  <a:schemeClr val="dk1"/>
                </a:solidFill>
                <a:highlight>
                  <a:srgbClr val="FFFF00"/>
                </a:highlight>
                <a:latin typeface="Calibri"/>
                <a:ea typeface="Calibri"/>
                <a:cs typeface="Calibri"/>
                <a:sym typeface="Calibri"/>
              </a:rPr>
              <a:t>Sustainability in Science and Technology Museums.</a:t>
            </a:r>
            <a:endParaRPr b="0" i="1" sz="1300" u="none" cap="none" strike="noStrike">
              <a:solidFill>
                <a:schemeClr val="dk1"/>
              </a:solidFill>
              <a:highlight>
                <a:srgbClr val="FFFF00"/>
              </a:highlight>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rPr b="0" i="0" lang="en-US" sz="1300" u="none" cap="none" strike="noStrike">
                <a:solidFill>
                  <a:schemeClr val="dk1"/>
                </a:solidFill>
                <a:latin typeface="Calibri"/>
                <a:ea typeface="Calibri"/>
                <a:cs typeface="Calibri"/>
                <a:sym typeface="Calibri"/>
              </a:rPr>
              <a:t>Support from The Kavli Foundation: </a:t>
            </a:r>
            <a:r>
              <a:rPr b="0" i="1" lang="en-US" sz="1300" u="none" cap="none" strike="noStrike">
                <a:solidFill>
                  <a:schemeClr val="dk1"/>
                </a:solidFill>
                <a:latin typeface="Calibri"/>
                <a:ea typeface="Calibri"/>
                <a:cs typeface="Calibri"/>
                <a:sym typeface="Calibri"/>
              </a:rPr>
              <a:t>Changing Brains.</a:t>
            </a:r>
            <a:endParaRPr b="0" i="1"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rPr b="0" i="0" lang="en-US" sz="1300" u="none" cap="none" strike="noStrike">
                <a:solidFill>
                  <a:schemeClr val="dk1"/>
                </a:solidFill>
                <a:latin typeface="Calibri"/>
                <a:ea typeface="Calibri"/>
                <a:cs typeface="Calibri"/>
                <a:sym typeface="Calibri"/>
              </a:rPr>
              <a:t>Support from Dana Foundation: </a:t>
            </a:r>
            <a:r>
              <a:rPr b="0" i="1" lang="en-US" sz="1300" u="none" cap="none" strike="noStrike">
                <a:solidFill>
                  <a:schemeClr val="dk1"/>
                </a:solidFill>
                <a:latin typeface="Calibri"/>
                <a:ea typeface="Calibri"/>
                <a:cs typeface="Calibri"/>
                <a:sym typeface="Calibri"/>
              </a:rPr>
              <a:t>Barbara Gill Civic Science Fellowship.</a:t>
            </a:r>
            <a:endParaRPr b="0" i="1"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Calibri"/>
              <a:buNone/>
            </a:pPr>
            <a:r>
              <a:rPr b="0" i="0" lang="en-US" sz="1300" u="none" cap="none" strike="noStrike">
                <a:solidFill>
                  <a:schemeClr val="dk1"/>
                </a:solidFill>
                <a:latin typeface="Calibri"/>
                <a:ea typeface="Calibri"/>
                <a:cs typeface="Calibri"/>
                <a:sym typeface="Calibri"/>
              </a:rPr>
              <a:t>Support from Templeton Foundation: </a:t>
            </a:r>
            <a:r>
              <a:rPr b="0" i="1" lang="en-US" sz="1300" u="none" cap="none" strike="noStrike">
                <a:solidFill>
                  <a:schemeClr val="dk1"/>
                </a:solidFill>
                <a:latin typeface="Calibri"/>
                <a:ea typeface="Calibri"/>
                <a:cs typeface="Calibri"/>
                <a:sym typeface="Calibri"/>
              </a:rPr>
              <a:t>Science and Religion.</a:t>
            </a:r>
            <a:endParaRPr b="0" i="0" sz="1300" u="none" cap="none" strike="noStrike">
              <a:solidFill>
                <a:schemeClr val="dk1"/>
              </a:solidFill>
              <a:latin typeface="Calibri"/>
              <a:ea typeface="Calibri"/>
              <a:cs typeface="Calibri"/>
              <a:sym typeface="Calibri"/>
            </a:endParaRPr>
          </a:p>
        </p:txBody>
      </p:sp>
      <p:pic>
        <p:nvPicPr>
          <p:cNvPr id="484" name="Google Shape;484;g152c64b424b_4_225"/>
          <p:cNvPicPr preferRelativeResize="0"/>
          <p:nvPr/>
        </p:nvPicPr>
        <p:blipFill rotWithShape="1">
          <a:blip r:embed="rId3">
            <a:alphaModFix/>
          </a:blip>
          <a:srcRect b="0" l="0" r="0" t="0"/>
          <a:stretch/>
        </p:blipFill>
        <p:spPr>
          <a:xfrm>
            <a:off x="253365" y="4262293"/>
            <a:ext cx="1125101" cy="507207"/>
          </a:xfrm>
          <a:prstGeom prst="rect">
            <a:avLst/>
          </a:prstGeom>
          <a:noFill/>
          <a:ln>
            <a:noFill/>
          </a:ln>
        </p:spPr>
      </p:pic>
      <p:pic>
        <p:nvPicPr>
          <p:cNvPr id="485" name="Google Shape;485;g152c64b424b_4_225"/>
          <p:cNvPicPr preferRelativeResize="0"/>
          <p:nvPr/>
        </p:nvPicPr>
        <p:blipFill rotWithShape="1">
          <a:blip r:embed="rId4">
            <a:alphaModFix/>
          </a:blip>
          <a:srcRect b="0" l="0" r="0" t="0"/>
          <a:stretch/>
        </p:blipFill>
        <p:spPr>
          <a:xfrm>
            <a:off x="214467" y="4775216"/>
            <a:ext cx="1125101" cy="337533"/>
          </a:xfrm>
          <a:prstGeom prst="rect">
            <a:avLst/>
          </a:prstGeom>
          <a:noFill/>
          <a:ln>
            <a:noFill/>
          </a:ln>
        </p:spPr>
      </p:pic>
      <p:pic>
        <p:nvPicPr>
          <p:cNvPr id="486" name="Google Shape;486;g152c64b424b_4_225"/>
          <p:cNvPicPr preferRelativeResize="0"/>
          <p:nvPr/>
        </p:nvPicPr>
        <p:blipFill rotWithShape="1">
          <a:blip r:embed="rId5">
            <a:alphaModFix/>
          </a:blip>
          <a:srcRect b="0" l="0" r="0" t="0"/>
          <a:stretch/>
        </p:blipFill>
        <p:spPr>
          <a:xfrm>
            <a:off x="37268" y="5523629"/>
            <a:ext cx="1479500" cy="472137"/>
          </a:xfrm>
          <a:prstGeom prst="rect">
            <a:avLst/>
          </a:prstGeom>
          <a:noFill/>
          <a:ln>
            <a:noFill/>
          </a:ln>
        </p:spPr>
      </p:pic>
      <p:pic>
        <p:nvPicPr>
          <p:cNvPr id="487" name="Google Shape;487;g152c64b424b_4_225"/>
          <p:cNvPicPr preferRelativeResize="0"/>
          <p:nvPr/>
        </p:nvPicPr>
        <p:blipFill rotWithShape="1">
          <a:blip r:embed="rId6">
            <a:alphaModFix/>
          </a:blip>
          <a:srcRect b="0" l="0" r="0" t="0"/>
          <a:stretch/>
        </p:blipFill>
        <p:spPr>
          <a:xfrm>
            <a:off x="154700" y="5118467"/>
            <a:ext cx="1244644" cy="507200"/>
          </a:xfrm>
          <a:prstGeom prst="rect">
            <a:avLst/>
          </a:prstGeom>
          <a:noFill/>
          <a:ln>
            <a:noFill/>
          </a:ln>
        </p:spPr>
      </p:pic>
      <p:pic>
        <p:nvPicPr>
          <p:cNvPr id="488" name="Google Shape;488;g152c64b424b_4_225"/>
          <p:cNvPicPr preferRelativeResize="0"/>
          <p:nvPr/>
        </p:nvPicPr>
        <p:blipFill rotWithShape="1">
          <a:blip r:embed="rId7">
            <a:alphaModFix/>
          </a:blip>
          <a:srcRect b="0" l="0" r="0" t="0"/>
          <a:stretch/>
        </p:blipFill>
        <p:spPr>
          <a:xfrm>
            <a:off x="547133" y="3787863"/>
            <a:ext cx="537569" cy="541833"/>
          </a:xfrm>
          <a:prstGeom prst="rect">
            <a:avLst/>
          </a:prstGeom>
          <a:noFill/>
          <a:ln>
            <a:noFill/>
          </a:ln>
        </p:spPr>
      </p:pic>
      <p:pic>
        <p:nvPicPr>
          <p:cNvPr id="489" name="Google Shape;489;g152c64b424b_4_225"/>
          <p:cNvPicPr preferRelativeResize="0"/>
          <p:nvPr/>
        </p:nvPicPr>
        <p:blipFill rotWithShape="1">
          <a:blip r:embed="rId8">
            <a:alphaModFix/>
          </a:blip>
          <a:srcRect b="0" l="0" r="0" t="0"/>
          <a:stretch/>
        </p:blipFill>
        <p:spPr>
          <a:xfrm>
            <a:off x="467117" y="1989867"/>
            <a:ext cx="697600" cy="697600"/>
          </a:xfrm>
          <a:prstGeom prst="rect">
            <a:avLst/>
          </a:prstGeom>
          <a:noFill/>
          <a:ln>
            <a:noFill/>
          </a:ln>
        </p:spPr>
      </p:pic>
      <p:pic>
        <p:nvPicPr>
          <p:cNvPr id="490" name="Google Shape;490;g152c64b424b_4_225"/>
          <p:cNvPicPr preferRelativeResize="0"/>
          <p:nvPr/>
        </p:nvPicPr>
        <p:blipFill rotWithShape="1">
          <a:blip r:embed="rId9">
            <a:alphaModFix/>
          </a:blip>
          <a:srcRect b="0" l="0" r="0" t="0"/>
          <a:stretch/>
        </p:blipFill>
        <p:spPr>
          <a:xfrm>
            <a:off x="368699" y="2961900"/>
            <a:ext cx="894456" cy="697599"/>
          </a:xfrm>
          <a:prstGeom prst="rect">
            <a:avLst/>
          </a:prstGeom>
          <a:noFill/>
          <a:ln>
            <a:noFill/>
          </a:ln>
        </p:spPr>
      </p:pic>
      <p:pic>
        <p:nvPicPr>
          <p:cNvPr id="491" name="Google Shape;491;g152c64b424b_4_225"/>
          <p:cNvPicPr preferRelativeResize="0"/>
          <p:nvPr/>
        </p:nvPicPr>
        <p:blipFill rotWithShape="1">
          <a:blip r:embed="rId10">
            <a:alphaModFix/>
          </a:blip>
          <a:srcRect b="0" l="0" r="0" t="0"/>
          <a:stretch/>
        </p:blipFill>
        <p:spPr>
          <a:xfrm>
            <a:off x="269952" y="5884529"/>
            <a:ext cx="1014125" cy="602900"/>
          </a:xfrm>
          <a:prstGeom prst="rect">
            <a:avLst/>
          </a:prstGeom>
          <a:noFill/>
          <a:ln>
            <a:noFill/>
          </a:ln>
        </p:spPr>
      </p:pic>
      <p:sp>
        <p:nvSpPr>
          <p:cNvPr id="492" name="Google Shape;492;g152c64b424b_4_225"/>
          <p:cNvSpPr txBox="1"/>
          <p:nvPr>
            <p:ph type="title"/>
          </p:nvPr>
        </p:nvSpPr>
        <p:spPr>
          <a:xfrm>
            <a:off x="367167" y="224233"/>
            <a:ext cx="9823500" cy="10791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g152c64b424b_4_143"/>
          <p:cNvPicPr preferRelativeResize="0"/>
          <p:nvPr/>
        </p:nvPicPr>
        <p:blipFill rotWithShape="1">
          <a:blip r:embed="rId3">
            <a:alphaModFix/>
          </a:blip>
          <a:srcRect b="19004" l="0" r="0" t="11429"/>
          <a:stretch/>
        </p:blipFill>
        <p:spPr>
          <a:xfrm>
            <a:off x="0" y="0"/>
            <a:ext cx="12192004" cy="6857999"/>
          </a:xfrm>
          <a:prstGeom prst="rect">
            <a:avLst/>
          </a:prstGeom>
          <a:noFill/>
          <a:ln>
            <a:noFill/>
          </a:ln>
        </p:spPr>
      </p:pic>
      <p:sp>
        <p:nvSpPr>
          <p:cNvPr id="284" name="Google Shape;284;g152c64b424b_4_143"/>
          <p:cNvSpPr txBox="1"/>
          <p:nvPr>
            <p:ph idx="4294967295" type="body"/>
          </p:nvPr>
        </p:nvSpPr>
        <p:spPr>
          <a:xfrm>
            <a:off x="3261800" y="59567"/>
            <a:ext cx="6129200" cy="840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SzPts val="1000"/>
              <a:buNone/>
            </a:pPr>
            <a:r>
              <a:rPr i="1" lang="en-US" sz="2700">
                <a:solidFill>
                  <a:schemeClr val="lt1"/>
                </a:solidFill>
              </a:rPr>
              <a:t>NISE Network brings people together </a:t>
            </a:r>
            <a:endParaRPr i="1" sz="2700">
              <a:solidFill>
                <a:schemeClr val="lt1"/>
              </a:solidFill>
            </a:endParaRPr>
          </a:p>
          <a:p>
            <a:pPr indent="0" lvl="0" marL="0" rtl="0" algn="ctr">
              <a:lnSpc>
                <a:spcPct val="115000"/>
              </a:lnSpc>
              <a:spcBef>
                <a:spcPts val="0"/>
              </a:spcBef>
              <a:spcAft>
                <a:spcPts val="0"/>
              </a:spcAft>
              <a:buSzPts val="1000"/>
              <a:buNone/>
            </a:pPr>
            <a:r>
              <a:rPr i="1" lang="en-US" sz="2700">
                <a:solidFill>
                  <a:schemeClr val="lt1"/>
                </a:solidFill>
              </a:rPr>
              <a:t>to engage in STEM, understand our world, </a:t>
            </a:r>
            <a:endParaRPr i="1" sz="2700">
              <a:solidFill>
                <a:schemeClr val="lt1"/>
              </a:solidFill>
            </a:endParaRPr>
          </a:p>
          <a:p>
            <a:pPr indent="0" lvl="0" marL="0" rtl="0" algn="ctr">
              <a:lnSpc>
                <a:spcPct val="115000"/>
              </a:lnSpc>
              <a:spcBef>
                <a:spcPts val="0"/>
              </a:spcBef>
              <a:spcAft>
                <a:spcPts val="0"/>
              </a:spcAft>
              <a:buSzPts val="1000"/>
              <a:buNone/>
            </a:pPr>
            <a:r>
              <a:rPr i="1" lang="en-US" sz="2700">
                <a:solidFill>
                  <a:schemeClr val="lt1"/>
                </a:solidFill>
              </a:rPr>
              <a:t>and build a better future for everyone.</a:t>
            </a:r>
            <a:endParaRPr i="1" sz="27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152c64b424b_4_148"/>
          <p:cNvSpPr/>
          <p:nvPr/>
        </p:nvSpPr>
        <p:spPr>
          <a:xfrm>
            <a:off x="8207833" y="-133"/>
            <a:ext cx="3984000" cy="6858000"/>
          </a:xfrm>
          <a:prstGeom prst="rect">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 name="Google Shape;290;g152c64b424b_4_148"/>
          <p:cNvSpPr txBox="1"/>
          <p:nvPr>
            <p:ph type="title"/>
          </p:nvPr>
        </p:nvSpPr>
        <p:spPr>
          <a:xfrm>
            <a:off x="415600" y="-7100"/>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4761"/>
              <a:buNone/>
            </a:pPr>
            <a:r>
              <a:rPr lang="en-US" sz="4200"/>
              <a:t>NISE Network</a:t>
            </a:r>
            <a:endParaRPr sz="4200"/>
          </a:p>
          <a:p>
            <a:pPr indent="0" lvl="0" marL="0" rtl="0" algn="l">
              <a:lnSpc>
                <a:spcPct val="100000"/>
              </a:lnSpc>
              <a:spcBef>
                <a:spcPts val="0"/>
              </a:spcBef>
              <a:spcAft>
                <a:spcPts val="0"/>
              </a:spcAft>
              <a:buClr>
                <a:schemeClr val="dk1"/>
              </a:buClr>
              <a:buSzPct val="44117"/>
              <a:buFont typeface="Arial"/>
              <a:buNone/>
            </a:pPr>
            <a:r>
              <a:rPr b="0" lang="en-US" sz="3400"/>
              <a:t>National Informal STEM Education Network </a:t>
            </a:r>
            <a:endParaRPr b="0" sz="3400"/>
          </a:p>
        </p:txBody>
      </p:sp>
      <p:sp>
        <p:nvSpPr>
          <p:cNvPr id="291" name="Google Shape;291;g152c64b424b_4_148"/>
          <p:cNvSpPr txBox="1"/>
          <p:nvPr>
            <p:ph idx="1" type="body"/>
          </p:nvPr>
        </p:nvSpPr>
        <p:spPr>
          <a:xfrm>
            <a:off x="8371000" y="183831"/>
            <a:ext cx="3820800" cy="6858000"/>
          </a:xfrm>
          <a:prstGeom prst="rect">
            <a:avLst/>
          </a:prstGeom>
          <a:noFill/>
          <a:ln>
            <a:noFill/>
          </a:ln>
        </p:spPr>
        <p:txBody>
          <a:bodyPr anchorCtr="0" anchor="t" bIns="121900" lIns="121900" spcFirstLastPara="1" rIns="121900" wrap="square" tIns="121900">
            <a:normAutofit/>
          </a:bodyPr>
          <a:lstStyle/>
          <a:p>
            <a:pPr indent="0" lvl="0" marL="0" rtl="0" algn="l">
              <a:lnSpc>
                <a:spcPct val="110000"/>
              </a:lnSpc>
              <a:spcBef>
                <a:spcPts val="0"/>
              </a:spcBef>
              <a:spcAft>
                <a:spcPts val="0"/>
              </a:spcAft>
              <a:buSzPts val="2400"/>
              <a:buNone/>
            </a:pPr>
            <a:r>
              <a:rPr b="1" lang="en-US" sz="2100"/>
              <a:t>Characteristics:</a:t>
            </a:r>
            <a:endParaRPr b="1" sz="2100"/>
          </a:p>
          <a:p>
            <a:pPr indent="0" lvl="0" marL="0" rtl="0" algn="l">
              <a:lnSpc>
                <a:spcPct val="110000"/>
              </a:lnSpc>
              <a:spcBef>
                <a:spcPts val="1100"/>
              </a:spcBef>
              <a:spcAft>
                <a:spcPts val="0"/>
              </a:spcAft>
              <a:buSzPts val="2400"/>
              <a:buNone/>
            </a:pPr>
            <a:r>
              <a:rPr lang="en-US" sz="2100"/>
              <a:t>We are a national network that connects local learning ecosystems.</a:t>
            </a:r>
            <a:endParaRPr sz="2100"/>
          </a:p>
          <a:p>
            <a:pPr indent="0" lvl="0" marL="0" rtl="0" algn="l">
              <a:lnSpc>
                <a:spcPct val="110000"/>
              </a:lnSpc>
              <a:spcBef>
                <a:spcPts val="1100"/>
              </a:spcBef>
              <a:spcAft>
                <a:spcPts val="0"/>
              </a:spcAft>
              <a:buSzPts val="2400"/>
              <a:buNone/>
            </a:pPr>
            <a:r>
              <a:rPr lang="en-US" sz="2100"/>
              <a:t>We have hundreds of partner organizations in the US. </a:t>
            </a:r>
            <a:endParaRPr sz="2100"/>
          </a:p>
          <a:p>
            <a:pPr indent="0" lvl="0" marL="0" rtl="0" algn="l">
              <a:lnSpc>
                <a:spcPct val="110000"/>
              </a:lnSpc>
              <a:spcBef>
                <a:spcPts val="1100"/>
              </a:spcBef>
              <a:spcAft>
                <a:spcPts val="0"/>
              </a:spcAft>
              <a:buSzPts val="2400"/>
              <a:buNone/>
            </a:pPr>
            <a:r>
              <a:rPr lang="en-US" sz="2100"/>
              <a:t>Project teams create resources “by and for” Network partners.</a:t>
            </a:r>
            <a:endParaRPr sz="2100"/>
          </a:p>
          <a:p>
            <a:pPr indent="0" lvl="0" marL="0" rtl="0" algn="l">
              <a:lnSpc>
                <a:spcPct val="110000"/>
              </a:lnSpc>
              <a:spcBef>
                <a:spcPts val="1100"/>
              </a:spcBef>
              <a:spcAft>
                <a:spcPts val="0"/>
              </a:spcAft>
              <a:buClr>
                <a:schemeClr val="dk1"/>
              </a:buClr>
              <a:buSzPts val="1300"/>
              <a:buFont typeface="Arial"/>
              <a:buNone/>
            </a:pPr>
            <a:r>
              <a:rPr lang="en-US" sz="2100"/>
              <a:t>Partner organizations opt in to projects and activities that align with their priorities.</a:t>
            </a:r>
            <a:endParaRPr sz="2100"/>
          </a:p>
          <a:p>
            <a:pPr indent="0" lvl="0" marL="0" rtl="0" algn="l">
              <a:lnSpc>
                <a:spcPct val="110000"/>
              </a:lnSpc>
              <a:spcBef>
                <a:spcPts val="1100"/>
              </a:spcBef>
              <a:spcAft>
                <a:spcPts val="1100"/>
              </a:spcAft>
              <a:buClr>
                <a:schemeClr val="dk1"/>
              </a:buClr>
              <a:buSzPts val="1300"/>
              <a:buFont typeface="Arial"/>
              <a:buNone/>
            </a:pPr>
            <a:r>
              <a:rPr lang="en-US" sz="2100"/>
              <a:t>Network coordination and infrastructure is funded through projects and anchored by a core team at Arizona State University.</a:t>
            </a:r>
            <a:endParaRPr sz="2100"/>
          </a:p>
        </p:txBody>
      </p:sp>
      <p:pic>
        <p:nvPicPr>
          <p:cNvPr id="292" name="Google Shape;292;g152c64b424b_4_148"/>
          <p:cNvPicPr preferRelativeResize="0"/>
          <p:nvPr/>
        </p:nvPicPr>
        <p:blipFill rotWithShape="1">
          <a:blip r:embed="rId3">
            <a:alphaModFix/>
          </a:blip>
          <a:srcRect b="14006" l="9305" r="11158" t="15110"/>
          <a:stretch/>
        </p:blipFill>
        <p:spPr>
          <a:xfrm>
            <a:off x="212400" y="1752933"/>
            <a:ext cx="7792231" cy="4540491"/>
          </a:xfrm>
          <a:prstGeom prst="rect">
            <a:avLst/>
          </a:prstGeom>
          <a:noFill/>
          <a:ln>
            <a:noFill/>
          </a:ln>
        </p:spPr>
      </p:pic>
      <p:sp>
        <p:nvSpPr>
          <p:cNvPr id="293" name="Google Shape;293;g152c64b424b_4_148"/>
          <p:cNvSpPr txBox="1"/>
          <p:nvPr/>
        </p:nvSpPr>
        <p:spPr>
          <a:xfrm>
            <a:off x="608233" y="6284167"/>
            <a:ext cx="90000" cy="533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52c64b424b_4_156"/>
          <p:cNvSpPr txBox="1"/>
          <p:nvPr>
            <p:ph type="title"/>
          </p:nvPr>
        </p:nvSpPr>
        <p:spPr>
          <a:xfrm>
            <a:off x="367167" y="224233"/>
            <a:ext cx="9823500" cy="10791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300"/>
              <a:buNone/>
            </a:pPr>
            <a:r>
              <a:rPr lang="en-US" sz="3800"/>
              <a:t>Key elements</a:t>
            </a:r>
            <a:endParaRPr sz="3800"/>
          </a:p>
        </p:txBody>
      </p:sp>
      <p:sp>
        <p:nvSpPr>
          <p:cNvPr id="299" name="Google Shape;299;g152c64b424b_4_156"/>
          <p:cNvSpPr txBox="1"/>
          <p:nvPr>
            <p:ph idx="2" type="subTitle"/>
          </p:nvPr>
        </p:nvSpPr>
        <p:spPr>
          <a:xfrm>
            <a:off x="532000" y="1770625"/>
            <a:ext cx="11124600" cy="4646100"/>
          </a:xfrm>
          <a:prstGeom prst="rect">
            <a:avLst/>
          </a:prstGeom>
          <a:noFill/>
          <a:ln>
            <a:noFill/>
          </a:ln>
        </p:spPr>
        <p:txBody>
          <a:bodyPr anchorCtr="0" anchor="t" bIns="121900" lIns="121900" spcFirstLastPara="1" rIns="121900" wrap="square" tIns="121900">
            <a:normAutofit/>
          </a:bodyPr>
          <a:lstStyle/>
          <a:p>
            <a:pPr indent="-457200" lvl="0" marL="609600" rtl="0" algn="l">
              <a:lnSpc>
                <a:spcPct val="95000"/>
              </a:lnSpc>
              <a:spcBef>
                <a:spcPts val="0"/>
              </a:spcBef>
              <a:spcAft>
                <a:spcPts val="0"/>
              </a:spcAft>
              <a:buSzPts val="2400"/>
              <a:buChar char="●"/>
            </a:pPr>
            <a:r>
              <a:rPr b="0" lang="en-US" sz="2400"/>
              <a:t>A dedicated</a:t>
            </a:r>
            <a:r>
              <a:rPr lang="en-US" sz="2400"/>
              <a:t> leadership team </a:t>
            </a:r>
            <a:r>
              <a:rPr b="0" lang="en-US" sz="2400"/>
              <a:t>capable of learning, making decisions, and planning for change</a:t>
            </a:r>
            <a:endParaRPr b="0" sz="2400"/>
          </a:p>
          <a:p>
            <a:pPr indent="-457200" lvl="0" marL="609600" rtl="0" algn="l">
              <a:lnSpc>
                <a:spcPct val="95000"/>
              </a:lnSpc>
              <a:spcBef>
                <a:spcPts val="1300"/>
              </a:spcBef>
              <a:spcAft>
                <a:spcPts val="0"/>
              </a:spcAft>
              <a:buSzPts val="2400"/>
              <a:buChar char="●"/>
            </a:pPr>
            <a:r>
              <a:rPr b="0" lang="en-US" sz="2400"/>
              <a:t>An enduring </a:t>
            </a:r>
            <a:r>
              <a:rPr lang="en-US" sz="2400"/>
              <a:t>set of values</a:t>
            </a:r>
            <a:r>
              <a:rPr b="0" lang="en-US" sz="2400"/>
              <a:t> and practices that support ongoing improvement and fosters Network participation </a:t>
            </a:r>
            <a:endParaRPr b="0" sz="2400"/>
          </a:p>
          <a:p>
            <a:pPr indent="-457200" lvl="0" marL="609600" rtl="0" algn="l">
              <a:lnSpc>
                <a:spcPct val="95000"/>
              </a:lnSpc>
              <a:spcBef>
                <a:spcPts val="1300"/>
              </a:spcBef>
              <a:spcAft>
                <a:spcPts val="0"/>
              </a:spcAft>
              <a:buSzPts val="2400"/>
              <a:buChar char="●"/>
            </a:pPr>
            <a:r>
              <a:rPr b="0" lang="en-US" sz="2400"/>
              <a:t>Committed </a:t>
            </a:r>
            <a:r>
              <a:rPr lang="en-US" sz="2400"/>
              <a:t>partner organizations</a:t>
            </a:r>
            <a:r>
              <a:rPr b="0" lang="en-US" sz="2400"/>
              <a:t> that take part in activities and contribute to learning and impact </a:t>
            </a:r>
            <a:endParaRPr/>
          </a:p>
          <a:p>
            <a:pPr indent="-457200" lvl="0" marL="609600" rtl="0" algn="l">
              <a:lnSpc>
                <a:spcPct val="95000"/>
              </a:lnSpc>
              <a:spcBef>
                <a:spcPts val="2700"/>
              </a:spcBef>
              <a:spcAft>
                <a:spcPts val="1300"/>
              </a:spcAft>
              <a:buSzPts val="2400"/>
              <a:buChar char="●"/>
            </a:pPr>
            <a:r>
              <a:rPr b="0" lang="en-US" sz="2400"/>
              <a:t>Network </a:t>
            </a:r>
            <a:r>
              <a:rPr lang="en-US" sz="2400"/>
              <a:t>projects</a:t>
            </a:r>
            <a:r>
              <a:rPr b="0" lang="en-US" sz="2400"/>
              <a:t> that align with funder and partner goals and further fieldwide priorities</a:t>
            </a:r>
            <a:endParaRPr b="0"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152c64b424b_4_161"/>
          <p:cNvSpPr txBox="1"/>
          <p:nvPr>
            <p:ph type="title"/>
          </p:nvPr>
        </p:nvSpPr>
        <p:spPr>
          <a:xfrm>
            <a:off x="367167" y="224233"/>
            <a:ext cx="9823500" cy="10791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300"/>
              <a:buNone/>
            </a:pPr>
            <a:r>
              <a:rPr lang="en-US" sz="3800"/>
              <a:t>Network goals and activities</a:t>
            </a:r>
            <a:endParaRPr sz="3800"/>
          </a:p>
        </p:txBody>
      </p:sp>
      <p:sp>
        <p:nvSpPr>
          <p:cNvPr id="305" name="Google Shape;305;g152c64b424b_4_161"/>
          <p:cNvSpPr txBox="1"/>
          <p:nvPr>
            <p:ph idx="2" type="subTitle"/>
          </p:nvPr>
        </p:nvSpPr>
        <p:spPr>
          <a:xfrm>
            <a:off x="532000" y="1770625"/>
            <a:ext cx="11660100" cy="5087400"/>
          </a:xfrm>
          <a:prstGeom prst="rect">
            <a:avLst/>
          </a:prstGeom>
          <a:noFill/>
          <a:ln>
            <a:noFill/>
          </a:ln>
        </p:spPr>
        <p:txBody>
          <a:bodyPr anchorCtr="0" anchor="t" bIns="121900" lIns="121900" spcFirstLastPara="1" rIns="121900" wrap="square" tIns="121900">
            <a:normAutofit lnSpcReduction="10000"/>
          </a:bodyPr>
          <a:lstStyle/>
          <a:p>
            <a:pPr indent="0" lvl="0" marL="139700" rtl="0" algn="l">
              <a:lnSpc>
                <a:spcPct val="95000"/>
              </a:lnSpc>
              <a:spcBef>
                <a:spcPts val="0"/>
              </a:spcBef>
              <a:spcAft>
                <a:spcPts val="0"/>
              </a:spcAft>
              <a:buSzPts val="2700"/>
              <a:buNone/>
            </a:pPr>
            <a:r>
              <a:rPr lang="en-US" sz="2700"/>
              <a:t>1. Guide Network </a:t>
            </a:r>
            <a:r>
              <a:rPr lang="en-US" sz="2700">
                <a:highlight>
                  <a:srgbClr val="D0E0E3"/>
                </a:highlight>
              </a:rPr>
              <a:t>priorities</a:t>
            </a:r>
            <a:r>
              <a:rPr lang="en-US" sz="2700"/>
              <a:t> and growth</a:t>
            </a:r>
            <a:endParaRPr sz="2700"/>
          </a:p>
          <a:p>
            <a:pPr indent="-463550" lvl="1" marL="1206500" rtl="0" algn="l">
              <a:lnSpc>
                <a:spcPct val="95000"/>
              </a:lnSpc>
              <a:spcBef>
                <a:spcPts val="0"/>
              </a:spcBef>
              <a:spcAft>
                <a:spcPts val="0"/>
              </a:spcAft>
              <a:buSzPts val="2700"/>
              <a:buFont typeface="Arial"/>
              <a:buChar char="•"/>
            </a:pPr>
            <a:r>
              <a:rPr lang="en-US" sz="2700"/>
              <a:t>Sharing and learning among Network partners</a:t>
            </a:r>
            <a:endParaRPr sz="2700"/>
          </a:p>
          <a:p>
            <a:pPr indent="-463550" lvl="1" marL="1206500" rtl="0" algn="l">
              <a:lnSpc>
                <a:spcPct val="95000"/>
              </a:lnSpc>
              <a:spcBef>
                <a:spcPts val="0"/>
              </a:spcBef>
              <a:spcAft>
                <a:spcPts val="0"/>
              </a:spcAft>
              <a:buSzPts val="2700"/>
              <a:buFont typeface="Arial"/>
              <a:buChar char="•"/>
            </a:pPr>
            <a:r>
              <a:rPr b="0" lang="en-US" sz="2700"/>
              <a:t>Participating in Network activities and using Network resources</a:t>
            </a:r>
            <a:endParaRPr sz="2700"/>
          </a:p>
          <a:p>
            <a:pPr indent="0" lvl="0" marL="139700" rtl="0" algn="l">
              <a:lnSpc>
                <a:spcPct val="95000"/>
              </a:lnSpc>
              <a:spcBef>
                <a:spcPts val="1300"/>
              </a:spcBef>
              <a:spcAft>
                <a:spcPts val="0"/>
              </a:spcAft>
              <a:buSzPts val="2700"/>
              <a:buNone/>
            </a:pPr>
            <a:r>
              <a:rPr lang="en-US" sz="2700"/>
              <a:t>2. Build </a:t>
            </a:r>
            <a:r>
              <a:rPr lang="en-US" sz="2700">
                <a:highlight>
                  <a:srgbClr val="D0E0E3"/>
                </a:highlight>
              </a:rPr>
              <a:t>capacity</a:t>
            </a:r>
            <a:r>
              <a:rPr lang="en-US" sz="2700"/>
              <a:t> for the field, organizations, and individuals</a:t>
            </a:r>
            <a:endParaRPr sz="2700"/>
          </a:p>
          <a:p>
            <a:pPr indent="-463550" lvl="1" marL="1206500" rtl="0" algn="l">
              <a:lnSpc>
                <a:spcPct val="95000"/>
              </a:lnSpc>
              <a:spcBef>
                <a:spcPts val="0"/>
              </a:spcBef>
              <a:spcAft>
                <a:spcPts val="0"/>
              </a:spcAft>
              <a:buSzPts val="2700"/>
              <a:buFont typeface="Arial"/>
              <a:buChar char="•"/>
            </a:pPr>
            <a:r>
              <a:rPr lang="en-US" sz="2700"/>
              <a:t>Knowledge and strategies to tackle important issues</a:t>
            </a:r>
            <a:endParaRPr sz="2700"/>
          </a:p>
          <a:p>
            <a:pPr indent="-463550" lvl="1" marL="1206500" rtl="0" algn="l">
              <a:lnSpc>
                <a:spcPct val="95000"/>
              </a:lnSpc>
              <a:spcBef>
                <a:spcPts val="0"/>
              </a:spcBef>
              <a:spcAft>
                <a:spcPts val="0"/>
              </a:spcAft>
              <a:buSzPts val="2700"/>
              <a:buFont typeface="Arial"/>
              <a:buChar char="•"/>
            </a:pPr>
            <a:r>
              <a:rPr lang="en-US" sz="2700"/>
              <a:t>Professional development and resources</a:t>
            </a:r>
            <a:endParaRPr sz="2700"/>
          </a:p>
          <a:p>
            <a:pPr indent="0" lvl="0" marL="139700" rtl="0" algn="l">
              <a:lnSpc>
                <a:spcPct val="95000"/>
              </a:lnSpc>
              <a:spcBef>
                <a:spcPts val="1300"/>
              </a:spcBef>
              <a:spcAft>
                <a:spcPts val="0"/>
              </a:spcAft>
              <a:buSzPts val="2700"/>
              <a:buNone/>
            </a:pPr>
            <a:r>
              <a:rPr lang="en-US" sz="2700"/>
              <a:t>3. Develop and implement </a:t>
            </a:r>
            <a:r>
              <a:rPr lang="en-US" sz="2700">
                <a:highlight>
                  <a:srgbClr val="D0E0E3"/>
                </a:highlight>
              </a:rPr>
              <a:t>STEM engagement</a:t>
            </a:r>
            <a:r>
              <a:rPr lang="en-US" sz="2700"/>
              <a:t> activities</a:t>
            </a:r>
            <a:endParaRPr sz="2700"/>
          </a:p>
          <a:p>
            <a:pPr indent="-463550" lvl="1" marL="1206500" rtl="0" algn="l">
              <a:lnSpc>
                <a:spcPct val="95000"/>
              </a:lnSpc>
              <a:spcBef>
                <a:spcPts val="0"/>
              </a:spcBef>
              <a:spcAft>
                <a:spcPts val="0"/>
              </a:spcAft>
              <a:buSzPts val="2700"/>
              <a:buFont typeface="Arial"/>
              <a:buChar char="•"/>
            </a:pPr>
            <a:r>
              <a:rPr lang="en-US" sz="2700"/>
              <a:t>Museum exhibits, programs, and media</a:t>
            </a:r>
            <a:endParaRPr sz="2700"/>
          </a:p>
          <a:p>
            <a:pPr indent="-463550" lvl="1" marL="1206500" rtl="0" algn="l">
              <a:lnSpc>
                <a:spcPct val="95000"/>
              </a:lnSpc>
              <a:spcBef>
                <a:spcPts val="0"/>
              </a:spcBef>
              <a:spcAft>
                <a:spcPts val="0"/>
              </a:spcAft>
              <a:buSzPts val="2700"/>
              <a:buFont typeface="Arial"/>
              <a:buChar char="•"/>
            </a:pPr>
            <a:r>
              <a:rPr lang="en-US" sz="2700"/>
              <a:t>Activities at other locations in a community</a:t>
            </a:r>
            <a:endParaRPr sz="2700"/>
          </a:p>
          <a:p>
            <a:pPr indent="0" lvl="0" marL="139700" rtl="0" algn="l">
              <a:lnSpc>
                <a:spcPct val="95000"/>
              </a:lnSpc>
              <a:spcBef>
                <a:spcPts val="1300"/>
              </a:spcBef>
              <a:spcAft>
                <a:spcPts val="0"/>
              </a:spcAft>
              <a:buSzPts val="2700"/>
              <a:buNone/>
            </a:pPr>
            <a:r>
              <a:rPr lang="en-US" sz="2700"/>
              <a:t>4. Encourage local </a:t>
            </a:r>
            <a:r>
              <a:rPr lang="en-US" sz="2700">
                <a:highlight>
                  <a:srgbClr val="D0E0E3"/>
                </a:highlight>
              </a:rPr>
              <a:t>partnerships</a:t>
            </a:r>
            <a:r>
              <a:rPr lang="en-US" sz="2700"/>
              <a:t> with other organizations for Network activities</a:t>
            </a:r>
            <a:endParaRPr/>
          </a:p>
          <a:p>
            <a:pPr indent="-463550" lvl="1" marL="1206500" rtl="0" algn="l">
              <a:lnSpc>
                <a:spcPct val="95000"/>
              </a:lnSpc>
              <a:spcBef>
                <a:spcPts val="0"/>
              </a:spcBef>
              <a:spcAft>
                <a:spcPts val="0"/>
              </a:spcAft>
              <a:buSzPts val="2700"/>
              <a:buFont typeface="Arial"/>
              <a:buChar char="•"/>
            </a:pPr>
            <a:r>
              <a:rPr lang="en-US" sz="2700"/>
              <a:t>Experts in subject matter and approach</a:t>
            </a:r>
            <a:endParaRPr/>
          </a:p>
          <a:p>
            <a:pPr indent="-463550" lvl="1" marL="1206500" rtl="0" algn="l">
              <a:lnSpc>
                <a:spcPct val="95000"/>
              </a:lnSpc>
              <a:spcBef>
                <a:spcPts val="0"/>
              </a:spcBef>
              <a:spcAft>
                <a:spcPts val="1300"/>
              </a:spcAft>
              <a:buSzPts val="2700"/>
              <a:buFont typeface="Arial"/>
              <a:buChar char="•"/>
            </a:pPr>
            <a:r>
              <a:rPr lang="en-US" sz="2700"/>
              <a:t>Community organizations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9" name="Shape 309"/>
        <p:cNvGrpSpPr/>
        <p:nvPr/>
      </p:nvGrpSpPr>
      <p:grpSpPr>
        <a:xfrm>
          <a:off x="0" y="0"/>
          <a:ext cx="0" cy="0"/>
          <a:chOff x="0" y="0"/>
          <a:chExt cx="0" cy="0"/>
        </a:xfrm>
      </p:grpSpPr>
      <p:sp>
        <p:nvSpPr>
          <p:cNvPr id="310" name="Google Shape;310;g152c64b424b_4_166"/>
          <p:cNvSpPr txBox="1"/>
          <p:nvPr>
            <p:ph type="title"/>
          </p:nvPr>
        </p:nvSpPr>
        <p:spPr>
          <a:xfrm>
            <a:off x="367167" y="224233"/>
            <a:ext cx="9823500" cy="10791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300"/>
              <a:buNone/>
            </a:pPr>
            <a:r>
              <a:rPr lang="en-US" sz="3800"/>
              <a:t>Enduring values and practices</a:t>
            </a:r>
            <a:endParaRPr sz="3800"/>
          </a:p>
        </p:txBody>
      </p:sp>
      <p:sp>
        <p:nvSpPr>
          <p:cNvPr id="311" name="Google Shape;311;g152c64b424b_4_166"/>
          <p:cNvSpPr txBox="1"/>
          <p:nvPr>
            <p:ph idx="2" type="subTitle"/>
          </p:nvPr>
        </p:nvSpPr>
        <p:spPr>
          <a:xfrm>
            <a:off x="532000" y="1770625"/>
            <a:ext cx="11077800" cy="4762500"/>
          </a:xfrm>
          <a:prstGeom prst="rect">
            <a:avLst/>
          </a:prstGeom>
          <a:noFill/>
          <a:ln>
            <a:noFill/>
          </a:ln>
        </p:spPr>
        <p:txBody>
          <a:bodyPr anchorCtr="0" anchor="t" bIns="121900" lIns="121900" spcFirstLastPara="1" rIns="121900" wrap="square" tIns="121900">
            <a:normAutofit/>
          </a:bodyPr>
          <a:lstStyle/>
          <a:p>
            <a:pPr indent="-457200" lvl="0" marL="609600" rtl="0" algn="l">
              <a:lnSpc>
                <a:spcPct val="95000"/>
              </a:lnSpc>
              <a:spcBef>
                <a:spcPts val="0"/>
              </a:spcBef>
              <a:spcAft>
                <a:spcPts val="0"/>
              </a:spcAft>
              <a:buSzPts val="2400"/>
              <a:buChar char="●"/>
            </a:pPr>
            <a:r>
              <a:rPr b="0" lang="en-US" sz="2400"/>
              <a:t>Building the Network by working together</a:t>
            </a:r>
            <a:endParaRPr b="0" sz="2400"/>
          </a:p>
          <a:p>
            <a:pPr indent="-457200" lvl="0" marL="609600" rtl="0" algn="l">
              <a:lnSpc>
                <a:spcPct val="95000"/>
              </a:lnSpc>
              <a:spcBef>
                <a:spcPts val="1300"/>
              </a:spcBef>
              <a:spcAft>
                <a:spcPts val="0"/>
              </a:spcAft>
              <a:buSzPts val="2400"/>
              <a:buChar char="●"/>
            </a:pPr>
            <a:r>
              <a:rPr b="0" lang="en-US" sz="2400"/>
              <a:t>Learning together by doing and reflecting</a:t>
            </a:r>
            <a:endParaRPr b="0" sz="2400"/>
          </a:p>
          <a:p>
            <a:pPr indent="-457200" lvl="0" marL="609600" rtl="0" algn="l">
              <a:lnSpc>
                <a:spcPct val="95000"/>
              </a:lnSpc>
              <a:spcBef>
                <a:spcPts val="1300"/>
              </a:spcBef>
              <a:spcAft>
                <a:spcPts val="0"/>
              </a:spcAft>
              <a:buSzPts val="2400"/>
              <a:buChar char="●"/>
            </a:pPr>
            <a:r>
              <a:rPr b="0" lang="en-US" sz="2400"/>
              <a:t>Respecting organizational needs and priorities</a:t>
            </a:r>
            <a:endParaRPr b="0" sz="2400"/>
          </a:p>
          <a:p>
            <a:pPr indent="-457200" lvl="0" marL="609600" rtl="0" algn="l">
              <a:lnSpc>
                <a:spcPct val="95000"/>
              </a:lnSpc>
              <a:spcBef>
                <a:spcPts val="1300"/>
              </a:spcBef>
              <a:spcAft>
                <a:spcPts val="0"/>
              </a:spcAft>
              <a:buSzPts val="2400"/>
              <a:buChar char="●"/>
            </a:pPr>
            <a:r>
              <a:rPr b="0" lang="en-US" sz="2400"/>
              <a:t>Engaging professionals as partners rather than members</a:t>
            </a:r>
            <a:endParaRPr b="0" sz="2400"/>
          </a:p>
          <a:p>
            <a:pPr indent="-457200" lvl="0" marL="609600" rtl="0" algn="l">
              <a:lnSpc>
                <a:spcPct val="95000"/>
              </a:lnSpc>
              <a:spcBef>
                <a:spcPts val="1300"/>
              </a:spcBef>
              <a:spcAft>
                <a:spcPts val="0"/>
              </a:spcAft>
              <a:buSzPts val="2400"/>
              <a:buChar char="●"/>
            </a:pPr>
            <a:r>
              <a:rPr b="0" lang="en-US" sz="2400"/>
              <a:t>Co-creating and incorporating input, feedback, and data</a:t>
            </a:r>
            <a:endParaRPr b="0" sz="2400"/>
          </a:p>
          <a:p>
            <a:pPr indent="-457200" lvl="0" marL="609600" rtl="0" algn="l">
              <a:lnSpc>
                <a:spcPct val="95000"/>
              </a:lnSpc>
              <a:spcBef>
                <a:spcPts val="1300"/>
              </a:spcBef>
              <a:spcAft>
                <a:spcPts val="0"/>
              </a:spcAft>
              <a:buSzPts val="2400"/>
              <a:buChar char="●"/>
            </a:pPr>
            <a:r>
              <a:rPr b="0" lang="en-US" sz="2400"/>
              <a:t>Openly sharing products, practices, and knowledge (nisenet.org)</a:t>
            </a:r>
            <a:endParaRPr b="0" sz="2400"/>
          </a:p>
          <a:p>
            <a:pPr indent="-457200" lvl="0" marL="609600" rtl="0" algn="l">
              <a:lnSpc>
                <a:spcPct val="95000"/>
              </a:lnSpc>
              <a:spcBef>
                <a:spcPts val="1300"/>
              </a:spcBef>
              <a:spcAft>
                <a:spcPts val="1300"/>
              </a:spcAft>
              <a:buSzPts val="2400"/>
              <a:buChar char="●"/>
            </a:pPr>
            <a:r>
              <a:rPr b="0" lang="en-US" sz="2400"/>
              <a:t>Designing and evaluating for adaptability and flexibility</a:t>
            </a:r>
            <a:endParaRPr b="0"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152c64b424b_0_0"/>
          <p:cNvSpPr txBox="1"/>
          <p:nvPr>
            <p:ph type="title"/>
          </p:nvPr>
        </p:nvSpPr>
        <p:spPr>
          <a:xfrm>
            <a:off x="477067" y="26305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DEAI p</a:t>
            </a:r>
            <a:r>
              <a:rPr lang="en-US"/>
              <a:t>lanning</a:t>
            </a:r>
            <a:r>
              <a:rPr lang="en-US"/>
              <a:t> process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152c64b424b_4_175"/>
          <p:cNvSpPr txBox="1"/>
          <p:nvPr>
            <p:ph type="title"/>
          </p:nvPr>
        </p:nvSpPr>
        <p:spPr>
          <a:xfrm>
            <a:off x="367176" y="224225"/>
            <a:ext cx="11452500" cy="10791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39473"/>
              <a:buNone/>
            </a:pPr>
            <a:r>
              <a:rPr lang="en-US" sz="3800">
                <a:solidFill>
                  <a:srgbClr val="FFFFFF"/>
                </a:solidFill>
              </a:rPr>
              <a:t>Plan for Diversity, Equity, Accessibility, and Inclusion (DEAI)</a:t>
            </a:r>
            <a:endParaRPr sz="3800">
              <a:solidFill>
                <a:srgbClr val="FFFFFF"/>
              </a:solidFill>
            </a:endParaRPr>
          </a:p>
        </p:txBody>
      </p:sp>
      <p:sp>
        <p:nvSpPr>
          <p:cNvPr id="322" name="Google Shape;322;g152c64b424b_4_175"/>
          <p:cNvSpPr txBox="1"/>
          <p:nvPr>
            <p:ph idx="1" type="body"/>
          </p:nvPr>
        </p:nvSpPr>
        <p:spPr>
          <a:xfrm>
            <a:off x="608225" y="1852025"/>
            <a:ext cx="11583900" cy="4413300"/>
          </a:xfrm>
          <a:prstGeom prst="rect">
            <a:avLst/>
          </a:prstGeom>
          <a:noFill/>
          <a:ln>
            <a:noFill/>
          </a:ln>
        </p:spPr>
        <p:txBody>
          <a:bodyPr anchorCtr="0" anchor="t" bIns="121900" lIns="121900" spcFirstLastPara="1" rIns="121900" wrap="square" tIns="121900">
            <a:normAutofit/>
          </a:bodyPr>
          <a:lstStyle/>
          <a:p>
            <a:pPr indent="-457200" lvl="0" marL="609600" rtl="0" algn="l">
              <a:lnSpc>
                <a:spcPct val="115000"/>
              </a:lnSpc>
              <a:spcBef>
                <a:spcPts val="0"/>
              </a:spcBef>
              <a:spcAft>
                <a:spcPts val="0"/>
              </a:spcAft>
              <a:buSzPts val="2400"/>
              <a:buChar char="●"/>
            </a:pPr>
            <a:r>
              <a:rPr b="1" lang="en-US" sz="2400"/>
              <a:t>Participants: </a:t>
            </a:r>
            <a:r>
              <a:rPr lang="en-US" sz="2400"/>
              <a:t>Network leaders, project team members, members of partner organizations, and “critical friends” from other national organizations</a:t>
            </a:r>
            <a:endParaRPr sz="2400"/>
          </a:p>
          <a:p>
            <a:pPr indent="-457200" lvl="0" marL="609600" rtl="0" algn="l">
              <a:lnSpc>
                <a:spcPct val="115000"/>
              </a:lnSpc>
              <a:spcBef>
                <a:spcPts val="1300"/>
              </a:spcBef>
              <a:spcAft>
                <a:spcPts val="0"/>
              </a:spcAft>
              <a:buSzPts val="2400"/>
              <a:buChar char="●"/>
            </a:pPr>
            <a:r>
              <a:rPr b="1" lang="en-US" sz="2400"/>
              <a:t>Consultant and partner: </a:t>
            </a:r>
            <a:r>
              <a:rPr lang="en-US" sz="2400"/>
              <a:t>EDC conducted a landscape study, facilitated meetings, and created the final report document</a:t>
            </a:r>
            <a:endParaRPr sz="2400"/>
          </a:p>
          <a:p>
            <a:pPr indent="-457200" lvl="0" marL="609600" rtl="0" algn="l">
              <a:lnSpc>
                <a:spcPct val="115000"/>
              </a:lnSpc>
              <a:spcBef>
                <a:spcPts val="1300"/>
              </a:spcBef>
              <a:spcAft>
                <a:spcPts val="0"/>
              </a:spcAft>
              <a:buSzPts val="2400"/>
              <a:buChar char="●"/>
            </a:pPr>
            <a:r>
              <a:rPr b="1" lang="en-US" sz="2400"/>
              <a:t>Process: </a:t>
            </a:r>
            <a:r>
              <a:rPr lang="en-US" sz="2400"/>
              <a:t>Over several months in 2020-2021</a:t>
            </a:r>
            <a:endParaRPr/>
          </a:p>
          <a:p>
            <a:pPr indent="-457200" lvl="1" marL="1219200" rtl="0" algn="l">
              <a:lnSpc>
                <a:spcPct val="115000"/>
              </a:lnSpc>
              <a:spcBef>
                <a:spcPts val="0"/>
              </a:spcBef>
              <a:spcAft>
                <a:spcPts val="0"/>
              </a:spcAft>
              <a:buSzPts val="2400"/>
              <a:buFont typeface="Arial"/>
              <a:buChar char="•"/>
            </a:pPr>
            <a:r>
              <a:rPr lang="en-US" sz="1900"/>
              <a:t>Regular meetings among leadership team and EDC</a:t>
            </a:r>
            <a:endParaRPr/>
          </a:p>
          <a:p>
            <a:pPr indent="-457200" lvl="1" marL="1219200" rtl="0" algn="l">
              <a:lnSpc>
                <a:spcPct val="115000"/>
              </a:lnSpc>
              <a:spcBef>
                <a:spcPts val="0"/>
              </a:spcBef>
              <a:spcAft>
                <a:spcPts val="0"/>
              </a:spcAft>
              <a:buSzPts val="2400"/>
              <a:buFont typeface="Arial"/>
              <a:buChar char="•"/>
            </a:pPr>
            <a:r>
              <a:rPr lang="en-US" sz="1900"/>
              <a:t>Iterations of landscape study and plan</a:t>
            </a:r>
            <a:endParaRPr/>
          </a:p>
          <a:p>
            <a:pPr indent="-457200" lvl="1" marL="1219200" rtl="0" algn="l">
              <a:lnSpc>
                <a:spcPct val="115000"/>
              </a:lnSpc>
              <a:spcBef>
                <a:spcPts val="0"/>
              </a:spcBef>
              <a:spcAft>
                <a:spcPts val="0"/>
              </a:spcAft>
              <a:buSzPts val="2400"/>
              <a:buFont typeface="Arial"/>
              <a:buChar char="•"/>
            </a:pPr>
            <a:r>
              <a:rPr lang="en-US" sz="1900"/>
              <a:t>Online meeting sessions with different groups of participants</a:t>
            </a:r>
            <a:endParaRPr/>
          </a:p>
          <a:p>
            <a:pPr indent="-457200" lvl="1" marL="1219200" rtl="0" algn="l">
              <a:lnSpc>
                <a:spcPct val="115000"/>
              </a:lnSpc>
              <a:spcBef>
                <a:spcPts val="0"/>
              </a:spcBef>
              <a:spcAft>
                <a:spcPts val="0"/>
              </a:spcAft>
              <a:buSzPts val="2400"/>
              <a:buFont typeface="Arial"/>
              <a:buChar char="•"/>
            </a:pPr>
            <a:r>
              <a:rPr lang="en-US" sz="1900"/>
              <a:t>Follow-up meetings with core Network team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IISL-NIS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2020-06-19T20:02:12Z</dcterms:created>
  <dc:creator>Hautaluoma, Grey (HQ-NI000)</dc:creator>
</cp:coreProperties>
</file>