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B7329-52C2-45E7-8E29-FDE30E465235}"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2D3D4-2AB1-4E15-9267-724BE60FBDD4}" type="slidenum">
              <a:rPr lang="en-US" smtClean="0"/>
              <a:t>‹#›</a:t>
            </a:fld>
            <a:endParaRPr lang="en-US"/>
          </a:p>
        </p:txBody>
      </p:sp>
    </p:spTree>
    <p:extLst>
      <p:ext uri="{BB962C8B-B14F-4D97-AF65-F5344CB8AC3E}">
        <p14:creationId xmlns:p14="http://schemas.microsoft.com/office/powerpoint/2010/main" val="114242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nu.maps.arcgis.com</a:t>
            </a:r>
            <a:r>
              <a:rPr lang="en-US" dirty="0"/>
              <a:t>/apps/</a:t>
            </a:r>
            <a:r>
              <a:rPr lang="en-US" dirty="0" err="1"/>
              <a:t>MapSeries</a:t>
            </a:r>
            <a:r>
              <a:rPr lang="en-US" dirty="0"/>
              <a:t>/</a:t>
            </a:r>
            <a:r>
              <a:rPr lang="en-US" dirty="0" err="1"/>
              <a:t>index.html?appid</a:t>
            </a:r>
            <a:r>
              <a:rPr lang="en-US" dirty="0"/>
              <a:t>=8de74983b341405eaf2692dbde81c9bf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2444B-D6C6-594C-B0CE-3989DBBAAD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34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03B6-B386-B245-9BD1-42D0BEA76D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4DA862-A3FB-E14B-AE49-BDE65C0115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5157F0-17D2-2840-A722-9E91F75E34E4}"/>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12AA50F9-90C0-5A43-A1F5-D1496C3CE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202B4-9B82-4747-815C-D6F8B86D5CDC}"/>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325693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AC64-21F2-4E4A-938C-D2BF01772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2E48C7-62DA-4341-A1EB-221ACA3EE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FAA98-F836-7546-9F3C-D0CA06F94DF8}"/>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241EDAB4-D298-204E-AA87-7222124A2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FECFD-46C4-D548-AFCD-BF4207D78079}"/>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188662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AF34E-147E-2A48-955E-9E04703A9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2E439F-F476-3A49-BE04-F8AC4693D3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ACAB4-1970-B540-8A7D-EA3A2CFE9A2E}"/>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6902E799-CB89-9F46-A223-781CA068A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DE4AA-CAA6-EE40-AFAB-3AD195C86B1E}"/>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42128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8BD6-50D8-FE43-9001-03B72F14D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CB87C-8D36-984B-933D-3B6F9C59A8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F2348-02F5-A243-B1C7-DD651ED6CCAE}"/>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5E5B5057-DAA9-2F40-A8E1-C0BB62D39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D4F08-1518-1A4E-9385-C16F859DF700}"/>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18387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45DA-7666-5943-A433-705D2C2638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35C288-66DC-A147-9F54-E0C99A1A24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81DEA-1D17-1741-978C-B1D2CE18A7A6}"/>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9F86A80E-26F9-4546-AD42-1583191A2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DECA9-581D-744D-B205-B3A2B75ACED1}"/>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9033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ECC4-4700-7941-913D-94F7ECDCB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1CF970-99EC-B74E-BBC4-40DD51AAE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1CDBEC-2B64-FB4A-B44A-B17E5E8DF6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B429F9-B539-064D-B785-F98FCA0DBFA4}"/>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6" name="Footer Placeholder 5">
            <a:extLst>
              <a:ext uri="{FF2B5EF4-FFF2-40B4-BE49-F238E27FC236}">
                <a16:creationId xmlns:a16="http://schemas.microsoft.com/office/drawing/2014/main" id="{CA5605AC-8993-604C-B7AB-F414BF16E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975B8-D37F-A144-BF1F-6E7FD32EAF0E}"/>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963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51CB-02A4-C649-97ED-F33BE8305F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65E1CC-75C5-914C-A7A7-AD575AC84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F5F622-1601-B143-81A2-EB657FFFE4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08D340-AF26-9D45-A9C1-F0BCF799AA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35EDF5-90C6-064A-8C1F-F43ECE9AB7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76DC9-4550-9849-949D-58A0C80A6503}"/>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8" name="Footer Placeholder 7">
            <a:extLst>
              <a:ext uri="{FF2B5EF4-FFF2-40B4-BE49-F238E27FC236}">
                <a16:creationId xmlns:a16="http://schemas.microsoft.com/office/drawing/2014/main" id="{E1C6B363-9355-8F47-B294-7AF8B586A4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956399-EEA0-2F40-A634-393C1571B257}"/>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109326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BA1A-BC49-9F4F-A371-44C07CB15E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5233C-5E5D-D349-868F-B211A8AB192F}"/>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4" name="Footer Placeholder 3">
            <a:extLst>
              <a:ext uri="{FF2B5EF4-FFF2-40B4-BE49-F238E27FC236}">
                <a16:creationId xmlns:a16="http://schemas.microsoft.com/office/drawing/2014/main" id="{549D9190-B076-A645-8EB6-358666B2E7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535FD2-5036-7242-820A-3996C697260C}"/>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337869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2EB81-C65F-0847-8C86-A5AE088C51D7}"/>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3" name="Footer Placeholder 2">
            <a:extLst>
              <a:ext uri="{FF2B5EF4-FFF2-40B4-BE49-F238E27FC236}">
                <a16:creationId xmlns:a16="http://schemas.microsoft.com/office/drawing/2014/main" id="{3673D072-DDBC-624C-80C0-FD60AD65C9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2AB28-3D6F-5B44-A818-788A02FFA593}"/>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377565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9BBF-7702-B64C-8C11-5B2B2C9AB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478B55-9ECA-E040-B4BB-C7FFA7AC7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6E66F5-DB94-E847-95B3-7163825D3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67C09-BAE4-E74D-88DF-A6A58D435342}"/>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6" name="Footer Placeholder 5">
            <a:extLst>
              <a:ext uri="{FF2B5EF4-FFF2-40B4-BE49-F238E27FC236}">
                <a16:creationId xmlns:a16="http://schemas.microsoft.com/office/drawing/2014/main" id="{675B8F48-A10C-AC4F-B4BD-AD6CB5FA0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09DAA-1264-214A-89B4-D63408E9C794}"/>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392668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C062-D798-1C40-A1B0-551748EE79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CD8CC-100A-174E-BE73-16CCF0E37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07349B-0AB7-104A-B54B-818C767D4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092A0D-DC76-2E49-812B-63EB59A0D71E}"/>
              </a:ext>
            </a:extLst>
          </p:cNvPr>
          <p:cNvSpPr>
            <a:spLocks noGrp="1"/>
          </p:cNvSpPr>
          <p:nvPr>
            <p:ph type="dt" sz="half" idx="10"/>
          </p:nvPr>
        </p:nvSpPr>
        <p:spPr/>
        <p:txBody>
          <a:bodyPr/>
          <a:lstStyle/>
          <a:p>
            <a:fld id="{9C912171-9591-EE43-9FC3-1AB4EE8B1822}" type="datetimeFigureOut">
              <a:rPr lang="en-US" smtClean="0"/>
              <a:t>3/8/2021</a:t>
            </a:fld>
            <a:endParaRPr lang="en-US"/>
          </a:p>
        </p:txBody>
      </p:sp>
      <p:sp>
        <p:nvSpPr>
          <p:cNvPr id="6" name="Footer Placeholder 5">
            <a:extLst>
              <a:ext uri="{FF2B5EF4-FFF2-40B4-BE49-F238E27FC236}">
                <a16:creationId xmlns:a16="http://schemas.microsoft.com/office/drawing/2014/main" id="{B564BA9F-0746-A342-B535-954F9399CF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2C566-2BFE-9E46-B203-E6C1AAD4D5EE}"/>
              </a:ext>
            </a:extLst>
          </p:cNvPr>
          <p:cNvSpPr>
            <a:spLocks noGrp="1"/>
          </p:cNvSpPr>
          <p:nvPr>
            <p:ph type="sldNum" sz="quarter" idx="12"/>
          </p:nvPr>
        </p:nvSpPr>
        <p:spPr/>
        <p:txBody>
          <a:bodyPr/>
          <a:lstStyle/>
          <a:p>
            <a:fld id="{3CF6BAC4-8D67-D84A-AE74-897A09D68ABB}" type="slidenum">
              <a:rPr lang="en-US" smtClean="0"/>
              <a:t>‹#›</a:t>
            </a:fld>
            <a:endParaRPr lang="en-US"/>
          </a:p>
        </p:txBody>
      </p:sp>
    </p:spTree>
    <p:extLst>
      <p:ext uri="{BB962C8B-B14F-4D97-AF65-F5344CB8AC3E}">
        <p14:creationId xmlns:p14="http://schemas.microsoft.com/office/powerpoint/2010/main" val="216652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E8CEF-E87B-8645-9C2A-1517D9768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1003B3-482B-264D-9325-13DF1DA3E5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57440-D61F-2446-B779-5FDBB8342E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12171-9591-EE43-9FC3-1AB4EE8B1822}" type="datetimeFigureOut">
              <a:rPr lang="en-US" smtClean="0"/>
              <a:t>3/8/2021</a:t>
            </a:fld>
            <a:endParaRPr lang="en-US"/>
          </a:p>
        </p:txBody>
      </p:sp>
      <p:sp>
        <p:nvSpPr>
          <p:cNvPr id="5" name="Footer Placeholder 4">
            <a:extLst>
              <a:ext uri="{FF2B5EF4-FFF2-40B4-BE49-F238E27FC236}">
                <a16:creationId xmlns:a16="http://schemas.microsoft.com/office/drawing/2014/main" id="{ECB28043-6E5C-294C-BF28-DFCAB543AB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C4259A-FAFA-4344-9397-B06C807693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6BAC4-8D67-D84A-AE74-897A09D68ABB}" type="slidenum">
              <a:rPr lang="en-US" smtClean="0"/>
              <a:t>‹#›</a:t>
            </a:fld>
            <a:endParaRPr lang="en-US"/>
          </a:p>
        </p:txBody>
      </p:sp>
    </p:spTree>
    <p:extLst>
      <p:ext uri="{BB962C8B-B14F-4D97-AF65-F5344CB8AC3E}">
        <p14:creationId xmlns:p14="http://schemas.microsoft.com/office/powerpoint/2010/main" val="3512467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nu.maps.arcgis.com/apps/MapSeries/index.html?appid=2ebc34df58de4fbda673af295df391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a:t>
            </a:r>
            <a:r>
              <a:rPr lang="en-US" dirty="0" smtClean="0"/>
              <a:t>e Heat</a:t>
            </a:r>
            <a:endParaRPr lang="en-US" dirty="0"/>
          </a:p>
        </p:txBody>
      </p:sp>
      <p:sp>
        <p:nvSpPr>
          <p:cNvPr id="3" name="Text Placeholder 2"/>
          <p:cNvSpPr>
            <a:spLocks noGrp="1"/>
          </p:cNvSpPr>
          <p:nvPr>
            <p:ph type="body" idx="1"/>
          </p:nvPr>
        </p:nvSpPr>
        <p:spPr/>
        <p:txBody>
          <a:bodyPr>
            <a:normAutofit fontScale="85000" lnSpcReduction="10000"/>
          </a:bodyPr>
          <a:lstStyle/>
          <a:p>
            <a:endParaRPr lang="en-US" dirty="0"/>
          </a:p>
          <a:p>
            <a:r>
              <a:rPr lang="en-US" dirty="0"/>
              <a:t> </a:t>
            </a:r>
            <a:r>
              <a:rPr lang="en-US" i="1" dirty="0"/>
              <a:t>This resource was prepared by support of award NA18SEC0080008 from the Environmental Literacy Program of the National Oceanic and Atmospheric Administration (NOAA), U.S. Department of Commerce. The statements, findings, conclusions, and recommendations are those of the author(s) and do not necessarily reflect the views of NOAA or the U.S. Department of Commerce. </a:t>
            </a:r>
            <a:endParaRPr lang="en-US" dirty="0"/>
          </a:p>
        </p:txBody>
      </p:sp>
      <p:pic>
        <p:nvPicPr>
          <p:cNvPr id="4" name="Picture 3">
            <a:extLst>
              <a:ext uri="{FF2B5EF4-FFF2-40B4-BE49-F238E27FC236}">
                <a16:creationId xmlns:a16="http://schemas.microsoft.com/office/drawing/2014/main" id="{32340647-F586-BA4C-86C6-E843B1BDA9B2}"/>
              </a:ext>
            </a:extLst>
          </p:cNvPr>
          <p:cNvPicPr>
            <a:picLocks noChangeAspect="1"/>
          </p:cNvPicPr>
          <p:nvPr/>
        </p:nvPicPr>
        <p:blipFill>
          <a:blip r:embed="rId2"/>
          <a:stretch>
            <a:fillRect/>
          </a:stretch>
        </p:blipFill>
        <p:spPr>
          <a:xfrm>
            <a:off x="2257055" y="6191861"/>
            <a:ext cx="7665190" cy="666139"/>
          </a:xfrm>
          <a:prstGeom prst="rect">
            <a:avLst/>
          </a:prstGeom>
        </p:spPr>
      </p:pic>
      <p:pic>
        <p:nvPicPr>
          <p:cNvPr id="6" name="Picture 5"/>
          <p:cNvPicPr>
            <a:picLocks noChangeAspect="1"/>
          </p:cNvPicPr>
          <p:nvPr/>
        </p:nvPicPr>
        <p:blipFill>
          <a:blip r:embed="rId3"/>
          <a:stretch>
            <a:fillRect/>
          </a:stretch>
        </p:blipFill>
        <p:spPr>
          <a:xfrm>
            <a:off x="0" y="218533"/>
            <a:ext cx="12041280" cy="1105054"/>
          </a:xfrm>
          <a:prstGeom prst="rect">
            <a:avLst/>
          </a:prstGeom>
        </p:spPr>
      </p:pic>
    </p:spTree>
    <p:extLst>
      <p:ext uri="{BB962C8B-B14F-4D97-AF65-F5344CB8AC3E}">
        <p14:creationId xmlns:p14="http://schemas.microsoft.com/office/powerpoint/2010/main" val="2510628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3999" y="0"/>
            <a:ext cx="4755600" cy="6834889"/>
          </a:xfrm>
          <a:prstGeom prst="rect">
            <a:avLst/>
          </a:prstGeom>
        </p:spPr>
      </p:pic>
      <p:pic>
        <p:nvPicPr>
          <p:cNvPr id="14" name="Picture 13">
            <a:extLst>
              <a:ext uri="{FF2B5EF4-FFF2-40B4-BE49-F238E27FC236}">
                <a16:creationId xmlns:a16="http://schemas.microsoft.com/office/drawing/2014/main" id="{9546E6E9-0749-3943-9B83-CA718637B8AB}"/>
              </a:ext>
            </a:extLst>
          </p:cNvPr>
          <p:cNvPicPr>
            <a:picLocks noChangeAspect="1"/>
          </p:cNvPicPr>
          <p:nvPr/>
        </p:nvPicPr>
        <p:blipFill>
          <a:blip r:embed="rId3"/>
          <a:stretch>
            <a:fillRect/>
          </a:stretch>
        </p:blipFill>
        <p:spPr>
          <a:xfrm>
            <a:off x="8335820" y="6517677"/>
            <a:ext cx="3818263" cy="331824"/>
          </a:xfrm>
          <a:prstGeom prst="rect">
            <a:avLst/>
          </a:prstGeom>
        </p:spPr>
      </p:pic>
      <p:pic>
        <p:nvPicPr>
          <p:cNvPr id="16" name="Picture 15"/>
          <p:cNvPicPr>
            <a:picLocks noChangeAspect="1"/>
          </p:cNvPicPr>
          <p:nvPr/>
        </p:nvPicPr>
        <p:blipFill rotWithShape="1">
          <a:blip r:embed="rId4"/>
          <a:srcRect l="1884" t="19143" r="54468" b="18257"/>
          <a:stretch/>
        </p:blipFill>
        <p:spPr>
          <a:xfrm>
            <a:off x="119270" y="57845"/>
            <a:ext cx="3245634" cy="427186"/>
          </a:xfrm>
          <a:prstGeom prst="rect">
            <a:avLst/>
          </a:prstGeom>
        </p:spPr>
      </p:pic>
      <p:pic>
        <p:nvPicPr>
          <p:cNvPr id="18" name="Picture 17"/>
          <p:cNvPicPr>
            <a:picLocks noChangeAspect="1"/>
          </p:cNvPicPr>
          <p:nvPr/>
        </p:nvPicPr>
        <p:blipFill>
          <a:blip r:embed="rId5"/>
          <a:stretch>
            <a:fillRect/>
          </a:stretch>
        </p:blipFill>
        <p:spPr>
          <a:xfrm>
            <a:off x="1105187" y="894037"/>
            <a:ext cx="1298348" cy="1305075"/>
          </a:xfrm>
          <a:prstGeom prst="rect">
            <a:avLst/>
          </a:prstGeom>
        </p:spPr>
      </p:pic>
      <p:pic>
        <p:nvPicPr>
          <p:cNvPr id="19" name="Picture 18"/>
          <p:cNvPicPr>
            <a:picLocks noChangeAspect="1"/>
          </p:cNvPicPr>
          <p:nvPr/>
        </p:nvPicPr>
        <p:blipFill>
          <a:blip r:embed="rId6"/>
          <a:stretch>
            <a:fillRect/>
          </a:stretch>
        </p:blipFill>
        <p:spPr>
          <a:xfrm>
            <a:off x="1138138" y="2521597"/>
            <a:ext cx="1307067" cy="1274226"/>
          </a:xfrm>
          <a:prstGeom prst="rect">
            <a:avLst/>
          </a:prstGeom>
        </p:spPr>
      </p:pic>
      <p:pic>
        <p:nvPicPr>
          <p:cNvPr id="20" name="Picture 19"/>
          <p:cNvPicPr>
            <a:picLocks noChangeAspect="1"/>
          </p:cNvPicPr>
          <p:nvPr/>
        </p:nvPicPr>
        <p:blipFill>
          <a:blip r:embed="rId7"/>
          <a:stretch>
            <a:fillRect/>
          </a:stretch>
        </p:blipFill>
        <p:spPr>
          <a:xfrm>
            <a:off x="1105187" y="4118308"/>
            <a:ext cx="1353616" cy="1272399"/>
          </a:xfrm>
          <a:prstGeom prst="rect">
            <a:avLst/>
          </a:prstGeom>
        </p:spPr>
      </p:pic>
      <p:pic>
        <p:nvPicPr>
          <p:cNvPr id="21" name="Picture 20"/>
          <p:cNvPicPr>
            <a:picLocks noChangeAspect="1"/>
          </p:cNvPicPr>
          <p:nvPr/>
        </p:nvPicPr>
        <p:blipFill>
          <a:blip r:embed="rId8"/>
          <a:stretch>
            <a:fillRect/>
          </a:stretch>
        </p:blipFill>
        <p:spPr>
          <a:xfrm>
            <a:off x="9542839" y="761467"/>
            <a:ext cx="1431170" cy="1438547"/>
          </a:xfrm>
          <a:prstGeom prst="rect">
            <a:avLst/>
          </a:prstGeom>
        </p:spPr>
      </p:pic>
      <p:pic>
        <p:nvPicPr>
          <p:cNvPr id="22" name="Picture 21"/>
          <p:cNvPicPr>
            <a:picLocks noChangeAspect="1"/>
          </p:cNvPicPr>
          <p:nvPr/>
        </p:nvPicPr>
        <p:blipFill>
          <a:blip r:embed="rId9"/>
          <a:stretch>
            <a:fillRect/>
          </a:stretch>
        </p:blipFill>
        <p:spPr>
          <a:xfrm>
            <a:off x="9591727" y="2654927"/>
            <a:ext cx="1382282" cy="1404223"/>
          </a:xfrm>
          <a:prstGeom prst="rect">
            <a:avLst/>
          </a:prstGeom>
        </p:spPr>
      </p:pic>
      <p:pic>
        <p:nvPicPr>
          <p:cNvPr id="23" name="Picture 22"/>
          <p:cNvPicPr>
            <a:picLocks noChangeAspect="1"/>
          </p:cNvPicPr>
          <p:nvPr/>
        </p:nvPicPr>
        <p:blipFill>
          <a:blip r:embed="rId10"/>
          <a:stretch>
            <a:fillRect/>
          </a:stretch>
        </p:blipFill>
        <p:spPr>
          <a:xfrm>
            <a:off x="9645755" y="4424825"/>
            <a:ext cx="1274226" cy="1274226"/>
          </a:xfrm>
          <a:prstGeom prst="rect">
            <a:avLst/>
          </a:prstGeom>
        </p:spPr>
      </p:pic>
    </p:spTree>
    <p:extLst>
      <p:ext uri="{BB962C8B-B14F-4D97-AF65-F5344CB8AC3E}">
        <p14:creationId xmlns:p14="http://schemas.microsoft.com/office/powerpoint/2010/main" val="2737876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8C6C4C-473E-2E49-ADBF-EA33F00D75D9}"/>
              </a:ext>
            </a:extLst>
          </p:cNvPr>
          <p:cNvSpPr>
            <a:spLocks noGrp="1"/>
          </p:cNvSpPr>
          <p:nvPr>
            <p:ph type="ctrTitle"/>
          </p:nvPr>
        </p:nvSpPr>
        <p:spPr>
          <a:xfrm>
            <a:off x="4520396" y="2419390"/>
            <a:ext cx="6876267" cy="2019221"/>
          </a:xfrm>
        </p:spPr>
        <p:txBody>
          <a:bodyPr anchor="ctr">
            <a:normAutofit/>
          </a:bodyPr>
          <a:lstStyle/>
          <a:p>
            <a:pPr algn="l"/>
            <a:r>
              <a:rPr lang="en-US">
                <a:solidFill>
                  <a:schemeClr val="bg1"/>
                </a:solidFill>
              </a:rPr>
              <a:t>Make Your Resilience Plan</a:t>
            </a:r>
          </a:p>
        </p:txBody>
      </p:sp>
      <p:sp>
        <p:nvSpPr>
          <p:cNvPr id="3" name="Subtitle 2">
            <a:extLst>
              <a:ext uri="{FF2B5EF4-FFF2-40B4-BE49-F238E27FC236}">
                <a16:creationId xmlns:a16="http://schemas.microsoft.com/office/drawing/2014/main" id="{ABD76382-1666-614A-9484-0D18B07E5397}"/>
              </a:ext>
            </a:extLst>
          </p:cNvPr>
          <p:cNvSpPr>
            <a:spLocks noGrp="1"/>
          </p:cNvSpPr>
          <p:nvPr>
            <p:ph type="subTitle" idx="1"/>
          </p:nvPr>
        </p:nvSpPr>
        <p:spPr>
          <a:xfrm>
            <a:off x="795339" y="2418588"/>
            <a:ext cx="2929718" cy="2020824"/>
          </a:xfrm>
        </p:spPr>
        <p:txBody>
          <a:bodyPr anchor="ctr">
            <a:normAutofit/>
          </a:bodyPr>
          <a:lstStyle/>
          <a:p>
            <a:pPr algn="r"/>
            <a:r>
              <a:rPr lang="en-US">
                <a:solidFill>
                  <a:schemeClr val="bg1"/>
                </a:solidFill>
              </a:rPr>
              <a:t>20 minutes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04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6903" y="19294"/>
            <a:ext cx="8924511" cy="6838706"/>
          </a:xfrm>
          <a:prstGeom prst="rect">
            <a:avLst/>
          </a:prstGeom>
        </p:spPr>
      </p:pic>
    </p:spTree>
    <p:extLst>
      <p:ext uri="{BB962C8B-B14F-4D97-AF65-F5344CB8AC3E}">
        <p14:creationId xmlns:p14="http://schemas.microsoft.com/office/powerpoint/2010/main" val="347639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5517" y="-109300"/>
            <a:ext cx="9200958" cy="7041729"/>
          </a:xfrm>
          <a:prstGeom prst="rect">
            <a:avLst/>
          </a:prstGeom>
        </p:spPr>
      </p:pic>
    </p:spTree>
    <p:extLst>
      <p:ext uri="{BB962C8B-B14F-4D97-AF65-F5344CB8AC3E}">
        <p14:creationId xmlns:p14="http://schemas.microsoft.com/office/powerpoint/2010/main" val="308370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2458" y="-37020"/>
            <a:ext cx="9005916" cy="6895020"/>
          </a:xfrm>
          <a:prstGeom prst="rect">
            <a:avLst/>
          </a:prstGeom>
        </p:spPr>
      </p:pic>
    </p:spTree>
    <p:extLst>
      <p:ext uri="{BB962C8B-B14F-4D97-AF65-F5344CB8AC3E}">
        <p14:creationId xmlns:p14="http://schemas.microsoft.com/office/powerpoint/2010/main" val="76518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76E0112-97B5-494E-93F7-70B9F88F5EAD}"/>
              </a:ext>
            </a:extLst>
          </p:cNvPr>
          <p:cNvSpPr/>
          <p:nvPr/>
        </p:nvSpPr>
        <p:spPr>
          <a:xfrm>
            <a:off x="4627414" y="391091"/>
            <a:ext cx="748145" cy="748144"/>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0A946038-A4AF-2F4F-A565-EED788CF3093}"/>
              </a:ext>
            </a:extLst>
          </p:cNvPr>
          <p:cNvSpPr/>
          <p:nvPr/>
        </p:nvSpPr>
        <p:spPr>
          <a:xfrm>
            <a:off x="5832763" y="387930"/>
            <a:ext cx="748145" cy="748144"/>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5DF08A8-A62E-7B43-B5CF-F45E69FADAC9}"/>
              </a:ext>
            </a:extLst>
          </p:cNvPr>
          <p:cNvSpPr/>
          <p:nvPr/>
        </p:nvSpPr>
        <p:spPr>
          <a:xfrm>
            <a:off x="7038112" y="387930"/>
            <a:ext cx="748145" cy="748144"/>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2340647-F586-BA4C-86C6-E843B1BDA9B2}"/>
              </a:ext>
            </a:extLst>
          </p:cNvPr>
          <p:cNvPicPr>
            <a:picLocks noChangeAspect="1"/>
          </p:cNvPicPr>
          <p:nvPr/>
        </p:nvPicPr>
        <p:blipFill>
          <a:blip r:embed="rId2"/>
          <a:stretch>
            <a:fillRect/>
          </a:stretch>
        </p:blipFill>
        <p:spPr>
          <a:xfrm>
            <a:off x="8373737" y="6430400"/>
            <a:ext cx="3818263" cy="331824"/>
          </a:xfrm>
          <a:prstGeom prst="rect">
            <a:avLst/>
          </a:prstGeom>
        </p:spPr>
      </p:pic>
      <p:pic>
        <p:nvPicPr>
          <p:cNvPr id="2" name="Picture 1"/>
          <p:cNvPicPr>
            <a:picLocks noChangeAspect="1"/>
          </p:cNvPicPr>
          <p:nvPr/>
        </p:nvPicPr>
        <p:blipFill>
          <a:blip r:embed="rId3"/>
          <a:stretch>
            <a:fillRect/>
          </a:stretch>
        </p:blipFill>
        <p:spPr>
          <a:xfrm>
            <a:off x="35151" y="1548829"/>
            <a:ext cx="12156849" cy="3936504"/>
          </a:xfrm>
          <a:prstGeom prst="rect">
            <a:avLst/>
          </a:prstGeom>
        </p:spPr>
      </p:pic>
      <p:pic>
        <p:nvPicPr>
          <p:cNvPr id="13" name="Picture 12"/>
          <p:cNvPicPr>
            <a:picLocks noChangeAspect="1"/>
          </p:cNvPicPr>
          <p:nvPr/>
        </p:nvPicPr>
        <p:blipFill rotWithShape="1">
          <a:blip r:embed="rId4"/>
          <a:srcRect l="1884" t="19143" r="54468" b="18257"/>
          <a:stretch/>
        </p:blipFill>
        <p:spPr>
          <a:xfrm>
            <a:off x="119270" y="57845"/>
            <a:ext cx="3245634" cy="427186"/>
          </a:xfrm>
          <a:prstGeom prst="rect">
            <a:avLst/>
          </a:prstGeom>
        </p:spPr>
      </p:pic>
    </p:spTree>
    <p:extLst>
      <p:ext uri="{BB962C8B-B14F-4D97-AF65-F5344CB8AC3E}">
        <p14:creationId xmlns:p14="http://schemas.microsoft.com/office/powerpoint/2010/main" val="1116910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A1044F-3173-3A4B-AF64-83CD9A721BED}"/>
              </a:ext>
            </a:extLst>
          </p:cNvPr>
          <p:cNvSpPr>
            <a:spLocks noGrp="1"/>
          </p:cNvSpPr>
          <p:nvPr>
            <p:ph type="ctrTitle"/>
          </p:nvPr>
        </p:nvSpPr>
        <p:spPr>
          <a:xfrm>
            <a:off x="4520396" y="2419390"/>
            <a:ext cx="6876267" cy="2019221"/>
          </a:xfrm>
        </p:spPr>
        <p:txBody>
          <a:bodyPr anchor="ctr">
            <a:normAutofit/>
          </a:bodyPr>
          <a:lstStyle/>
          <a:p>
            <a:pPr algn="l"/>
            <a:r>
              <a:rPr lang="en-US" sz="5600">
                <a:solidFill>
                  <a:schemeClr val="bg1"/>
                </a:solidFill>
              </a:rPr>
              <a:t>Implement and Explore Your Resilience Plan</a:t>
            </a:r>
          </a:p>
        </p:txBody>
      </p:sp>
      <p:sp>
        <p:nvSpPr>
          <p:cNvPr id="3" name="Subtitle 2">
            <a:extLst>
              <a:ext uri="{FF2B5EF4-FFF2-40B4-BE49-F238E27FC236}">
                <a16:creationId xmlns:a16="http://schemas.microsoft.com/office/drawing/2014/main" id="{84607EEB-0439-054D-8B4F-A886AB851F6D}"/>
              </a:ext>
            </a:extLst>
          </p:cNvPr>
          <p:cNvSpPr>
            <a:spLocks noGrp="1"/>
          </p:cNvSpPr>
          <p:nvPr>
            <p:ph type="subTitle" idx="1"/>
          </p:nvPr>
        </p:nvSpPr>
        <p:spPr>
          <a:xfrm>
            <a:off x="795339" y="2418588"/>
            <a:ext cx="2929718" cy="2020824"/>
          </a:xfrm>
        </p:spPr>
        <p:txBody>
          <a:bodyPr anchor="ctr">
            <a:normAutofit/>
          </a:bodyPr>
          <a:lstStyle/>
          <a:p>
            <a:pPr algn="r"/>
            <a:r>
              <a:rPr lang="en-US" dirty="0" smtClean="0">
                <a:solidFill>
                  <a:schemeClr val="bg1"/>
                </a:solidFill>
                <a:hlinkClick r:id="rId3"/>
              </a:rPr>
              <a:t>CLICK LINK: </a:t>
            </a:r>
            <a:r>
              <a:rPr lang="en-US" dirty="0" err="1" smtClean="0">
                <a:solidFill>
                  <a:schemeClr val="bg1"/>
                </a:solidFill>
                <a:hlinkClick r:id="rId3"/>
              </a:rPr>
              <a:t>StoryMap</a:t>
            </a:r>
            <a:endParaRPr lang="en-US" dirty="0">
              <a:solidFill>
                <a:schemeClr val="bg1"/>
              </a:solidFill>
            </a:endParaRPr>
          </a:p>
          <a:p>
            <a:pPr algn="r"/>
            <a:r>
              <a:rPr lang="en-US" dirty="0">
                <a:solidFill>
                  <a:schemeClr val="bg1"/>
                </a:solidFill>
              </a:rPr>
              <a:t>10 minutes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739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7E12D8-91C7-1D4D-B7E0-155A89C997B1}"/>
              </a:ext>
            </a:extLst>
          </p:cNvPr>
          <p:cNvSpPr>
            <a:spLocks noGrp="1"/>
          </p:cNvSpPr>
          <p:nvPr>
            <p:ph type="title"/>
          </p:nvPr>
        </p:nvSpPr>
        <p:spPr>
          <a:xfrm>
            <a:off x="4520396" y="2419390"/>
            <a:ext cx="6876267" cy="2019221"/>
          </a:xfrm>
        </p:spPr>
        <p:txBody>
          <a:bodyPr vert="horz" lIns="91440" tIns="45720" rIns="91440" bIns="45720" rtlCol="0" anchor="ctr">
            <a:normAutofit/>
          </a:bodyPr>
          <a:lstStyle/>
          <a:p>
            <a:r>
              <a:rPr lang="en-US" kern="1200">
                <a:solidFill>
                  <a:schemeClr val="bg1"/>
                </a:solidFill>
                <a:latin typeface="+mj-lt"/>
                <a:ea typeface="+mj-ea"/>
                <a:cs typeface="+mj-cs"/>
              </a:rPr>
              <a:t>Consider Stakeholder Perspectives</a:t>
            </a:r>
          </a:p>
        </p:txBody>
      </p:sp>
      <p:sp>
        <p:nvSpPr>
          <p:cNvPr id="3" name="Text Placeholder 2">
            <a:extLst>
              <a:ext uri="{FF2B5EF4-FFF2-40B4-BE49-F238E27FC236}">
                <a16:creationId xmlns:a16="http://schemas.microsoft.com/office/drawing/2014/main" id="{B07FCAA7-6620-674A-9916-87ABD81933FB}"/>
              </a:ext>
            </a:extLst>
          </p:cNvPr>
          <p:cNvSpPr>
            <a:spLocks noGrp="1"/>
          </p:cNvSpPr>
          <p:nvPr>
            <p:ph type="body" idx="1"/>
          </p:nvPr>
        </p:nvSpPr>
        <p:spPr>
          <a:xfrm>
            <a:off x="795339" y="2418588"/>
            <a:ext cx="2929718" cy="2020824"/>
          </a:xfrm>
        </p:spPr>
        <p:txBody>
          <a:bodyPr vert="horz" lIns="91440" tIns="45720" rIns="91440" bIns="45720" rtlCol="0" anchor="ctr">
            <a:normAutofit/>
          </a:bodyPr>
          <a:lstStyle/>
          <a:p>
            <a:pPr algn="r"/>
            <a:r>
              <a:rPr lang="en-US" kern="1200">
                <a:solidFill>
                  <a:schemeClr val="bg1"/>
                </a:solidFill>
                <a:latin typeface="+mn-lt"/>
                <a:ea typeface="+mn-ea"/>
                <a:cs typeface="+mn-cs"/>
              </a:rPr>
              <a:t>15 minutes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0" y="218533"/>
            <a:ext cx="12041280" cy="1105054"/>
          </a:xfrm>
          <a:prstGeom prst="rect">
            <a:avLst/>
          </a:prstGeom>
        </p:spPr>
      </p:pic>
    </p:spTree>
    <p:extLst>
      <p:ext uri="{BB962C8B-B14F-4D97-AF65-F5344CB8AC3E}">
        <p14:creationId xmlns:p14="http://schemas.microsoft.com/office/powerpoint/2010/main" val="3557348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9785" y="116958"/>
            <a:ext cx="4319009" cy="6741042"/>
          </a:xfrm>
          <a:prstGeom prst="rect">
            <a:avLst/>
          </a:prstGeom>
        </p:spPr>
      </p:pic>
      <p:pic>
        <p:nvPicPr>
          <p:cNvPr id="4" name="Picture 3"/>
          <p:cNvPicPr>
            <a:picLocks noChangeAspect="1"/>
          </p:cNvPicPr>
          <p:nvPr/>
        </p:nvPicPr>
        <p:blipFill>
          <a:blip r:embed="rId3"/>
          <a:stretch>
            <a:fillRect/>
          </a:stretch>
        </p:blipFill>
        <p:spPr>
          <a:xfrm>
            <a:off x="6697065" y="0"/>
            <a:ext cx="4350224" cy="6858000"/>
          </a:xfrm>
          <a:prstGeom prst="rect">
            <a:avLst/>
          </a:prstGeom>
        </p:spPr>
      </p:pic>
    </p:spTree>
    <p:extLst>
      <p:ext uri="{BB962C8B-B14F-4D97-AF65-F5344CB8AC3E}">
        <p14:creationId xmlns:p14="http://schemas.microsoft.com/office/powerpoint/2010/main" val="204287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0481" y="-15386"/>
            <a:ext cx="4300226" cy="6873385"/>
          </a:xfrm>
          <a:prstGeom prst="rect">
            <a:avLst/>
          </a:prstGeom>
        </p:spPr>
      </p:pic>
      <p:pic>
        <p:nvPicPr>
          <p:cNvPr id="4" name="Picture 3"/>
          <p:cNvPicPr>
            <a:picLocks noChangeAspect="1"/>
          </p:cNvPicPr>
          <p:nvPr/>
        </p:nvPicPr>
        <p:blipFill>
          <a:blip r:embed="rId3"/>
          <a:stretch>
            <a:fillRect/>
          </a:stretch>
        </p:blipFill>
        <p:spPr>
          <a:xfrm>
            <a:off x="6229153" y="-38880"/>
            <a:ext cx="4371507" cy="6896880"/>
          </a:xfrm>
          <a:prstGeom prst="rect">
            <a:avLst/>
          </a:prstGeom>
        </p:spPr>
      </p:pic>
    </p:spTree>
    <p:extLst>
      <p:ext uri="{BB962C8B-B14F-4D97-AF65-F5344CB8AC3E}">
        <p14:creationId xmlns:p14="http://schemas.microsoft.com/office/powerpoint/2010/main" val="315482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9874" y="0"/>
            <a:ext cx="4334530" cy="6858000"/>
          </a:xfrm>
          <a:prstGeom prst="rect">
            <a:avLst/>
          </a:prstGeom>
        </p:spPr>
      </p:pic>
      <p:pic>
        <p:nvPicPr>
          <p:cNvPr id="4" name="Picture 3"/>
          <p:cNvPicPr>
            <a:picLocks noChangeAspect="1"/>
          </p:cNvPicPr>
          <p:nvPr/>
        </p:nvPicPr>
        <p:blipFill>
          <a:blip r:embed="rId3"/>
          <a:stretch>
            <a:fillRect/>
          </a:stretch>
        </p:blipFill>
        <p:spPr>
          <a:xfrm>
            <a:off x="6273207" y="0"/>
            <a:ext cx="4339087" cy="6858000"/>
          </a:xfrm>
          <a:prstGeom prst="rect">
            <a:avLst/>
          </a:prstGeom>
        </p:spPr>
      </p:pic>
    </p:spTree>
    <p:extLst>
      <p:ext uri="{BB962C8B-B14F-4D97-AF65-F5344CB8AC3E}">
        <p14:creationId xmlns:p14="http://schemas.microsoft.com/office/powerpoint/2010/main" val="165003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256"/>
            <a:ext cx="12198096" cy="34334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09B807-6719-FD45-888C-E375E5F73A0D}"/>
              </a:ext>
            </a:extLst>
          </p:cNvPr>
          <p:cNvSpPr>
            <a:spLocks noGrp="1"/>
          </p:cNvSpPr>
          <p:nvPr>
            <p:ph type="title"/>
          </p:nvPr>
        </p:nvSpPr>
        <p:spPr>
          <a:xfrm>
            <a:off x="4520396" y="2419390"/>
            <a:ext cx="6876267" cy="2019221"/>
          </a:xfrm>
        </p:spPr>
        <p:txBody>
          <a:bodyPr vert="horz" lIns="91440" tIns="45720" rIns="91440" bIns="45720" rtlCol="0" anchor="ctr">
            <a:normAutofit/>
          </a:bodyPr>
          <a:lstStyle/>
          <a:p>
            <a:r>
              <a:rPr lang="en-US" kern="1200">
                <a:solidFill>
                  <a:schemeClr val="bg1"/>
                </a:solidFill>
                <a:latin typeface="+mj-lt"/>
                <a:ea typeface="+mj-ea"/>
                <a:cs typeface="+mj-cs"/>
              </a:rPr>
              <a:t>Prioritize Stakeholder Values</a:t>
            </a:r>
          </a:p>
        </p:txBody>
      </p:sp>
      <p:sp>
        <p:nvSpPr>
          <p:cNvPr id="3" name="Text Placeholder 2">
            <a:extLst>
              <a:ext uri="{FF2B5EF4-FFF2-40B4-BE49-F238E27FC236}">
                <a16:creationId xmlns:a16="http://schemas.microsoft.com/office/drawing/2014/main" id="{62BD3D78-9D6D-BC4D-BAA8-500397B595B6}"/>
              </a:ext>
            </a:extLst>
          </p:cNvPr>
          <p:cNvSpPr>
            <a:spLocks noGrp="1"/>
          </p:cNvSpPr>
          <p:nvPr>
            <p:ph type="body" idx="1"/>
          </p:nvPr>
        </p:nvSpPr>
        <p:spPr>
          <a:xfrm>
            <a:off x="795339" y="2418588"/>
            <a:ext cx="2929718" cy="2020824"/>
          </a:xfrm>
        </p:spPr>
        <p:txBody>
          <a:bodyPr vert="horz" lIns="91440" tIns="45720" rIns="91440" bIns="45720" rtlCol="0" anchor="ctr">
            <a:normAutofit/>
          </a:bodyPr>
          <a:lstStyle/>
          <a:p>
            <a:pPr algn="r"/>
            <a:r>
              <a:rPr lang="en-US" kern="1200">
                <a:solidFill>
                  <a:schemeClr val="bg1"/>
                </a:solidFill>
                <a:latin typeface="+mn-lt"/>
                <a:ea typeface="+mn-ea"/>
                <a:cs typeface="+mn-cs"/>
              </a:rPr>
              <a:t>25 minutes</a:t>
            </a: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00862" y="2240280"/>
            <a:ext cx="0" cy="23774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55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3530" y="0"/>
            <a:ext cx="5361335" cy="6902824"/>
          </a:xfrm>
          <a:prstGeom prst="rect">
            <a:avLst/>
          </a:prstGeom>
        </p:spPr>
      </p:pic>
      <p:pic>
        <p:nvPicPr>
          <p:cNvPr id="3" name="Picture 2"/>
          <p:cNvPicPr>
            <a:picLocks noChangeAspect="1"/>
          </p:cNvPicPr>
          <p:nvPr/>
        </p:nvPicPr>
        <p:blipFill>
          <a:blip r:embed="rId3"/>
          <a:stretch>
            <a:fillRect/>
          </a:stretch>
        </p:blipFill>
        <p:spPr>
          <a:xfrm>
            <a:off x="5964865" y="0"/>
            <a:ext cx="5348210" cy="6902824"/>
          </a:xfrm>
          <a:prstGeom prst="rect">
            <a:avLst/>
          </a:prstGeom>
        </p:spPr>
      </p:pic>
    </p:spTree>
    <p:extLst>
      <p:ext uri="{BB962C8B-B14F-4D97-AF65-F5344CB8AC3E}">
        <p14:creationId xmlns:p14="http://schemas.microsoft.com/office/powerpoint/2010/main" val="237525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4CE15E-805D-5949-85F8-ABD3CCFC37EA}"/>
              </a:ext>
            </a:extLst>
          </p:cNvPr>
          <p:cNvPicPr>
            <a:picLocks noChangeAspect="1"/>
          </p:cNvPicPr>
          <p:nvPr/>
        </p:nvPicPr>
        <p:blipFill>
          <a:blip r:embed="rId2"/>
          <a:stretch>
            <a:fillRect/>
          </a:stretch>
        </p:blipFill>
        <p:spPr>
          <a:xfrm>
            <a:off x="8373737" y="6430400"/>
            <a:ext cx="3818263" cy="331824"/>
          </a:xfrm>
          <a:prstGeom prst="rect">
            <a:avLst/>
          </a:prstGeom>
        </p:spPr>
      </p:pic>
      <p:pic>
        <p:nvPicPr>
          <p:cNvPr id="2" name="Picture 1"/>
          <p:cNvPicPr>
            <a:picLocks noChangeAspect="1"/>
          </p:cNvPicPr>
          <p:nvPr/>
        </p:nvPicPr>
        <p:blipFill>
          <a:blip r:embed="rId3"/>
          <a:stretch>
            <a:fillRect/>
          </a:stretch>
        </p:blipFill>
        <p:spPr>
          <a:xfrm>
            <a:off x="3664221" y="33304"/>
            <a:ext cx="4622400" cy="6824695"/>
          </a:xfrm>
          <a:prstGeom prst="rect">
            <a:avLst/>
          </a:prstGeom>
        </p:spPr>
      </p:pic>
      <p:pic>
        <p:nvPicPr>
          <p:cNvPr id="12" name="Picture 11"/>
          <p:cNvPicPr>
            <a:picLocks noChangeAspect="1"/>
          </p:cNvPicPr>
          <p:nvPr/>
        </p:nvPicPr>
        <p:blipFill rotWithShape="1">
          <a:blip r:embed="rId4"/>
          <a:srcRect l="1884" t="19143" r="54468" b="18257"/>
          <a:stretch/>
        </p:blipFill>
        <p:spPr>
          <a:xfrm>
            <a:off x="168854" y="92016"/>
            <a:ext cx="3245634" cy="427186"/>
          </a:xfrm>
          <a:prstGeom prst="rect">
            <a:avLst/>
          </a:prstGeom>
        </p:spPr>
      </p:pic>
      <p:pic>
        <p:nvPicPr>
          <p:cNvPr id="4" name="Picture 3"/>
          <p:cNvPicPr>
            <a:picLocks noChangeAspect="1"/>
          </p:cNvPicPr>
          <p:nvPr/>
        </p:nvPicPr>
        <p:blipFill>
          <a:blip r:embed="rId5"/>
          <a:stretch>
            <a:fillRect/>
          </a:stretch>
        </p:blipFill>
        <p:spPr>
          <a:xfrm>
            <a:off x="1105187" y="894037"/>
            <a:ext cx="1298348" cy="1305075"/>
          </a:xfrm>
          <a:prstGeom prst="rect">
            <a:avLst/>
          </a:prstGeom>
        </p:spPr>
      </p:pic>
      <p:pic>
        <p:nvPicPr>
          <p:cNvPr id="8" name="Picture 7"/>
          <p:cNvPicPr>
            <a:picLocks noChangeAspect="1"/>
          </p:cNvPicPr>
          <p:nvPr/>
        </p:nvPicPr>
        <p:blipFill>
          <a:blip r:embed="rId6"/>
          <a:stretch>
            <a:fillRect/>
          </a:stretch>
        </p:blipFill>
        <p:spPr>
          <a:xfrm>
            <a:off x="1138138" y="2521597"/>
            <a:ext cx="1307067" cy="1274226"/>
          </a:xfrm>
          <a:prstGeom prst="rect">
            <a:avLst/>
          </a:prstGeom>
        </p:spPr>
      </p:pic>
      <p:pic>
        <p:nvPicPr>
          <p:cNvPr id="10" name="Picture 9"/>
          <p:cNvPicPr>
            <a:picLocks noChangeAspect="1"/>
          </p:cNvPicPr>
          <p:nvPr/>
        </p:nvPicPr>
        <p:blipFill>
          <a:blip r:embed="rId7"/>
          <a:stretch>
            <a:fillRect/>
          </a:stretch>
        </p:blipFill>
        <p:spPr>
          <a:xfrm>
            <a:off x="1105187" y="4118308"/>
            <a:ext cx="1353616" cy="1272399"/>
          </a:xfrm>
          <a:prstGeom prst="rect">
            <a:avLst/>
          </a:prstGeom>
        </p:spPr>
      </p:pic>
      <p:pic>
        <p:nvPicPr>
          <p:cNvPr id="14" name="Picture 13"/>
          <p:cNvPicPr>
            <a:picLocks noChangeAspect="1"/>
          </p:cNvPicPr>
          <p:nvPr/>
        </p:nvPicPr>
        <p:blipFill>
          <a:blip r:embed="rId8"/>
          <a:stretch>
            <a:fillRect/>
          </a:stretch>
        </p:blipFill>
        <p:spPr>
          <a:xfrm>
            <a:off x="9542839" y="761467"/>
            <a:ext cx="1431170" cy="1438547"/>
          </a:xfrm>
          <a:prstGeom prst="rect">
            <a:avLst/>
          </a:prstGeom>
        </p:spPr>
      </p:pic>
      <p:pic>
        <p:nvPicPr>
          <p:cNvPr id="16" name="Picture 15"/>
          <p:cNvPicPr>
            <a:picLocks noChangeAspect="1"/>
          </p:cNvPicPr>
          <p:nvPr/>
        </p:nvPicPr>
        <p:blipFill>
          <a:blip r:embed="rId9"/>
          <a:stretch>
            <a:fillRect/>
          </a:stretch>
        </p:blipFill>
        <p:spPr>
          <a:xfrm>
            <a:off x="9591727" y="2654927"/>
            <a:ext cx="1382282" cy="1404223"/>
          </a:xfrm>
          <a:prstGeom prst="rect">
            <a:avLst/>
          </a:prstGeom>
        </p:spPr>
      </p:pic>
      <p:pic>
        <p:nvPicPr>
          <p:cNvPr id="18" name="Picture 17"/>
          <p:cNvPicPr>
            <a:picLocks noChangeAspect="1"/>
          </p:cNvPicPr>
          <p:nvPr/>
        </p:nvPicPr>
        <p:blipFill>
          <a:blip r:embed="rId10"/>
          <a:stretch>
            <a:fillRect/>
          </a:stretch>
        </p:blipFill>
        <p:spPr>
          <a:xfrm>
            <a:off x="9645755" y="4424825"/>
            <a:ext cx="1274226" cy="1274226"/>
          </a:xfrm>
          <a:prstGeom prst="rect">
            <a:avLst/>
          </a:prstGeom>
        </p:spPr>
      </p:pic>
    </p:spTree>
    <p:extLst>
      <p:ext uri="{BB962C8B-B14F-4D97-AF65-F5344CB8AC3E}">
        <p14:creationId xmlns:p14="http://schemas.microsoft.com/office/powerpoint/2010/main" val="166868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9145" y="57844"/>
            <a:ext cx="4673823" cy="6800155"/>
          </a:xfrm>
          <a:prstGeom prst="rect">
            <a:avLst/>
          </a:prstGeom>
        </p:spPr>
      </p:pic>
      <p:pic>
        <p:nvPicPr>
          <p:cNvPr id="14" name="Picture 13">
            <a:extLst>
              <a:ext uri="{FF2B5EF4-FFF2-40B4-BE49-F238E27FC236}">
                <a16:creationId xmlns:a16="http://schemas.microsoft.com/office/drawing/2014/main" id="{35662426-A039-C347-B715-2E8DE2D0E1F2}"/>
              </a:ext>
            </a:extLst>
          </p:cNvPr>
          <p:cNvPicPr>
            <a:picLocks noChangeAspect="1"/>
          </p:cNvPicPr>
          <p:nvPr/>
        </p:nvPicPr>
        <p:blipFill>
          <a:blip r:embed="rId3"/>
          <a:stretch>
            <a:fillRect/>
          </a:stretch>
        </p:blipFill>
        <p:spPr>
          <a:xfrm>
            <a:off x="8373737" y="6526176"/>
            <a:ext cx="3818263" cy="331824"/>
          </a:xfrm>
          <a:prstGeom prst="rect">
            <a:avLst/>
          </a:prstGeom>
        </p:spPr>
      </p:pic>
      <p:pic>
        <p:nvPicPr>
          <p:cNvPr id="16" name="Picture 15"/>
          <p:cNvPicPr>
            <a:picLocks noChangeAspect="1"/>
          </p:cNvPicPr>
          <p:nvPr/>
        </p:nvPicPr>
        <p:blipFill rotWithShape="1">
          <a:blip r:embed="rId4"/>
          <a:srcRect l="1884" t="19143" r="54468" b="18257"/>
          <a:stretch/>
        </p:blipFill>
        <p:spPr>
          <a:xfrm>
            <a:off x="119270" y="57845"/>
            <a:ext cx="3245634" cy="427186"/>
          </a:xfrm>
          <a:prstGeom prst="rect">
            <a:avLst/>
          </a:prstGeom>
        </p:spPr>
      </p:pic>
      <p:pic>
        <p:nvPicPr>
          <p:cNvPr id="18" name="Picture 17"/>
          <p:cNvPicPr>
            <a:picLocks noChangeAspect="1"/>
          </p:cNvPicPr>
          <p:nvPr/>
        </p:nvPicPr>
        <p:blipFill>
          <a:blip r:embed="rId5"/>
          <a:stretch>
            <a:fillRect/>
          </a:stretch>
        </p:blipFill>
        <p:spPr>
          <a:xfrm>
            <a:off x="1105187" y="894037"/>
            <a:ext cx="1298348" cy="1305075"/>
          </a:xfrm>
          <a:prstGeom prst="rect">
            <a:avLst/>
          </a:prstGeom>
        </p:spPr>
      </p:pic>
      <p:pic>
        <p:nvPicPr>
          <p:cNvPr id="19" name="Picture 18"/>
          <p:cNvPicPr>
            <a:picLocks noChangeAspect="1"/>
          </p:cNvPicPr>
          <p:nvPr/>
        </p:nvPicPr>
        <p:blipFill>
          <a:blip r:embed="rId6"/>
          <a:stretch>
            <a:fillRect/>
          </a:stretch>
        </p:blipFill>
        <p:spPr>
          <a:xfrm>
            <a:off x="1138138" y="2521597"/>
            <a:ext cx="1307067" cy="1274226"/>
          </a:xfrm>
          <a:prstGeom prst="rect">
            <a:avLst/>
          </a:prstGeom>
        </p:spPr>
      </p:pic>
      <p:pic>
        <p:nvPicPr>
          <p:cNvPr id="20" name="Picture 19"/>
          <p:cNvPicPr>
            <a:picLocks noChangeAspect="1"/>
          </p:cNvPicPr>
          <p:nvPr/>
        </p:nvPicPr>
        <p:blipFill>
          <a:blip r:embed="rId7"/>
          <a:stretch>
            <a:fillRect/>
          </a:stretch>
        </p:blipFill>
        <p:spPr>
          <a:xfrm>
            <a:off x="1105187" y="4118308"/>
            <a:ext cx="1353616" cy="1272399"/>
          </a:xfrm>
          <a:prstGeom prst="rect">
            <a:avLst/>
          </a:prstGeom>
        </p:spPr>
      </p:pic>
      <p:pic>
        <p:nvPicPr>
          <p:cNvPr id="21" name="Picture 20"/>
          <p:cNvPicPr>
            <a:picLocks noChangeAspect="1"/>
          </p:cNvPicPr>
          <p:nvPr/>
        </p:nvPicPr>
        <p:blipFill>
          <a:blip r:embed="rId8"/>
          <a:stretch>
            <a:fillRect/>
          </a:stretch>
        </p:blipFill>
        <p:spPr>
          <a:xfrm>
            <a:off x="9542839" y="761467"/>
            <a:ext cx="1431170" cy="1438547"/>
          </a:xfrm>
          <a:prstGeom prst="rect">
            <a:avLst/>
          </a:prstGeom>
        </p:spPr>
      </p:pic>
      <p:pic>
        <p:nvPicPr>
          <p:cNvPr id="22" name="Picture 21"/>
          <p:cNvPicPr>
            <a:picLocks noChangeAspect="1"/>
          </p:cNvPicPr>
          <p:nvPr/>
        </p:nvPicPr>
        <p:blipFill>
          <a:blip r:embed="rId9"/>
          <a:stretch>
            <a:fillRect/>
          </a:stretch>
        </p:blipFill>
        <p:spPr>
          <a:xfrm>
            <a:off x="9591727" y="2654927"/>
            <a:ext cx="1382282" cy="1404223"/>
          </a:xfrm>
          <a:prstGeom prst="rect">
            <a:avLst/>
          </a:prstGeom>
        </p:spPr>
      </p:pic>
      <p:pic>
        <p:nvPicPr>
          <p:cNvPr id="23" name="Picture 22"/>
          <p:cNvPicPr>
            <a:picLocks noChangeAspect="1"/>
          </p:cNvPicPr>
          <p:nvPr/>
        </p:nvPicPr>
        <p:blipFill>
          <a:blip r:embed="rId10"/>
          <a:stretch>
            <a:fillRect/>
          </a:stretch>
        </p:blipFill>
        <p:spPr>
          <a:xfrm>
            <a:off x="9645755" y="4424825"/>
            <a:ext cx="1274226" cy="1274226"/>
          </a:xfrm>
          <a:prstGeom prst="rect">
            <a:avLst/>
          </a:prstGeom>
        </p:spPr>
      </p:pic>
    </p:spTree>
    <p:extLst>
      <p:ext uri="{BB962C8B-B14F-4D97-AF65-F5344CB8AC3E}">
        <p14:creationId xmlns:p14="http://schemas.microsoft.com/office/powerpoint/2010/main" val="3983219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97</Words>
  <Application>Microsoft Office PowerPoint</Application>
  <PresentationFormat>Widescreen</PresentationFormat>
  <Paragraphs>14</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1_Office Theme</vt:lpstr>
      <vt:lpstr>Extreme Heat</vt:lpstr>
      <vt:lpstr>Consider Stakeholder Perspectives</vt:lpstr>
      <vt:lpstr>PowerPoint Presentation</vt:lpstr>
      <vt:lpstr>PowerPoint Presentation</vt:lpstr>
      <vt:lpstr>PowerPoint Presentation</vt:lpstr>
      <vt:lpstr>Prioritize Stakeholder Values</vt:lpstr>
      <vt:lpstr>PowerPoint Presentation</vt:lpstr>
      <vt:lpstr>PowerPoint Presentation</vt:lpstr>
      <vt:lpstr>PowerPoint Presentation</vt:lpstr>
      <vt:lpstr>PowerPoint Presentation</vt:lpstr>
      <vt:lpstr>Make Your Resilience Plan</vt:lpstr>
      <vt:lpstr>PowerPoint Presentation</vt:lpstr>
      <vt:lpstr>PowerPoint Presentation</vt:lpstr>
      <vt:lpstr>PowerPoint Presentation</vt:lpstr>
      <vt:lpstr>PowerPoint Presentation</vt:lpstr>
      <vt:lpstr>Implement and Explore Your Resilience Plan</vt:lpstr>
    </vt:vector>
  </TitlesOfParts>
  <Company>Museum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Benson</dc:creator>
  <cp:lastModifiedBy>Sara Benson</cp:lastModifiedBy>
  <cp:revision>5</cp:revision>
  <dcterms:created xsi:type="dcterms:W3CDTF">2021-02-18T17:30:54Z</dcterms:created>
  <dcterms:modified xsi:type="dcterms:W3CDTF">2021-03-08T18:31:20Z</dcterms:modified>
</cp:coreProperties>
</file>