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4"/>
  </p:notesMasterIdLst>
  <p:sldIdLst>
    <p:sldId id="256" r:id="rId3"/>
  </p:sldIdLst>
  <p:sldSz cx="42519600" cy="31546800"/>
  <p:notesSz cx="7086600" cy="9372600"/>
  <p:defaultTextStyle>
    <a:defPPr>
      <a:defRPr lang="en-US"/>
    </a:defPPr>
    <a:lvl1pPr algn="l" defTabSz="423076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2115382" indent="-1674550" algn="l" defTabSz="423076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4230765" indent="-3349100" algn="l" defTabSz="423076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6347679" indent="-5025182" algn="l" defTabSz="423076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8463061" indent="-6699732" algn="l" defTabSz="423076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04161" algn="l" defTabSz="881664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644993" algn="l" defTabSz="881664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085826" algn="l" defTabSz="881664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526658" algn="l" defTabSz="881664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60" userDrawn="1">
          <p15:clr>
            <a:srgbClr val="A4A3A4"/>
          </p15:clr>
        </p15:guide>
        <p15:guide id="2" pos="133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Childers" initials="DC" lastIdx="16" clrIdx="0"/>
  <p:cmAuthor id="1" name="Barry Sparkman" initials="BS" lastIdx="2" clrIdx="1"/>
  <p:cmAuthor id="2" name="GIOSLSAUser" initials="" lastIdx="3" clrIdx="2"/>
  <p:cmAuthor id="3" name="Nicholas Weller" initials="N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D579"/>
    <a:srgbClr val="FFC627"/>
    <a:srgbClr val="8C1D40"/>
    <a:srgbClr val="78BE20"/>
    <a:srgbClr val="883311"/>
    <a:srgbClr val="FFFFF8"/>
    <a:srgbClr val="FFFFEE"/>
    <a:srgbClr val="005566"/>
    <a:srgbClr val="552266"/>
    <a:srgbClr val="00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954"/>
    <p:restoredTop sz="95652" autoAdjust="0"/>
  </p:normalViewPr>
  <p:slideViewPr>
    <p:cSldViewPr snapToGrid="0">
      <p:cViewPr varScale="1">
        <p:scale>
          <a:sx n="26" d="100"/>
          <a:sy n="26" d="100"/>
        </p:scale>
        <p:origin x="2160" y="336"/>
      </p:cViewPr>
      <p:guideLst>
        <p:guide orient="horz" pos="11160"/>
        <p:guide pos="1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63B97-3825-F340-B15B-136CB9001DB5}" type="datetimeFigureOut">
              <a:rPr lang="en-US" smtClean="0"/>
              <a:t>1/13/20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71575"/>
            <a:ext cx="426402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10088"/>
            <a:ext cx="5670550" cy="3690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011AE-739F-6242-A1BD-A9D115F7D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8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Ira</a:t>
            </a:r>
          </a:p>
          <a:p>
            <a:r>
              <a:rPr lang="en-US" dirty="0"/>
              <a:t>	unpack what</a:t>
            </a:r>
            <a:r>
              <a:rPr lang="en-US" baseline="0" dirty="0"/>
              <a:t> a policy maker is </a:t>
            </a:r>
            <a:r>
              <a:rPr lang="mr-IN" baseline="0" dirty="0"/>
              <a:t>–</a:t>
            </a:r>
            <a:r>
              <a:rPr lang="en-US" baseline="0" dirty="0"/>
              <a:t> adds meat that’s real. who came to these things</a:t>
            </a:r>
          </a:p>
          <a:p>
            <a:r>
              <a:rPr lang="en-US" baseline="0" dirty="0"/>
              <a:t>	Describe forum development workshop, how we observed at forum etc.</a:t>
            </a:r>
          </a:p>
          <a:p>
            <a:r>
              <a:rPr lang="en-US" baseline="0" dirty="0"/>
              <a:t>		These two things will add more about the process, which to folks at AGU will be most interesting portion.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011AE-739F-6242-A1BD-A9D115F7D4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and intro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449442" y="12979207"/>
            <a:ext cx="39620790" cy="12589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1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449405" y="25795113"/>
            <a:ext cx="37904940" cy="4861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1" name="Shape 11" descr="ASU_Horiz_RGB_Digital_MaroonGold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39568" y="1147222"/>
            <a:ext cx="17879106" cy="654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449405" y="5066287"/>
            <a:ext cx="29045295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83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2">
    <p:bg>
      <p:bgPr>
        <a:solidFill>
          <a:schemeClr val="accen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49405" y="787044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34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031236" y="6165993"/>
            <a:ext cx="34915455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 1">
    <p:bg>
      <p:bgPr>
        <a:solidFill>
          <a:schemeClr val="accent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449405" y="5066287"/>
            <a:ext cx="29045295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83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ba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8061960"/>
            <a:ext cx="42519600" cy="9464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66835" tIns="283301" rIns="566835" bIns="28330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205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775542" y="9814560"/>
            <a:ext cx="37724985" cy="62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23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maroon ba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8061960"/>
            <a:ext cx="42519600" cy="9464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566835" tIns="283301" rIns="566835" bIns="28330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205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775542" y="9814560"/>
            <a:ext cx="37724985" cy="62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32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3 column 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8902075" y="7133220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5226658" y="7265945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884994" y="7389593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text 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449396" y="7389593"/>
            <a:ext cx="3636486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 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234575" y="2410553"/>
            <a:ext cx="22523670" cy="9091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953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25348429" y="3504280"/>
            <a:ext cx="13506390" cy="7575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Intro Option 2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449408" y="787045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34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1676906" y="6165993"/>
            <a:ext cx="34915455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296" y="23303131"/>
            <a:ext cx="16110850" cy="5897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and intr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1449445" y="12979210"/>
            <a:ext cx="39620785" cy="12589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1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2418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449405" y="25795113"/>
            <a:ext cx="37904940" cy="4861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2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5" name="Shape 75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9564" y="1147218"/>
            <a:ext cx="17879106" cy="654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agenda">
    <p:bg>
      <p:bgPr>
        <a:solidFill>
          <a:srgbClr val="0000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158065" y="12544047"/>
            <a:ext cx="1296234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defRPr sz="2232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2232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17042199" y="2279134"/>
            <a:ext cx="4915980" cy="21660480"/>
          </a:xfrm>
          <a:prstGeom prst="rect">
            <a:avLst/>
          </a:prstGeom>
          <a:noFill/>
          <a:ln>
            <a:noFill/>
          </a:ln>
        </p:spPr>
        <p:txBody>
          <a:bodyPr lIns="318874" tIns="159379" rIns="318874" bIns="159379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04625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905551" y="6378053"/>
            <a:ext cx="16691175" cy="1690224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2125980" lvl="0" indent="-1062990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449408" y="5066290"/>
            <a:ext cx="29045290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83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eak agenda">
    <p:bg>
      <p:bgPr>
        <a:solidFill>
          <a:srgbClr val="000000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158068" y="12544050"/>
            <a:ext cx="1296233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232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2232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17042199" y="2279131"/>
            <a:ext cx="4915980" cy="21660474"/>
          </a:xfrm>
          <a:prstGeom prst="rect">
            <a:avLst/>
          </a:prstGeom>
          <a:noFill/>
          <a:ln>
            <a:noFill/>
          </a:ln>
        </p:spPr>
        <p:txBody>
          <a:bodyPr lIns="318874" tIns="159379" rIns="318874" bIns="159379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104625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22905554" y="6378053"/>
            <a:ext cx="16691170" cy="16902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25980" marR="0" lvl="0" indent="-106299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837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eak ba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8061960"/>
            <a:ext cx="42519600" cy="9464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66835" tIns="283301" rIns="566835" bIns="28330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205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775545" y="9814563"/>
            <a:ext cx="37724980" cy="62651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3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break maroon ba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8061960"/>
            <a:ext cx="42519600" cy="9464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566835" tIns="283301" rIns="566835" bIns="283301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205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75545" y="9814563"/>
            <a:ext cx="37724980" cy="62651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232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16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with 3 column 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8902078" y="7133223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15226660" y="7265948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1884996" y="7389596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with text 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449391" y="7389596"/>
            <a:ext cx="36364860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21259800" y="-825850"/>
            <a:ext cx="21259800" cy="323711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425126" tIns="425126" rIns="425126" bIns="425126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651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234578" y="7563473"/>
            <a:ext cx="18810175" cy="9091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953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234578" y="17192193"/>
            <a:ext cx="18810175" cy="7575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22968675" y="4440996"/>
            <a:ext cx="17842050" cy="2266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837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2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7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674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-89394" y="10795896"/>
            <a:ext cx="42608875" cy="21090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425126" tIns="425126" rIns="425126" bIns="425126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651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line with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67674" y="7389596"/>
            <a:ext cx="37346940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with 3 colum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8902078" y="7133223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15226660" y="7265948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3"/>
          </p:nvPr>
        </p:nvSpPr>
        <p:spPr>
          <a:xfrm>
            <a:off x="1884996" y="7389596"/>
            <a:ext cx="11176735" cy="1963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Headline with 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67674" y="7389593"/>
            <a:ext cx="373469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1449408" y="6165993"/>
            <a:ext cx="34915450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449408" y="693573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34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 out plus imag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017885" y="1404383"/>
            <a:ext cx="8650395" cy="143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37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837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old chapter break or bold statement gold 2">
    <p:bg>
      <p:bgPr>
        <a:solidFill>
          <a:schemeClr val="accen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449408" y="787045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34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2031239" y="6165993"/>
            <a:ext cx="34915450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old chapter break or bold statement gold 1">
    <p:bg>
      <p:bgPr>
        <a:solidFill>
          <a:schemeClr val="accent2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449408" y="5066290"/>
            <a:ext cx="29045290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83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8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3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0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8902075" y="7133220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15226658" y="7265945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3"/>
          </p:nvPr>
        </p:nvSpPr>
        <p:spPr>
          <a:xfrm>
            <a:off x="1884994" y="7389593"/>
            <a:ext cx="11176740" cy="19636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558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449405" y="6165993"/>
            <a:ext cx="34915455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449405" y="6935727"/>
            <a:ext cx="39620790" cy="35125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3348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ll out plus imag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017885" y="1404380"/>
            <a:ext cx="8650395" cy="143464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 sz="8370"/>
            </a:lvl1pPr>
            <a:lvl2pPr lvl="1">
              <a:spcBef>
                <a:spcPts val="0"/>
              </a:spcBef>
              <a:buNone/>
              <a:defRPr sz="8370"/>
            </a:lvl2pPr>
            <a:lvl3pPr lvl="2">
              <a:spcBef>
                <a:spcPts val="0"/>
              </a:spcBef>
              <a:buNone/>
              <a:defRPr sz="8370"/>
            </a:lvl3pPr>
            <a:lvl4pPr lvl="3">
              <a:spcBef>
                <a:spcPts val="0"/>
              </a:spcBef>
              <a:buNone/>
              <a:defRPr sz="8370"/>
            </a:lvl4pPr>
            <a:lvl5pPr lvl="4">
              <a:spcBef>
                <a:spcPts val="0"/>
              </a:spcBef>
              <a:buNone/>
              <a:defRPr sz="8370"/>
            </a:lvl5pPr>
            <a:lvl6pPr lvl="5">
              <a:spcBef>
                <a:spcPts val="0"/>
              </a:spcBef>
              <a:buNone/>
              <a:defRPr sz="8370"/>
            </a:lvl6pPr>
            <a:lvl7pPr lvl="6">
              <a:spcBef>
                <a:spcPts val="0"/>
              </a:spcBef>
              <a:buNone/>
              <a:defRPr sz="8370"/>
            </a:lvl7pPr>
            <a:lvl8pPr lvl="7">
              <a:spcBef>
                <a:spcPts val="0"/>
              </a:spcBef>
              <a:buNone/>
              <a:defRPr sz="8370"/>
            </a:lvl8pPr>
            <a:lvl9pPr lvl="8">
              <a:spcBef>
                <a:spcPts val="0"/>
              </a:spcBef>
              <a:buNone/>
              <a:defRPr sz="837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21259800" y="-825853"/>
            <a:ext cx="21259800" cy="323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425126" tIns="425126" rIns="425126" bIns="425126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651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234575" y="7563473"/>
            <a:ext cx="18810180" cy="9091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953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953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234575" y="17192193"/>
            <a:ext cx="18810180" cy="7575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9765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22968675" y="4440993"/>
            <a:ext cx="17842050" cy="22663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837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7440"/>
              </a:spcAft>
              <a:buClr>
                <a:srgbClr val="000000"/>
              </a:buClr>
              <a:buFont typeface="Arial"/>
              <a:buNone/>
              <a:defRPr sz="651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 sz="16740"/>
            </a:lvl1pPr>
            <a:lvl2pPr lvl="1">
              <a:spcBef>
                <a:spcPts val="0"/>
              </a:spcBef>
              <a:buNone/>
              <a:defRPr sz="16740"/>
            </a:lvl2pPr>
            <a:lvl3pPr lvl="2">
              <a:spcBef>
                <a:spcPts val="0"/>
              </a:spcBef>
              <a:buNone/>
              <a:defRPr sz="16740"/>
            </a:lvl3pPr>
            <a:lvl4pPr lvl="3">
              <a:spcBef>
                <a:spcPts val="0"/>
              </a:spcBef>
              <a:buNone/>
              <a:defRPr sz="16740"/>
            </a:lvl4pPr>
            <a:lvl5pPr lvl="4">
              <a:spcBef>
                <a:spcPts val="0"/>
              </a:spcBef>
              <a:buNone/>
              <a:defRPr sz="16740"/>
            </a:lvl5pPr>
            <a:lvl6pPr lvl="5">
              <a:spcBef>
                <a:spcPts val="0"/>
              </a:spcBef>
              <a:buNone/>
              <a:defRPr sz="16740"/>
            </a:lvl6pPr>
            <a:lvl7pPr lvl="6">
              <a:spcBef>
                <a:spcPts val="0"/>
              </a:spcBef>
              <a:buNone/>
              <a:defRPr sz="16740"/>
            </a:lvl7pPr>
            <a:lvl8pPr lvl="7">
              <a:spcBef>
                <a:spcPts val="0"/>
              </a:spcBef>
              <a:buNone/>
              <a:defRPr sz="16740"/>
            </a:lvl8pPr>
            <a:lvl9pPr lvl="8">
              <a:spcBef>
                <a:spcPts val="0"/>
              </a:spcBef>
              <a:buNone/>
              <a:defRPr sz="1674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-89396" y="10795893"/>
            <a:ext cx="42608880" cy="2109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425126" tIns="425126" rIns="425126" bIns="425126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8595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Intro Option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449405" y="787044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34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3020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031236" y="6165993"/>
            <a:ext cx="34915455" cy="21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25980" marR="0" lvl="1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51960" marR="0" lvl="2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377940" marR="0" lvl="3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503920" marR="0" lvl="4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629900" marR="0" lvl="5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2755880" marR="0" lvl="6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881860" marR="0" lvl="7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007840" marR="0" lvl="8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51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294" y="23303128"/>
            <a:ext cx="16110855" cy="58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49405" y="2729487"/>
            <a:ext cx="39620790" cy="3512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49405" y="7068513"/>
            <a:ext cx="39620790" cy="20953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0442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449408" y="2729490"/>
            <a:ext cx="39620785" cy="3512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449408" y="7068513"/>
            <a:ext cx="39620785" cy="20953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7717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651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3086" y="5575711"/>
            <a:ext cx="11007634" cy="1704604"/>
          </a:xfrm>
          <a:prstGeom prst="rect">
            <a:avLst/>
          </a:prstGeom>
          <a:noFill/>
        </p:spPr>
        <p:txBody>
          <a:bodyPr wrap="square" lIns="423199" tIns="211599" rIns="423199" bIns="211599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432E0B-339A-2D4E-96D4-35A86E246F79}"/>
              </a:ext>
            </a:extLst>
          </p:cNvPr>
          <p:cNvSpPr txBox="1"/>
          <p:nvPr/>
        </p:nvSpPr>
        <p:spPr>
          <a:xfrm>
            <a:off x="1245325" y="1267871"/>
            <a:ext cx="15310127" cy="4259149"/>
          </a:xfrm>
          <a:prstGeom prst="rect">
            <a:avLst/>
          </a:prstGeom>
          <a:noFill/>
        </p:spPr>
        <p:txBody>
          <a:bodyPr wrap="square" lIns="423199" tIns="211599" rIns="423199" bIns="211599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Planning Sustainability Projects: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Impact-Resources Chart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BCA76-924F-4B43-A2F2-8B53445126F1}"/>
              </a:ext>
            </a:extLst>
          </p:cNvPr>
          <p:cNvSpPr txBox="1"/>
          <p:nvPr/>
        </p:nvSpPr>
        <p:spPr>
          <a:xfrm>
            <a:off x="14859000" y="5140493"/>
            <a:ext cx="128016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Impact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051A1-7BB4-A142-B5CD-2109CE239F6A}"/>
              </a:ext>
            </a:extLst>
          </p:cNvPr>
          <p:cNvSpPr txBox="1"/>
          <p:nvPr/>
        </p:nvSpPr>
        <p:spPr>
          <a:xfrm>
            <a:off x="3170379" y="16472897"/>
            <a:ext cx="457795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Low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2C558-74B7-504E-9BDE-C24D4B9F5AA4}"/>
              </a:ext>
            </a:extLst>
          </p:cNvPr>
          <p:cNvSpPr txBox="1"/>
          <p:nvPr/>
        </p:nvSpPr>
        <p:spPr>
          <a:xfrm>
            <a:off x="33978319" y="16422097"/>
            <a:ext cx="644778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Resources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DEA72-0DB3-A24F-B695-194D71117937}"/>
              </a:ext>
            </a:extLst>
          </p:cNvPr>
          <p:cNvSpPr txBox="1"/>
          <p:nvPr/>
        </p:nvSpPr>
        <p:spPr>
          <a:xfrm>
            <a:off x="15316200" y="28871361"/>
            <a:ext cx="118872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Low Impact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80FD6D-E1E5-B24F-A72D-A6E9594C3AAC}"/>
              </a:ext>
            </a:extLst>
          </p:cNvPr>
          <p:cNvCxnSpPr>
            <a:cxnSpLocks/>
          </p:cNvCxnSpPr>
          <p:nvPr/>
        </p:nvCxnSpPr>
        <p:spPr>
          <a:xfrm>
            <a:off x="21259800" y="7176836"/>
            <a:ext cx="0" cy="21079327"/>
          </a:xfrm>
          <a:prstGeom prst="straightConnector1">
            <a:avLst/>
          </a:prstGeom>
          <a:ln w="79375"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185DFC-D8FF-4C41-A878-350CD86B6E02}"/>
              </a:ext>
            </a:extLst>
          </p:cNvPr>
          <p:cNvCxnSpPr>
            <a:cxnSpLocks/>
          </p:cNvCxnSpPr>
          <p:nvPr/>
        </p:nvCxnSpPr>
        <p:spPr>
          <a:xfrm flipH="1">
            <a:off x="8119544" y="17716500"/>
            <a:ext cx="26280512" cy="0"/>
          </a:xfrm>
          <a:prstGeom prst="straightConnector1">
            <a:avLst/>
          </a:prstGeom>
          <a:ln w="76200"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F606CAE6-B24E-314B-BD48-4DB71A3E0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8264" y="909002"/>
            <a:ext cx="7315200" cy="1871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U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" id="{B09651F4-8334-0043-99C1-B7CBB9A5AF27}" vid="{D621070C-5041-E44F-8719-5F308E67647D}"/>
    </a:ext>
  </a:extLst>
</a:theme>
</file>

<file path=ppt/theme/theme2.xml><?xml version="1.0" encoding="utf-8"?>
<a:theme xmlns:a="http://schemas.openxmlformats.org/drawingml/2006/main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</Template>
  <TotalTime>7723</TotalTime>
  <Words>71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ASU</vt:lpstr>
      <vt:lpstr>ASU Template</vt:lpstr>
      <vt:lpstr>PowerPoint Presentation</vt:lpstr>
    </vt:vector>
  </TitlesOfParts>
  <Manager/>
  <Company>Global Institute of Sustainability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LSA User</dc:creator>
  <cp:keywords/>
  <dc:description/>
  <cp:lastModifiedBy>Rae Ostman</cp:lastModifiedBy>
  <cp:revision>894</cp:revision>
  <cp:lastPrinted>2020-01-13T18:44:44Z</cp:lastPrinted>
  <dcterms:created xsi:type="dcterms:W3CDTF">2011-04-21T19:03:12Z</dcterms:created>
  <dcterms:modified xsi:type="dcterms:W3CDTF">2020-01-13T18:46:47Z</dcterms:modified>
  <cp:category/>
</cp:coreProperties>
</file>