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9" r:id="rId2"/>
  </p:sldMasterIdLst>
  <p:notesMasterIdLst>
    <p:notesMasterId r:id="rId4"/>
  </p:notesMasterIdLst>
  <p:sldIdLst>
    <p:sldId id="256" r:id="rId3"/>
  </p:sldIdLst>
  <p:sldSz cx="42519600" cy="31546800"/>
  <p:notesSz cx="7086600" cy="9372600"/>
  <p:defaultTextStyle>
    <a:defPPr>
      <a:defRPr lang="en-US"/>
    </a:defPPr>
    <a:lvl1pPr algn="l" defTabSz="4230765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1pPr>
    <a:lvl2pPr marL="2115382" indent="-1674550" algn="l" defTabSz="4230765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2pPr>
    <a:lvl3pPr marL="4230765" indent="-3349100" algn="l" defTabSz="4230765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3pPr>
    <a:lvl4pPr marL="6347679" indent="-5025182" algn="l" defTabSz="4230765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4pPr>
    <a:lvl5pPr marL="8463061" indent="-6699732" algn="l" defTabSz="4230765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5pPr>
    <a:lvl6pPr marL="2204161" algn="l" defTabSz="881664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6pPr>
    <a:lvl7pPr marL="2644993" algn="l" defTabSz="881664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7pPr>
    <a:lvl8pPr marL="3085826" algn="l" defTabSz="881664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8pPr>
    <a:lvl9pPr marL="3526658" algn="l" defTabSz="881664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60" userDrawn="1">
          <p15:clr>
            <a:srgbClr val="A4A3A4"/>
          </p15:clr>
        </p15:guide>
        <p15:guide id="2" pos="1339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 Childers" initials="DC" lastIdx="16" clrIdx="0"/>
  <p:cmAuthor id="1" name="Barry Sparkman" initials="BS" lastIdx="2" clrIdx="1"/>
  <p:cmAuthor id="2" name="GIOSLSAUser" initials="" lastIdx="3" clrIdx="2"/>
  <p:cmAuthor id="3" name="Nicholas Weller" initials="NW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FD579"/>
    <a:srgbClr val="FFC627"/>
    <a:srgbClr val="8C1D40"/>
    <a:srgbClr val="78BE20"/>
    <a:srgbClr val="883311"/>
    <a:srgbClr val="FFFFF8"/>
    <a:srgbClr val="FFFFEE"/>
    <a:srgbClr val="005566"/>
    <a:srgbClr val="552266"/>
    <a:srgbClr val="0076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954"/>
    <p:restoredTop sz="95652" autoAdjust="0"/>
  </p:normalViewPr>
  <p:slideViewPr>
    <p:cSldViewPr snapToGrid="0">
      <p:cViewPr varScale="1">
        <p:scale>
          <a:sx n="26" d="100"/>
          <a:sy n="26" d="100"/>
        </p:scale>
        <p:origin x="2160" y="336"/>
      </p:cViewPr>
      <p:guideLst>
        <p:guide orient="horz" pos="11160"/>
        <p:guide pos="133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788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63B97-3825-F340-B15B-136CB9001DB5}" type="datetimeFigureOut">
              <a:rPr lang="en-US" smtClean="0"/>
              <a:t>1/13/20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71575"/>
            <a:ext cx="4264025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510088"/>
            <a:ext cx="5670550" cy="3690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70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788" y="890270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A011AE-739F-6242-A1BD-A9D115F7D4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188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From Ira</a:t>
            </a:r>
          </a:p>
          <a:p>
            <a:r>
              <a:rPr lang="en-US" dirty="0"/>
              <a:t>	unpack what</a:t>
            </a:r>
            <a:r>
              <a:rPr lang="en-US" baseline="0" dirty="0"/>
              <a:t> a policy maker is </a:t>
            </a:r>
            <a:r>
              <a:rPr lang="mr-IN" baseline="0" dirty="0"/>
              <a:t>–</a:t>
            </a:r>
            <a:r>
              <a:rPr lang="en-US" baseline="0" dirty="0"/>
              <a:t> adds meat that’s real. who came to these things</a:t>
            </a:r>
          </a:p>
          <a:p>
            <a:r>
              <a:rPr lang="en-US" baseline="0" dirty="0"/>
              <a:t>	Describe forum development workshop, how we observed at forum etc.</a:t>
            </a:r>
          </a:p>
          <a:p>
            <a:r>
              <a:rPr lang="en-US" baseline="0" dirty="0"/>
              <a:t>		These two things will add more about the process, which to folks at AGU will be most interesting portion.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A011AE-739F-6242-A1BD-A9D115F7D4C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625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over and intro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1449442" y="12979207"/>
            <a:ext cx="39620790" cy="125892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18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24180" b="1">
                <a:solidFill>
                  <a:schemeClr val="dk1"/>
                </a:solidFill>
              </a:defRPr>
            </a:lvl2pPr>
            <a:lvl3pPr lvl="2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24180" b="1">
                <a:solidFill>
                  <a:schemeClr val="dk1"/>
                </a:solidFill>
              </a:defRPr>
            </a:lvl3pPr>
            <a:lvl4pPr lvl="3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24180" b="1">
                <a:solidFill>
                  <a:schemeClr val="dk1"/>
                </a:solidFill>
              </a:defRPr>
            </a:lvl4pPr>
            <a:lvl5pPr lvl="4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24180" b="1">
                <a:solidFill>
                  <a:schemeClr val="dk1"/>
                </a:solidFill>
              </a:defRPr>
            </a:lvl5pPr>
            <a:lvl6pPr lvl="5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24180" b="1">
                <a:solidFill>
                  <a:schemeClr val="dk1"/>
                </a:solidFill>
              </a:defRPr>
            </a:lvl6pPr>
            <a:lvl7pPr lvl="6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24180" b="1">
                <a:solidFill>
                  <a:schemeClr val="dk1"/>
                </a:solidFill>
              </a:defRPr>
            </a:lvl7pPr>
            <a:lvl8pPr lvl="7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24180" b="1">
                <a:solidFill>
                  <a:schemeClr val="dk1"/>
                </a:solidFill>
              </a:defRPr>
            </a:lvl8pPr>
            <a:lvl9pPr lvl="8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2418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1449405" y="25795113"/>
            <a:ext cx="37904940" cy="48612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2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2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2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2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2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2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2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2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2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11" name="Shape 11" descr="ASU_Horiz_RGB_Digital_MaroonGold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139568" y="1147222"/>
            <a:ext cx="17879106" cy="65448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Gold chapter break or bold statement gold">
    <p:bg>
      <p:bgPr>
        <a:solidFill>
          <a:schemeClr val="accent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1449405" y="5066287"/>
            <a:ext cx="29045295" cy="35125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83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Gold chapter break or bold statement gold 2">
    <p:bg>
      <p:bgPr>
        <a:solidFill>
          <a:schemeClr val="accent1"/>
        </a:solidFill>
        <a:effectLst/>
      </p:bgPr>
    </p:bg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1449405" y="7870447"/>
            <a:ext cx="39620790" cy="35125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348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ubTitle" idx="1"/>
          </p:nvPr>
        </p:nvSpPr>
        <p:spPr>
          <a:xfrm>
            <a:off x="2031236" y="6165993"/>
            <a:ext cx="34915455" cy="218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Gold chapter break or bold statement gold 1">
    <p:bg>
      <p:bgPr>
        <a:solidFill>
          <a:schemeClr val="accent2"/>
        </a:solidFill>
        <a:effectLst/>
      </p:bgPr>
    </p:bg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1449405" y="5066287"/>
            <a:ext cx="29045295" cy="35125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83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apter break ba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8061960"/>
            <a:ext cx="42519600" cy="9464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66835" tIns="283301" rIns="566835" bIns="283301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7205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1775542" y="9814560"/>
            <a:ext cx="37724985" cy="626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2232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2pPr>
            <a:lvl3pPr marL="0" marR="0" lvl="2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3pPr>
            <a:lvl4pPr marL="0" marR="0" lvl="3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4pPr>
            <a:lvl5pPr marL="0" marR="0" lvl="4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5pPr>
            <a:lvl6pPr marL="0" marR="0" lvl="5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6pPr>
            <a:lvl7pPr marL="0" marR="0" lvl="6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7pPr>
            <a:lvl8pPr marL="0" marR="0" lvl="7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8pPr>
            <a:lvl9pPr marL="0" marR="0" lvl="8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apter break maroon bar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8061960"/>
            <a:ext cx="42519600" cy="94649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566835" tIns="283301" rIns="566835" bIns="283301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7205" b="1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1775542" y="9814560"/>
            <a:ext cx="37724985" cy="626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232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2pPr>
            <a:lvl3pPr marL="0" marR="0" lvl="2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3pPr>
            <a:lvl4pPr marL="0" marR="0" lvl="3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4pPr>
            <a:lvl5pPr marL="0" marR="0" lvl="4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5pPr>
            <a:lvl6pPr marL="0" marR="0" lvl="5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6pPr>
            <a:lvl7pPr marL="0" marR="0" lvl="6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7pPr>
            <a:lvl8pPr marL="0" marR="0" lvl="7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8pPr>
            <a:lvl9pPr marL="0" marR="0" lvl="8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eadline with 3 column 1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1449405" y="2729487"/>
            <a:ext cx="39620790" cy="35125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302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28902075" y="7133220"/>
            <a:ext cx="11176740" cy="196364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15226658" y="7265945"/>
            <a:ext cx="11176740" cy="196364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8" name="Shape 58"/>
          <p:cNvSpPr txBox="1">
            <a:spLocks noGrp="1"/>
          </p:cNvSpPr>
          <p:nvPr>
            <p:ph type="body" idx="3"/>
          </p:nvPr>
        </p:nvSpPr>
        <p:spPr>
          <a:xfrm>
            <a:off x="1884994" y="7389593"/>
            <a:ext cx="11176740" cy="196364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eadline with text 1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1449405" y="2729487"/>
            <a:ext cx="39620790" cy="35125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302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1449396" y="7389593"/>
            <a:ext cx="36364860" cy="196364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 1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1234575" y="2410553"/>
            <a:ext cx="22523670" cy="90914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953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9530" b="1">
                <a:solidFill>
                  <a:schemeClr val="dk1"/>
                </a:solidFill>
              </a:defRPr>
            </a:lvl2pPr>
            <a:lvl3pPr lvl="2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9530" b="1">
                <a:solidFill>
                  <a:schemeClr val="dk1"/>
                </a:solidFill>
              </a:defRPr>
            </a:lvl3pPr>
            <a:lvl4pPr lvl="3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9530" b="1">
                <a:solidFill>
                  <a:schemeClr val="dk1"/>
                </a:solidFill>
              </a:defRPr>
            </a:lvl4pPr>
            <a:lvl5pPr lvl="4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9530" b="1">
                <a:solidFill>
                  <a:schemeClr val="dk1"/>
                </a:solidFill>
              </a:defRPr>
            </a:lvl5pPr>
            <a:lvl6pPr lvl="5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9530" b="1">
                <a:solidFill>
                  <a:schemeClr val="dk1"/>
                </a:solidFill>
              </a:defRPr>
            </a:lvl6pPr>
            <a:lvl7pPr lvl="6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9530" b="1">
                <a:solidFill>
                  <a:schemeClr val="dk1"/>
                </a:solidFill>
              </a:defRPr>
            </a:lvl7pPr>
            <a:lvl8pPr lvl="7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9530" b="1">
                <a:solidFill>
                  <a:schemeClr val="dk1"/>
                </a:solidFill>
              </a:defRPr>
            </a:lvl8pPr>
            <a:lvl9pPr lvl="8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953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ubTitle" idx="1"/>
          </p:nvPr>
        </p:nvSpPr>
        <p:spPr>
          <a:xfrm>
            <a:off x="25348429" y="3504280"/>
            <a:ext cx="13506390" cy="75752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Intro Option 2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1449408" y="7870450"/>
            <a:ext cx="39620785" cy="35125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348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ubTitle" idx="1"/>
          </p:nvPr>
        </p:nvSpPr>
        <p:spPr>
          <a:xfrm>
            <a:off x="1676906" y="6165993"/>
            <a:ext cx="34915455" cy="218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71" name="Shape 7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296" y="23303131"/>
            <a:ext cx="16110850" cy="58971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and intro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ctrTitle"/>
          </p:nvPr>
        </p:nvSpPr>
        <p:spPr>
          <a:xfrm>
            <a:off x="1449445" y="12979210"/>
            <a:ext cx="39620785" cy="12589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18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24180" b="1">
                <a:solidFill>
                  <a:schemeClr val="dk1"/>
                </a:solidFill>
              </a:defRPr>
            </a:lvl2pPr>
            <a:lvl3pPr lvl="2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24180" b="1">
                <a:solidFill>
                  <a:schemeClr val="dk1"/>
                </a:solidFill>
              </a:defRPr>
            </a:lvl3pPr>
            <a:lvl4pPr lvl="3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24180" b="1">
                <a:solidFill>
                  <a:schemeClr val="dk1"/>
                </a:solidFill>
              </a:defRPr>
            </a:lvl4pPr>
            <a:lvl5pPr lvl="4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24180" b="1">
                <a:solidFill>
                  <a:schemeClr val="dk1"/>
                </a:solidFill>
              </a:defRPr>
            </a:lvl5pPr>
            <a:lvl6pPr lvl="5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24180" b="1">
                <a:solidFill>
                  <a:schemeClr val="dk1"/>
                </a:solidFill>
              </a:defRPr>
            </a:lvl6pPr>
            <a:lvl7pPr lvl="6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24180" b="1">
                <a:solidFill>
                  <a:schemeClr val="dk1"/>
                </a:solidFill>
              </a:defRPr>
            </a:lvl7pPr>
            <a:lvl8pPr lvl="7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24180" b="1">
                <a:solidFill>
                  <a:schemeClr val="dk1"/>
                </a:solidFill>
              </a:defRPr>
            </a:lvl8pPr>
            <a:lvl9pPr lvl="8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2418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subTitle" idx="1"/>
          </p:nvPr>
        </p:nvSpPr>
        <p:spPr>
          <a:xfrm>
            <a:off x="1449405" y="25795113"/>
            <a:ext cx="37904940" cy="48612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2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2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2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2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2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2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2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2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302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75" name="Shape 75" descr="ASU_Horiz_RGB_Digital_MaroonGold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139564" y="1147218"/>
            <a:ext cx="17879106" cy="6544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hapter break agenda">
    <p:bg>
      <p:bgPr>
        <a:solidFill>
          <a:srgbClr val="000000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2158065" y="12544047"/>
            <a:ext cx="12962340" cy="35125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/>
              <a:buNone/>
              <a:defRPr sz="2232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algn="r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22320" b="1">
                <a:solidFill>
                  <a:srgbClr val="FFFFFF"/>
                </a:solidFill>
              </a:defRPr>
            </a:lvl2pPr>
            <a:lvl3pPr lvl="2" indent="0" algn="r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22320" b="1">
                <a:solidFill>
                  <a:srgbClr val="FFFFFF"/>
                </a:solidFill>
              </a:defRPr>
            </a:lvl3pPr>
            <a:lvl4pPr lvl="3" indent="0" algn="r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22320" b="1">
                <a:solidFill>
                  <a:srgbClr val="FFFFFF"/>
                </a:solidFill>
              </a:defRPr>
            </a:lvl4pPr>
            <a:lvl5pPr lvl="4" indent="0" algn="r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22320" b="1">
                <a:solidFill>
                  <a:srgbClr val="FFFFFF"/>
                </a:solidFill>
              </a:defRPr>
            </a:lvl5pPr>
            <a:lvl6pPr lvl="5" indent="0" algn="r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22320" b="1">
                <a:solidFill>
                  <a:srgbClr val="FFFFFF"/>
                </a:solidFill>
              </a:defRPr>
            </a:lvl6pPr>
            <a:lvl7pPr lvl="6" indent="0" algn="r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22320" b="1">
                <a:solidFill>
                  <a:srgbClr val="FFFFFF"/>
                </a:solidFill>
              </a:defRPr>
            </a:lvl7pPr>
            <a:lvl8pPr lvl="7" indent="0" algn="r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22320" b="1">
                <a:solidFill>
                  <a:srgbClr val="FFFFFF"/>
                </a:solidFill>
              </a:defRPr>
            </a:lvl8pPr>
            <a:lvl9pPr lvl="8" indent="0" algn="r" rtl="0">
              <a:spcBef>
                <a:spcPts val="0"/>
              </a:spcBef>
              <a:buClr>
                <a:srgbClr val="FFFFFF"/>
              </a:buClr>
              <a:buSzPct val="100000"/>
              <a:buFont typeface="Arial"/>
              <a:buNone/>
              <a:defRPr sz="22320" b="1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4" name="Shape 14"/>
          <p:cNvSpPr txBox="1"/>
          <p:nvPr/>
        </p:nvSpPr>
        <p:spPr>
          <a:xfrm>
            <a:off x="17042199" y="2279134"/>
            <a:ext cx="4915980" cy="21660480"/>
          </a:xfrm>
          <a:prstGeom prst="rect">
            <a:avLst/>
          </a:prstGeom>
          <a:noFill/>
          <a:ln>
            <a:noFill/>
          </a:ln>
        </p:spPr>
        <p:txBody>
          <a:bodyPr lIns="318874" tIns="159379" rIns="318874" bIns="159379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" sz="104625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{</a:t>
            </a:r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22905551" y="6378053"/>
            <a:ext cx="16691175" cy="1690224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marL="2125980" lvl="0" indent="-1062990">
              <a:spcBef>
                <a:spcPts val="0"/>
              </a:spcBef>
              <a:buNone/>
              <a:defRPr b="1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buNone/>
              <a:defRPr b="1">
                <a:solidFill>
                  <a:srgbClr val="FFFFFF"/>
                </a:solidFill>
              </a:defRPr>
            </a:lvl2pPr>
            <a:lvl3pPr lvl="2">
              <a:spcBef>
                <a:spcPts val="0"/>
              </a:spcBef>
              <a:buNone/>
              <a:defRPr b="1">
                <a:solidFill>
                  <a:srgbClr val="FFFFFF"/>
                </a:solidFill>
              </a:defRPr>
            </a:lvl3pPr>
            <a:lvl4pPr lvl="3">
              <a:spcBef>
                <a:spcPts val="0"/>
              </a:spcBef>
              <a:buNone/>
              <a:defRPr b="1">
                <a:solidFill>
                  <a:srgbClr val="FFFFFF"/>
                </a:solidFill>
              </a:defRPr>
            </a:lvl4pPr>
            <a:lvl5pPr lvl="4">
              <a:spcBef>
                <a:spcPts val="0"/>
              </a:spcBef>
              <a:buNone/>
              <a:defRPr b="1">
                <a:solidFill>
                  <a:srgbClr val="FFFFFF"/>
                </a:solidFill>
              </a:defRPr>
            </a:lvl5pPr>
            <a:lvl6pPr lvl="5">
              <a:spcBef>
                <a:spcPts val="0"/>
              </a:spcBef>
              <a:buNone/>
              <a:defRPr b="1">
                <a:solidFill>
                  <a:srgbClr val="FFFFFF"/>
                </a:solidFill>
              </a:defRPr>
            </a:lvl6pPr>
            <a:lvl7pPr lvl="6">
              <a:spcBef>
                <a:spcPts val="0"/>
              </a:spcBef>
              <a:buNone/>
              <a:defRPr b="1">
                <a:solidFill>
                  <a:srgbClr val="FFFFFF"/>
                </a:solidFill>
              </a:defRPr>
            </a:lvl7pPr>
            <a:lvl8pPr lvl="7">
              <a:spcBef>
                <a:spcPts val="0"/>
              </a:spcBef>
              <a:buNone/>
              <a:defRPr b="1">
                <a:solidFill>
                  <a:srgbClr val="FFFFFF"/>
                </a:solidFill>
              </a:defRPr>
            </a:lvl8pPr>
            <a:lvl9pPr lvl="8">
              <a:spcBef>
                <a:spcPts val="0"/>
              </a:spcBef>
              <a:buNone/>
              <a:defRPr b="1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old chapter break or bold statement gold">
    <p:bg>
      <p:bgPr>
        <a:solidFill>
          <a:schemeClr val="accent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1449408" y="5066290"/>
            <a:ext cx="29045290" cy="35125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83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break agenda">
    <p:bg>
      <p:bgPr>
        <a:solidFill>
          <a:srgbClr val="000000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2158068" y="12544050"/>
            <a:ext cx="12962335" cy="35125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sz="2232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algn="r" rtl="0">
              <a:spcBef>
                <a:spcPts val="0"/>
              </a:spcBef>
              <a:buClr>
                <a:srgbClr val="FFFFFF"/>
              </a:buClr>
              <a:buFont typeface="Arial"/>
              <a:buNone/>
              <a:defRPr sz="22320" b="1">
                <a:solidFill>
                  <a:srgbClr val="FFFFFF"/>
                </a:solidFill>
              </a:defRPr>
            </a:lvl2pPr>
            <a:lvl3pPr lvl="2" indent="0" algn="r" rtl="0">
              <a:spcBef>
                <a:spcPts val="0"/>
              </a:spcBef>
              <a:buClr>
                <a:srgbClr val="FFFFFF"/>
              </a:buClr>
              <a:buFont typeface="Arial"/>
              <a:buNone/>
              <a:defRPr sz="22320" b="1">
                <a:solidFill>
                  <a:srgbClr val="FFFFFF"/>
                </a:solidFill>
              </a:defRPr>
            </a:lvl3pPr>
            <a:lvl4pPr lvl="3" indent="0" algn="r" rtl="0">
              <a:spcBef>
                <a:spcPts val="0"/>
              </a:spcBef>
              <a:buClr>
                <a:srgbClr val="FFFFFF"/>
              </a:buClr>
              <a:buFont typeface="Arial"/>
              <a:buNone/>
              <a:defRPr sz="22320" b="1">
                <a:solidFill>
                  <a:srgbClr val="FFFFFF"/>
                </a:solidFill>
              </a:defRPr>
            </a:lvl4pPr>
            <a:lvl5pPr lvl="4" indent="0" algn="r" rtl="0">
              <a:spcBef>
                <a:spcPts val="0"/>
              </a:spcBef>
              <a:buClr>
                <a:srgbClr val="FFFFFF"/>
              </a:buClr>
              <a:buFont typeface="Arial"/>
              <a:buNone/>
              <a:defRPr sz="22320" b="1">
                <a:solidFill>
                  <a:srgbClr val="FFFFFF"/>
                </a:solidFill>
              </a:defRPr>
            </a:lvl5pPr>
            <a:lvl6pPr lvl="5" indent="0" algn="r" rtl="0">
              <a:spcBef>
                <a:spcPts val="0"/>
              </a:spcBef>
              <a:buClr>
                <a:srgbClr val="FFFFFF"/>
              </a:buClr>
              <a:buFont typeface="Arial"/>
              <a:buNone/>
              <a:defRPr sz="22320" b="1">
                <a:solidFill>
                  <a:srgbClr val="FFFFFF"/>
                </a:solidFill>
              </a:defRPr>
            </a:lvl6pPr>
            <a:lvl7pPr lvl="6" indent="0" algn="r" rtl="0">
              <a:spcBef>
                <a:spcPts val="0"/>
              </a:spcBef>
              <a:buClr>
                <a:srgbClr val="FFFFFF"/>
              </a:buClr>
              <a:buFont typeface="Arial"/>
              <a:buNone/>
              <a:defRPr sz="22320" b="1">
                <a:solidFill>
                  <a:srgbClr val="FFFFFF"/>
                </a:solidFill>
              </a:defRPr>
            </a:lvl7pPr>
            <a:lvl8pPr lvl="7" indent="0" algn="r" rtl="0">
              <a:spcBef>
                <a:spcPts val="0"/>
              </a:spcBef>
              <a:buClr>
                <a:srgbClr val="FFFFFF"/>
              </a:buClr>
              <a:buFont typeface="Arial"/>
              <a:buNone/>
              <a:defRPr sz="22320" b="1">
                <a:solidFill>
                  <a:srgbClr val="FFFFFF"/>
                </a:solidFill>
              </a:defRPr>
            </a:lvl8pPr>
            <a:lvl9pPr lvl="8" indent="0" algn="r" rtl="0">
              <a:spcBef>
                <a:spcPts val="0"/>
              </a:spcBef>
              <a:buClr>
                <a:srgbClr val="FFFFFF"/>
              </a:buClr>
              <a:buFont typeface="Arial"/>
              <a:buNone/>
              <a:defRPr sz="22320" b="1">
                <a:solidFill>
                  <a:srgbClr val="FFFFFF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0" name="Shape 80"/>
          <p:cNvSpPr txBox="1"/>
          <p:nvPr/>
        </p:nvSpPr>
        <p:spPr>
          <a:xfrm>
            <a:off x="17042199" y="2279131"/>
            <a:ext cx="4915980" cy="21660474"/>
          </a:xfrm>
          <a:prstGeom prst="rect">
            <a:avLst/>
          </a:prstGeom>
          <a:noFill/>
          <a:ln>
            <a:noFill/>
          </a:ln>
        </p:spPr>
        <p:txBody>
          <a:bodyPr lIns="318874" tIns="159379" rIns="318874" bIns="159379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en" sz="104625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{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subTitle" idx="1"/>
          </p:nvPr>
        </p:nvSpPr>
        <p:spPr>
          <a:xfrm>
            <a:off x="22905554" y="6378053"/>
            <a:ext cx="16691170" cy="169022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2125980" marR="0" lvl="0" indent="-106299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837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break bar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/>
        </p:nvSpPr>
        <p:spPr>
          <a:xfrm>
            <a:off x="0" y="8061960"/>
            <a:ext cx="42519600" cy="9464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566835" tIns="283301" rIns="566835" bIns="283301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7205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Shape 84"/>
          <p:cNvSpPr txBox="1">
            <a:spLocks noGrp="1"/>
          </p:cNvSpPr>
          <p:nvPr>
            <p:ph type="title"/>
          </p:nvPr>
        </p:nvSpPr>
        <p:spPr>
          <a:xfrm>
            <a:off x="1775545" y="9814563"/>
            <a:ext cx="37724980" cy="626519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232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2pPr>
            <a:lvl3pPr marL="0" marR="0" lvl="2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3pPr>
            <a:lvl4pPr marL="0" marR="0" lvl="3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4pPr>
            <a:lvl5pPr marL="0" marR="0" lvl="4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5pPr>
            <a:lvl6pPr marL="0" marR="0" lvl="5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6pPr>
            <a:lvl7pPr marL="0" marR="0" lvl="6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7pPr>
            <a:lvl8pPr marL="0" marR="0" lvl="7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8pPr>
            <a:lvl9pPr marL="0" marR="0" lvl="8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break maroon bar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/>
        </p:nvSpPr>
        <p:spPr>
          <a:xfrm>
            <a:off x="0" y="8061960"/>
            <a:ext cx="42519600" cy="94649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566835" tIns="283301" rIns="566835" bIns="283301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7205" b="1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title"/>
          </p:nvPr>
        </p:nvSpPr>
        <p:spPr>
          <a:xfrm>
            <a:off x="1775545" y="9814563"/>
            <a:ext cx="37724980" cy="626519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232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2pPr>
            <a:lvl3pPr marL="0" marR="0" lvl="2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3pPr>
            <a:lvl4pPr marL="0" marR="0" lvl="3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4pPr>
            <a:lvl5pPr marL="0" marR="0" lvl="4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5pPr>
            <a:lvl6pPr marL="0" marR="0" lvl="5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6pPr>
            <a:lvl7pPr marL="0" marR="0" lvl="6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7pPr>
            <a:lvl8pPr marL="0" marR="0" lvl="7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8pPr>
            <a:lvl9pPr marL="0" marR="0" lvl="8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116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line with 3 column 1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1449408" y="2729490"/>
            <a:ext cx="39620785" cy="35125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302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28902078" y="7133223"/>
            <a:ext cx="11176735" cy="1963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1" name="Shape 91"/>
          <p:cNvSpPr txBox="1">
            <a:spLocks noGrp="1"/>
          </p:cNvSpPr>
          <p:nvPr>
            <p:ph type="body" idx="2"/>
          </p:nvPr>
        </p:nvSpPr>
        <p:spPr>
          <a:xfrm>
            <a:off x="15226660" y="7265948"/>
            <a:ext cx="11176735" cy="1963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3"/>
          </p:nvPr>
        </p:nvSpPr>
        <p:spPr>
          <a:xfrm>
            <a:off x="1884996" y="7389596"/>
            <a:ext cx="11176735" cy="1963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line with text 1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1449408" y="2729490"/>
            <a:ext cx="39620785" cy="35125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302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1449391" y="7389596"/>
            <a:ext cx="36364860" cy="1963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itle and descri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/>
          <p:nvPr/>
        </p:nvSpPr>
        <p:spPr>
          <a:xfrm>
            <a:off x="21259800" y="-825850"/>
            <a:ext cx="21259800" cy="323711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425126" tIns="425126" rIns="425126" bIns="425126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651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1234578" y="7563473"/>
            <a:ext cx="18810175" cy="90914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953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9530" b="1">
                <a:solidFill>
                  <a:schemeClr val="dk1"/>
                </a:solidFill>
              </a:defRPr>
            </a:lvl2pPr>
            <a:lvl3pPr lvl="2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9530" b="1">
                <a:solidFill>
                  <a:schemeClr val="dk1"/>
                </a:solidFill>
              </a:defRPr>
            </a:lvl3pPr>
            <a:lvl4pPr lvl="3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9530" b="1">
                <a:solidFill>
                  <a:schemeClr val="dk1"/>
                </a:solidFill>
              </a:defRPr>
            </a:lvl4pPr>
            <a:lvl5pPr lvl="4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9530" b="1">
                <a:solidFill>
                  <a:schemeClr val="dk1"/>
                </a:solidFill>
              </a:defRPr>
            </a:lvl5pPr>
            <a:lvl6pPr lvl="5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9530" b="1">
                <a:solidFill>
                  <a:schemeClr val="dk1"/>
                </a:solidFill>
              </a:defRPr>
            </a:lvl6pPr>
            <a:lvl7pPr lvl="6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9530" b="1">
                <a:solidFill>
                  <a:schemeClr val="dk1"/>
                </a:solidFill>
              </a:defRPr>
            </a:lvl7pPr>
            <a:lvl8pPr lvl="7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9530" b="1">
                <a:solidFill>
                  <a:schemeClr val="dk1"/>
                </a:solidFill>
              </a:defRPr>
            </a:lvl8pPr>
            <a:lvl9pPr lvl="8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953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subTitle" idx="1"/>
          </p:nvPr>
        </p:nvSpPr>
        <p:spPr>
          <a:xfrm>
            <a:off x="1234578" y="17192193"/>
            <a:ext cx="18810175" cy="75752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body" idx="2"/>
          </p:nvPr>
        </p:nvSpPr>
        <p:spPr>
          <a:xfrm>
            <a:off x="22968675" y="4440996"/>
            <a:ext cx="17842050" cy="226632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837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 2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>
            <a:spLocks noGrp="1"/>
          </p:cNvSpPr>
          <p:nvPr>
            <p:ph type="title"/>
          </p:nvPr>
        </p:nvSpPr>
        <p:spPr>
          <a:xfrm>
            <a:off x="1449408" y="2729490"/>
            <a:ext cx="39620785" cy="35125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74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6740" b="1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6740" b="1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6740" b="1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6740" b="1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6740" b="1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6740" b="1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6740" b="1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674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3" name="Shape 103"/>
          <p:cNvSpPr/>
          <p:nvPr/>
        </p:nvSpPr>
        <p:spPr>
          <a:xfrm>
            <a:off x="-89394" y="10795896"/>
            <a:ext cx="42608875" cy="210900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425126" tIns="425126" rIns="425126" bIns="425126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651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Headline with tex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>
            <a:spLocks noGrp="1"/>
          </p:cNvSpPr>
          <p:nvPr>
            <p:ph type="title"/>
          </p:nvPr>
        </p:nvSpPr>
        <p:spPr>
          <a:xfrm>
            <a:off x="1449408" y="2729490"/>
            <a:ext cx="39620785" cy="35125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302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467674" y="7389596"/>
            <a:ext cx="37346940" cy="1963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line with 3 column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1449408" y="2729490"/>
            <a:ext cx="39620785" cy="35125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302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28902078" y="7133223"/>
            <a:ext cx="11176735" cy="1963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hape 110"/>
          <p:cNvSpPr txBox="1">
            <a:spLocks noGrp="1"/>
          </p:cNvSpPr>
          <p:nvPr>
            <p:ph type="body" idx="2"/>
          </p:nvPr>
        </p:nvSpPr>
        <p:spPr>
          <a:xfrm>
            <a:off x="15226660" y="7265948"/>
            <a:ext cx="11176735" cy="1963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body" idx="3"/>
          </p:nvPr>
        </p:nvSpPr>
        <p:spPr>
          <a:xfrm>
            <a:off x="1884996" y="7389596"/>
            <a:ext cx="11176735" cy="1963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Headline with tex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1449405" y="2729487"/>
            <a:ext cx="39620790" cy="35125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302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67674" y="7389593"/>
            <a:ext cx="37346940" cy="196364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 1"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subTitle" idx="1"/>
          </p:nvPr>
        </p:nvSpPr>
        <p:spPr>
          <a:xfrm>
            <a:off x="1449408" y="6165993"/>
            <a:ext cx="34915450" cy="218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title"/>
          </p:nvPr>
        </p:nvSpPr>
        <p:spPr>
          <a:xfrm>
            <a:off x="1449408" y="6935730"/>
            <a:ext cx="39620785" cy="35125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348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ll out plus image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1017885" y="1404383"/>
            <a:ext cx="8650395" cy="143464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837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8370" b="1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8370" b="1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8370" b="1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8370" b="1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8370" b="1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8370" b="1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8370" b="1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837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old chapter break or bold statement gold 2">
    <p:bg>
      <p:bgPr>
        <a:solidFill>
          <a:schemeClr val="accent1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1449408" y="7870450"/>
            <a:ext cx="39620785" cy="35125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348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19" name="Shape 119"/>
          <p:cNvSpPr txBox="1">
            <a:spLocks noGrp="1"/>
          </p:cNvSpPr>
          <p:nvPr>
            <p:ph type="subTitle" idx="1"/>
          </p:nvPr>
        </p:nvSpPr>
        <p:spPr>
          <a:xfrm>
            <a:off x="2031239" y="6165993"/>
            <a:ext cx="34915450" cy="218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Gold chapter break or bold statement gold 1">
    <p:bg>
      <p:bgPr>
        <a:solidFill>
          <a:schemeClr val="accent2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>
            <a:spLocks noGrp="1"/>
          </p:cNvSpPr>
          <p:nvPr>
            <p:ph type="title"/>
          </p:nvPr>
        </p:nvSpPr>
        <p:spPr>
          <a:xfrm>
            <a:off x="1449408" y="5066290"/>
            <a:ext cx="29045290" cy="35125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83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83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Headline with 3 colum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1449405" y="2729487"/>
            <a:ext cx="39620790" cy="35125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302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28902075" y="7133220"/>
            <a:ext cx="11176740" cy="196364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Shape 22"/>
          <p:cNvSpPr txBox="1">
            <a:spLocks noGrp="1"/>
          </p:cNvSpPr>
          <p:nvPr>
            <p:ph type="body" idx="2"/>
          </p:nvPr>
        </p:nvSpPr>
        <p:spPr>
          <a:xfrm>
            <a:off x="15226658" y="7265945"/>
            <a:ext cx="11176740" cy="196364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Shape 23"/>
          <p:cNvSpPr txBox="1">
            <a:spLocks noGrp="1"/>
          </p:cNvSpPr>
          <p:nvPr>
            <p:ph type="body" idx="3"/>
          </p:nvPr>
        </p:nvSpPr>
        <p:spPr>
          <a:xfrm>
            <a:off x="1884994" y="7389593"/>
            <a:ext cx="11176740" cy="196364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558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1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subTitle" idx="1"/>
          </p:nvPr>
        </p:nvSpPr>
        <p:spPr>
          <a:xfrm>
            <a:off x="1449405" y="6165993"/>
            <a:ext cx="34915455" cy="218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1449405" y="6935727"/>
            <a:ext cx="39620790" cy="351256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None/>
              <a:defRPr sz="33480"/>
            </a:lvl1pPr>
            <a:lvl2pPr lvl="1" rtl="0">
              <a:spcBef>
                <a:spcPts val="0"/>
              </a:spcBef>
              <a:buNone/>
              <a:defRPr/>
            </a:lvl2pPr>
            <a:lvl3pPr lvl="2" rtl="0">
              <a:spcBef>
                <a:spcPts val="0"/>
              </a:spcBef>
              <a:buNone/>
              <a:defRPr/>
            </a:lvl3pPr>
            <a:lvl4pPr lvl="3" rtl="0">
              <a:spcBef>
                <a:spcPts val="0"/>
              </a:spcBef>
              <a:buNone/>
              <a:defRPr/>
            </a:lvl4pPr>
            <a:lvl5pPr lvl="4" rtl="0">
              <a:spcBef>
                <a:spcPts val="0"/>
              </a:spcBef>
              <a:buNone/>
              <a:defRPr/>
            </a:lvl5pPr>
            <a:lvl6pPr lvl="5" rtl="0">
              <a:spcBef>
                <a:spcPts val="0"/>
              </a:spcBef>
              <a:buNone/>
              <a:defRPr/>
            </a:lvl6pPr>
            <a:lvl7pPr lvl="6" rtl="0">
              <a:spcBef>
                <a:spcPts val="0"/>
              </a:spcBef>
              <a:buNone/>
              <a:defRPr/>
            </a:lvl7pPr>
            <a:lvl8pPr lvl="7" rtl="0">
              <a:spcBef>
                <a:spcPts val="0"/>
              </a:spcBef>
              <a:buNone/>
              <a:defRPr/>
            </a:lvl8pPr>
            <a:lvl9pPr lvl="8" rtl="0">
              <a:spcBef>
                <a:spcPts val="0"/>
              </a:spcBef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ll out plus imag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1017885" y="1404380"/>
            <a:ext cx="8650395" cy="143464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None/>
              <a:defRPr sz="8370"/>
            </a:lvl1pPr>
            <a:lvl2pPr lvl="1">
              <a:spcBef>
                <a:spcPts val="0"/>
              </a:spcBef>
              <a:buNone/>
              <a:defRPr sz="8370"/>
            </a:lvl2pPr>
            <a:lvl3pPr lvl="2">
              <a:spcBef>
                <a:spcPts val="0"/>
              </a:spcBef>
              <a:buNone/>
              <a:defRPr sz="8370"/>
            </a:lvl3pPr>
            <a:lvl4pPr lvl="3">
              <a:spcBef>
                <a:spcPts val="0"/>
              </a:spcBef>
              <a:buNone/>
              <a:defRPr sz="8370"/>
            </a:lvl4pPr>
            <a:lvl5pPr lvl="4">
              <a:spcBef>
                <a:spcPts val="0"/>
              </a:spcBef>
              <a:buNone/>
              <a:defRPr sz="8370"/>
            </a:lvl5pPr>
            <a:lvl6pPr lvl="5">
              <a:spcBef>
                <a:spcPts val="0"/>
              </a:spcBef>
              <a:buNone/>
              <a:defRPr sz="8370"/>
            </a:lvl6pPr>
            <a:lvl7pPr lvl="6">
              <a:spcBef>
                <a:spcPts val="0"/>
              </a:spcBef>
              <a:buNone/>
              <a:defRPr sz="8370"/>
            </a:lvl7pPr>
            <a:lvl8pPr lvl="7">
              <a:spcBef>
                <a:spcPts val="0"/>
              </a:spcBef>
              <a:buNone/>
              <a:defRPr sz="8370"/>
            </a:lvl8pPr>
            <a:lvl9pPr lvl="8">
              <a:spcBef>
                <a:spcPts val="0"/>
              </a:spcBef>
              <a:buNone/>
              <a:defRPr sz="837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>
            <a:off x="21259800" y="-825853"/>
            <a:ext cx="21259800" cy="323711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425126" tIns="425126" rIns="425126" bIns="425126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651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1234575" y="7563473"/>
            <a:ext cx="18810180" cy="909144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953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9530" b="1">
                <a:solidFill>
                  <a:schemeClr val="dk1"/>
                </a:solidFill>
              </a:defRPr>
            </a:lvl2pPr>
            <a:lvl3pPr lvl="2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9530" b="1">
                <a:solidFill>
                  <a:schemeClr val="dk1"/>
                </a:solidFill>
              </a:defRPr>
            </a:lvl3pPr>
            <a:lvl4pPr lvl="3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9530" b="1">
                <a:solidFill>
                  <a:schemeClr val="dk1"/>
                </a:solidFill>
              </a:defRPr>
            </a:lvl4pPr>
            <a:lvl5pPr lvl="4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9530" b="1">
                <a:solidFill>
                  <a:schemeClr val="dk1"/>
                </a:solidFill>
              </a:defRPr>
            </a:lvl5pPr>
            <a:lvl6pPr lvl="5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9530" b="1">
                <a:solidFill>
                  <a:schemeClr val="dk1"/>
                </a:solidFill>
              </a:defRPr>
            </a:lvl6pPr>
            <a:lvl7pPr lvl="6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9530" b="1">
                <a:solidFill>
                  <a:schemeClr val="dk1"/>
                </a:solidFill>
              </a:defRPr>
            </a:lvl7pPr>
            <a:lvl8pPr lvl="7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9530" b="1">
                <a:solidFill>
                  <a:schemeClr val="dk1"/>
                </a:solidFill>
              </a:defRPr>
            </a:lvl8pPr>
            <a:lvl9pPr lvl="8" indent="0" algn="ctr">
              <a:spcBef>
                <a:spcPts val="0"/>
              </a:spcBef>
              <a:buClr>
                <a:schemeClr val="dk1"/>
              </a:buClr>
              <a:buFont typeface="Arial"/>
              <a:buNone/>
              <a:defRPr sz="1953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xfrm>
            <a:off x="1234575" y="17192193"/>
            <a:ext cx="18810180" cy="75752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9765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2"/>
          </p:nvPr>
        </p:nvSpPr>
        <p:spPr>
          <a:xfrm>
            <a:off x="22968675" y="4440993"/>
            <a:ext cx="17842050" cy="226632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837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7440"/>
              </a:spcAft>
              <a:buClr>
                <a:srgbClr val="000000"/>
              </a:buClr>
              <a:buFont typeface="Arial"/>
              <a:buNone/>
              <a:defRPr sz="651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 2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1449405" y="2729487"/>
            <a:ext cx="39620790" cy="351256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None/>
              <a:defRPr sz="16740"/>
            </a:lvl1pPr>
            <a:lvl2pPr lvl="1">
              <a:spcBef>
                <a:spcPts val="0"/>
              </a:spcBef>
              <a:buNone/>
              <a:defRPr sz="16740"/>
            </a:lvl2pPr>
            <a:lvl3pPr lvl="2">
              <a:spcBef>
                <a:spcPts val="0"/>
              </a:spcBef>
              <a:buNone/>
              <a:defRPr sz="16740"/>
            </a:lvl3pPr>
            <a:lvl4pPr lvl="3">
              <a:spcBef>
                <a:spcPts val="0"/>
              </a:spcBef>
              <a:buNone/>
              <a:defRPr sz="16740"/>
            </a:lvl4pPr>
            <a:lvl5pPr lvl="4">
              <a:spcBef>
                <a:spcPts val="0"/>
              </a:spcBef>
              <a:buNone/>
              <a:defRPr sz="16740"/>
            </a:lvl5pPr>
            <a:lvl6pPr lvl="5">
              <a:spcBef>
                <a:spcPts val="0"/>
              </a:spcBef>
              <a:buNone/>
              <a:defRPr sz="16740"/>
            </a:lvl6pPr>
            <a:lvl7pPr lvl="6">
              <a:spcBef>
                <a:spcPts val="0"/>
              </a:spcBef>
              <a:buNone/>
              <a:defRPr sz="16740"/>
            </a:lvl7pPr>
            <a:lvl8pPr lvl="7">
              <a:spcBef>
                <a:spcPts val="0"/>
              </a:spcBef>
              <a:buNone/>
              <a:defRPr sz="16740"/>
            </a:lvl8pPr>
            <a:lvl9pPr lvl="8">
              <a:spcBef>
                <a:spcPts val="0"/>
              </a:spcBef>
              <a:buNone/>
              <a:defRPr sz="1674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6" name="Shape 36"/>
          <p:cNvSpPr/>
          <p:nvPr/>
        </p:nvSpPr>
        <p:spPr>
          <a:xfrm>
            <a:off x="-89396" y="10795893"/>
            <a:ext cx="42608880" cy="2109008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425126" tIns="425126" rIns="425126" bIns="425126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38595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ver Intro Option 2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1449405" y="7870447"/>
            <a:ext cx="39620790" cy="35125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348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13020" b="1">
                <a:solidFill>
                  <a:schemeClr val="dk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ubTitle" idx="1"/>
          </p:nvPr>
        </p:nvSpPr>
        <p:spPr>
          <a:xfrm>
            <a:off x="2031236" y="6165993"/>
            <a:ext cx="34915455" cy="218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125980" marR="0" lvl="1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251960" marR="0" lvl="2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377940" marR="0" lvl="3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503920" marR="0" lvl="4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29900" marR="0" lvl="5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2755880" marR="0" lvl="6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4881860" marR="0" lvl="7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7007840" marR="0" lvl="8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651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40" name="Shape 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78294" y="23303128"/>
            <a:ext cx="16110855" cy="589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449405" y="2729487"/>
            <a:ext cx="39620790" cy="35125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449405" y="7068513"/>
            <a:ext cx="39620790" cy="209539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9704423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449408" y="2729490"/>
            <a:ext cx="39620785" cy="351255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2pPr>
            <a:lvl3pPr lvl="2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3pPr>
            <a:lvl4pPr lvl="3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4pPr>
            <a:lvl5pPr lvl="4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5pPr>
            <a:lvl6pPr lvl="5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6pPr>
            <a:lvl7pPr lvl="6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7pPr>
            <a:lvl8pPr lvl="7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8pPr>
            <a:lvl9pPr lvl="8" indent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449408" y="7068513"/>
            <a:ext cx="39620785" cy="209539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2877171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651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>
            <a:alpha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73086" y="5575711"/>
            <a:ext cx="11007634" cy="1704604"/>
          </a:xfrm>
          <a:prstGeom prst="rect">
            <a:avLst/>
          </a:prstGeom>
          <a:noFill/>
        </p:spPr>
        <p:txBody>
          <a:bodyPr wrap="square" lIns="423199" tIns="211599" rIns="423199" bIns="211599">
            <a:spAutoFit/>
          </a:bodyPr>
          <a:lstStyle/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0432E0B-339A-2D4E-96D4-35A86E246F79}"/>
              </a:ext>
            </a:extLst>
          </p:cNvPr>
          <p:cNvSpPr txBox="1"/>
          <p:nvPr/>
        </p:nvSpPr>
        <p:spPr>
          <a:xfrm>
            <a:off x="1245325" y="1267871"/>
            <a:ext cx="15310127" cy="4259149"/>
          </a:xfrm>
          <a:prstGeom prst="rect">
            <a:avLst/>
          </a:prstGeom>
          <a:noFill/>
        </p:spPr>
        <p:txBody>
          <a:bodyPr wrap="square" lIns="423199" tIns="211599" rIns="423199" bIns="211599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Planning Sustainability Projects:</a:t>
            </a:r>
          </a:p>
          <a:p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Impact-Resources Chart</a:t>
            </a:r>
          </a:p>
          <a:p>
            <a:endParaRPr lang="en-US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BCA76-924F-4B43-A2F2-8B53445126F1}"/>
              </a:ext>
            </a:extLst>
          </p:cNvPr>
          <p:cNvSpPr txBox="1"/>
          <p:nvPr/>
        </p:nvSpPr>
        <p:spPr>
          <a:xfrm>
            <a:off x="14859000" y="5140493"/>
            <a:ext cx="12801600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High Impact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B051A1-7BB4-A142-B5CD-2109CE239F6A}"/>
              </a:ext>
            </a:extLst>
          </p:cNvPr>
          <p:cNvSpPr txBox="1"/>
          <p:nvPr/>
        </p:nvSpPr>
        <p:spPr>
          <a:xfrm>
            <a:off x="3170379" y="16472897"/>
            <a:ext cx="457795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Low Resources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92C558-74B7-504E-9BDE-C24D4B9F5AA4}"/>
              </a:ext>
            </a:extLst>
          </p:cNvPr>
          <p:cNvSpPr txBox="1"/>
          <p:nvPr/>
        </p:nvSpPr>
        <p:spPr>
          <a:xfrm>
            <a:off x="33978319" y="16422097"/>
            <a:ext cx="6447787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High Resources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6DEA72-0DB3-A24F-B695-194D71117937}"/>
              </a:ext>
            </a:extLst>
          </p:cNvPr>
          <p:cNvSpPr txBox="1"/>
          <p:nvPr/>
        </p:nvSpPr>
        <p:spPr>
          <a:xfrm>
            <a:off x="15316200" y="28871361"/>
            <a:ext cx="11887200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Low Impact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380FD6D-E1E5-B24F-A72D-A6E9594C3AAC}"/>
              </a:ext>
            </a:extLst>
          </p:cNvPr>
          <p:cNvCxnSpPr>
            <a:cxnSpLocks/>
          </p:cNvCxnSpPr>
          <p:nvPr/>
        </p:nvCxnSpPr>
        <p:spPr>
          <a:xfrm>
            <a:off x="21259800" y="7176836"/>
            <a:ext cx="0" cy="21079327"/>
          </a:xfrm>
          <a:prstGeom prst="straightConnector1">
            <a:avLst/>
          </a:prstGeom>
          <a:ln w="79375">
            <a:headEnd type="triangle" w="lg" len="lg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D185DFC-D8FF-4C41-A878-350CD86B6E02}"/>
              </a:ext>
            </a:extLst>
          </p:cNvPr>
          <p:cNvCxnSpPr>
            <a:cxnSpLocks/>
          </p:cNvCxnSpPr>
          <p:nvPr/>
        </p:nvCxnSpPr>
        <p:spPr>
          <a:xfrm flipH="1">
            <a:off x="8119544" y="17716500"/>
            <a:ext cx="26280512" cy="0"/>
          </a:xfrm>
          <a:prstGeom prst="straightConnector1">
            <a:avLst/>
          </a:prstGeom>
          <a:ln w="76200">
            <a:headEnd type="triangle" w="lg" len="lg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F606CAE6-B24E-314B-BD48-4DB71A3E0D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28264" y="909002"/>
            <a:ext cx="7315200" cy="18719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SU">
  <a:themeElements>
    <a:clrScheme name="ASU Pallet">
      <a:dk1>
        <a:srgbClr val="000000"/>
      </a:dk1>
      <a:lt1>
        <a:srgbClr val="FFFFFF"/>
      </a:lt1>
      <a:dk2>
        <a:srgbClr val="951D40"/>
      </a:dk2>
      <a:lt2>
        <a:srgbClr val="5C6670"/>
      </a:lt2>
      <a:accent1>
        <a:srgbClr val="FFC627"/>
      </a:accent1>
      <a:accent2>
        <a:srgbClr val="951D40"/>
      </a:accent2>
      <a:accent3>
        <a:srgbClr val="78BE20"/>
      </a:accent3>
      <a:accent4>
        <a:srgbClr val="FF7F32"/>
      </a:accent4>
      <a:accent5>
        <a:srgbClr val="00A3E0"/>
      </a:accent5>
      <a:accent6>
        <a:srgbClr val="000000"/>
      </a:accent6>
      <a:hlink>
        <a:srgbClr val="951D40"/>
      </a:hlink>
      <a:folHlink>
        <a:srgbClr val="5C66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U" id="{B09651F4-8334-0043-99C1-B7CBB9A5AF27}" vid="{D621070C-5041-E44F-8719-5F308E67647D}"/>
    </a:ext>
  </a:extLst>
</a:theme>
</file>

<file path=ppt/theme/theme2.xml><?xml version="1.0" encoding="utf-8"?>
<a:theme xmlns:a="http://schemas.openxmlformats.org/drawingml/2006/main" name="ASU Template">
  <a:themeElements>
    <a:clrScheme name="ASU Pallet">
      <a:dk1>
        <a:srgbClr val="000000"/>
      </a:dk1>
      <a:lt1>
        <a:srgbClr val="FFFFFF"/>
      </a:lt1>
      <a:dk2>
        <a:srgbClr val="951D40"/>
      </a:dk2>
      <a:lt2>
        <a:srgbClr val="5C6670"/>
      </a:lt2>
      <a:accent1>
        <a:srgbClr val="FFC627"/>
      </a:accent1>
      <a:accent2>
        <a:srgbClr val="951D40"/>
      </a:accent2>
      <a:accent3>
        <a:srgbClr val="78BE20"/>
      </a:accent3>
      <a:accent4>
        <a:srgbClr val="FF7F32"/>
      </a:accent4>
      <a:accent5>
        <a:srgbClr val="00A3E0"/>
      </a:accent5>
      <a:accent6>
        <a:srgbClr val="000000"/>
      </a:accent6>
      <a:hlink>
        <a:srgbClr val="951D40"/>
      </a:hlink>
      <a:folHlink>
        <a:srgbClr val="5C667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ASU</Template>
  <TotalTime>7723</TotalTime>
  <Words>71</Words>
  <Application>Microsoft Macintosh PowerPoint</Application>
  <PresentationFormat>Custom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ASU</vt:lpstr>
      <vt:lpstr>ASU Template</vt:lpstr>
      <vt:lpstr>PowerPoint Presentation</vt:lpstr>
    </vt:vector>
  </TitlesOfParts>
  <Manager/>
  <Company>Global Institute of Sustainability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LSA User</dc:creator>
  <cp:keywords/>
  <dc:description/>
  <cp:lastModifiedBy>Rae Ostman</cp:lastModifiedBy>
  <cp:revision>894</cp:revision>
  <cp:lastPrinted>2020-01-13T18:44:44Z</cp:lastPrinted>
  <dcterms:created xsi:type="dcterms:W3CDTF">2011-04-21T19:03:12Z</dcterms:created>
  <dcterms:modified xsi:type="dcterms:W3CDTF">2020-01-13T18:46:47Z</dcterms:modified>
  <cp:category/>
</cp:coreProperties>
</file>