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8"/>
  </p:notesMasterIdLst>
  <p:sldIdLst>
    <p:sldId id="272" r:id="rId2"/>
    <p:sldId id="267" r:id="rId3"/>
    <p:sldId id="264" r:id="rId4"/>
    <p:sldId id="265" r:id="rId5"/>
    <p:sldId id="266" r:id="rId6"/>
    <p:sldId id="268" r:id="rId7"/>
    <p:sldId id="260" r:id="rId8"/>
    <p:sldId id="256" r:id="rId9"/>
    <p:sldId id="257" r:id="rId10"/>
    <p:sldId id="258" r:id="rId11"/>
    <p:sldId id="269" r:id="rId12"/>
    <p:sldId id="261" r:id="rId13"/>
    <p:sldId id="262" r:id="rId14"/>
    <p:sldId id="263" r:id="rId15"/>
    <p:sldId id="25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65"/>
    <p:restoredTop sz="95009"/>
  </p:normalViewPr>
  <p:slideViewPr>
    <p:cSldViewPr snapToGrid="0" snapToObjects="1">
      <p:cViewPr varScale="1">
        <p:scale>
          <a:sx n="80" d="100"/>
          <a:sy n="80" d="100"/>
        </p:scale>
        <p:origin x="408" y="52"/>
      </p:cViewPr>
      <p:guideLst/>
    </p:cSldViewPr>
  </p:slideViewPr>
  <p:notesTextViewPr>
    <p:cViewPr>
      <p:scale>
        <a:sx n="1" d="1"/>
        <a:sy n="1" d="1"/>
      </p:scale>
      <p:origin x="0" y="0"/>
    </p:cViewPr>
  </p:notesTextViewPr>
  <p:sorterViewPr>
    <p:cViewPr>
      <p:scale>
        <a:sx n="171" d="100"/>
        <a:sy n="17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C7C8F9-9157-124C-B909-CA5EB8203A3F}" type="datetimeFigureOut">
              <a:rPr lang="en-US" smtClean="0"/>
              <a:t>3/8/2021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42444B-D6C6-594C-B0CE-3989DBBAAD03}" type="slidenum">
              <a:rPr lang="en-US" smtClean="0"/>
              <a:t>‹#›</a:t>
            </a:fld>
            <a:endParaRPr lang="en-US"/>
          </a:p>
        </p:txBody>
      </p:sp>
    </p:spTree>
    <p:extLst>
      <p:ext uri="{BB962C8B-B14F-4D97-AF65-F5344CB8AC3E}">
        <p14:creationId xmlns:p14="http://schemas.microsoft.com/office/powerpoint/2010/main" val="4010210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nu.maps.arcgis.com</a:t>
            </a:r>
            <a:r>
              <a:rPr lang="en-US" dirty="0"/>
              <a:t>/apps/</a:t>
            </a:r>
            <a:r>
              <a:rPr lang="en-US" dirty="0" err="1"/>
              <a:t>MapSeries</a:t>
            </a:r>
            <a:r>
              <a:rPr lang="en-US" dirty="0"/>
              <a:t>/</a:t>
            </a:r>
            <a:r>
              <a:rPr lang="en-US" dirty="0" err="1"/>
              <a:t>index.html?appid</a:t>
            </a:r>
            <a:r>
              <a:rPr lang="en-US" dirty="0"/>
              <a:t>=8de74983b341405eaf2692dbde81c9bf</a:t>
            </a:r>
          </a:p>
        </p:txBody>
      </p:sp>
      <p:sp>
        <p:nvSpPr>
          <p:cNvPr id="4" name="Slide Number Placeholder 3"/>
          <p:cNvSpPr>
            <a:spLocks noGrp="1"/>
          </p:cNvSpPr>
          <p:nvPr>
            <p:ph type="sldNum" sz="quarter" idx="5"/>
          </p:nvPr>
        </p:nvSpPr>
        <p:spPr/>
        <p:txBody>
          <a:bodyPr/>
          <a:lstStyle/>
          <a:p>
            <a:fld id="{0E42444B-D6C6-594C-B0CE-3989DBBAAD03}" type="slidenum">
              <a:rPr lang="en-US" smtClean="0"/>
              <a:t>16</a:t>
            </a:fld>
            <a:endParaRPr lang="en-US"/>
          </a:p>
        </p:txBody>
      </p:sp>
    </p:spTree>
    <p:extLst>
      <p:ext uri="{BB962C8B-B14F-4D97-AF65-F5344CB8AC3E}">
        <p14:creationId xmlns:p14="http://schemas.microsoft.com/office/powerpoint/2010/main" val="1522965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03B6-B386-B245-9BD1-42D0BEA76D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4DA862-A3FB-E14B-AE49-BDE65C0115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5157F0-17D2-2840-A722-9E91F75E34E4}"/>
              </a:ext>
            </a:extLst>
          </p:cNvPr>
          <p:cNvSpPr>
            <a:spLocks noGrp="1"/>
          </p:cNvSpPr>
          <p:nvPr>
            <p:ph type="dt" sz="half" idx="10"/>
          </p:nvPr>
        </p:nvSpPr>
        <p:spPr/>
        <p:txBody>
          <a:bodyPr/>
          <a:lstStyle/>
          <a:p>
            <a:fld id="{9C912171-9591-EE43-9FC3-1AB4EE8B1822}" type="datetimeFigureOut">
              <a:rPr lang="en-US" smtClean="0"/>
              <a:t>3/8/2021</a:t>
            </a:fld>
            <a:endParaRPr lang="en-US"/>
          </a:p>
        </p:txBody>
      </p:sp>
      <p:sp>
        <p:nvSpPr>
          <p:cNvPr id="5" name="Footer Placeholder 4">
            <a:extLst>
              <a:ext uri="{FF2B5EF4-FFF2-40B4-BE49-F238E27FC236}">
                <a16:creationId xmlns:a16="http://schemas.microsoft.com/office/drawing/2014/main" id="{12AA50F9-90C0-5A43-A1F5-D1496C3CE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202B4-9B82-4747-815C-D6F8B86D5CDC}"/>
              </a:ext>
            </a:extLst>
          </p:cNvPr>
          <p:cNvSpPr>
            <a:spLocks noGrp="1"/>
          </p:cNvSpPr>
          <p:nvPr>
            <p:ph type="sldNum" sz="quarter" idx="12"/>
          </p:nvPr>
        </p:nvSpPr>
        <p:spPr/>
        <p:txBody>
          <a:bodyPr/>
          <a:lstStyle/>
          <a:p>
            <a:fld id="{3CF6BAC4-8D67-D84A-AE74-897A09D68ABB}" type="slidenum">
              <a:rPr lang="en-US" smtClean="0"/>
              <a:t>‹#›</a:t>
            </a:fld>
            <a:endParaRPr lang="en-US"/>
          </a:p>
        </p:txBody>
      </p:sp>
    </p:spTree>
    <p:extLst>
      <p:ext uri="{BB962C8B-B14F-4D97-AF65-F5344CB8AC3E}">
        <p14:creationId xmlns:p14="http://schemas.microsoft.com/office/powerpoint/2010/main" val="77193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7AC64-21F2-4E4A-938C-D2BF017723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2E48C7-62DA-4341-A1EB-221ACA3EEB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FAA98-F836-7546-9F3C-D0CA06F94DF8}"/>
              </a:ext>
            </a:extLst>
          </p:cNvPr>
          <p:cNvSpPr>
            <a:spLocks noGrp="1"/>
          </p:cNvSpPr>
          <p:nvPr>
            <p:ph type="dt" sz="half" idx="10"/>
          </p:nvPr>
        </p:nvSpPr>
        <p:spPr/>
        <p:txBody>
          <a:bodyPr/>
          <a:lstStyle/>
          <a:p>
            <a:fld id="{9C912171-9591-EE43-9FC3-1AB4EE8B1822}" type="datetimeFigureOut">
              <a:rPr lang="en-US" smtClean="0"/>
              <a:t>3/8/2021</a:t>
            </a:fld>
            <a:endParaRPr lang="en-US"/>
          </a:p>
        </p:txBody>
      </p:sp>
      <p:sp>
        <p:nvSpPr>
          <p:cNvPr id="5" name="Footer Placeholder 4">
            <a:extLst>
              <a:ext uri="{FF2B5EF4-FFF2-40B4-BE49-F238E27FC236}">
                <a16:creationId xmlns:a16="http://schemas.microsoft.com/office/drawing/2014/main" id="{241EDAB4-D298-204E-AA87-7222124A2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FECFD-46C4-D548-AFCD-BF4207D78079}"/>
              </a:ext>
            </a:extLst>
          </p:cNvPr>
          <p:cNvSpPr>
            <a:spLocks noGrp="1"/>
          </p:cNvSpPr>
          <p:nvPr>
            <p:ph type="sldNum" sz="quarter" idx="12"/>
          </p:nvPr>
        </p:nvSpPr>
        <p:spPr/>
        <p:txBody>
          <a:bodyPr/>
          <a:lstStyle/>
          <a:p>
            <a:fld id="{3CF6BAC4-8D67-D84A-AE74-897A09D68ABB}" type="slidenum">
              <a:rPr lang="en-US" smtClean="0"/>
              <a:t>‹#›</a:t>
            </a:fld>
            <a:endParaRPr lang="en-US"/>
          </a:p>
        </p:txBody>
      </p:sp>
    </p:spTree>
    <p:extLst>
      <p:ext uri="{BB962C8B-B14F-4D97-AF65-F5344CB8AC3E}">
        <p14:creationId xmlns:p14="http://schemas.microsoft.com/office/powerpoint/2010/main" val="2846317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AAF34E-147E-2A48-955E-9E04703A9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2E439F-F476-3A49-BE04-F8AC4693D3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ACAB4-1970-B540-8A7D-EA3A2CFE9A2E}"/>
              </a:ext>
            </a:extLst>
          </p:cNvPr>
          <p:cNvSpPr>
            <a:spLocks noGrp="1"/>
          </p:cNvSpPr>
          <p:nvPr>
            <p:ph type="dt" sz="half" idx="10"/>
          </p:nvPr>
        </p:nvSpPr>
        <p:spPr/>
        <p:txBody>
          <a:bodyPr/>
          <a:lstStyle/>
          <a:p>
            <a:fld id="{9C912171-9591-EE43-9FC3-1AB4EE8B1822}" type="datetimeFigureOut">
              <a:rPr lang="en-US" smtClean="0"/>
              <a:t>3/8/2021</a:t>
            </a:fld>
            <a:endParaRPr lang="en-US"/>
          </a:p>
        </p:txBody>
      </p:sp>
      <p:sp>
        <p:nvSpPr>
          <p:cNvPr id="5" name="Footer Placeholder 4">
            <a:extLst>
              <a:ext uri="{FF2B5EF4-FFF2-40B4-BE49-F238E27FC236}">
                <a16:creationId xmlns:a16="http://schemas.microsoft.com/office/drawing/2014/main" id="{6902E799-CB89-9F46-A223-781CA068A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CDE4AA-CAA6-EE40-AFAB-3AD195C86B1E}"/>
              </a:ext>
            </a:extLst>
          </p:cNvPr>
          <p:cNvSpPr>
            <a:spLocks noGrp="1"/>
          </p:cNvSpPr>
          <p:nvPr>
            <p:ph type="sldNum" sz="quarter" idx="12"/>
          </p:nvPr>
        </p:nvSpPr>
        <p:spPr/>
        <p:txBody>
          <a:bodyPr/>
          <a:lstStyle/>
          <a:p>
            <a:fld id="{3CF6BAC4-8D67-D84A-AE74-897A09D68ABB}" type="slidenum">
              <a:rPr lang="en-US" smtClean="0"/>
              <a:t>‹#›</a:t>
            </a:fld>
            <a:endParaRPr lang="en-US"/>
          </a:p>
        </p:txBody>
      </p:sp>
    </p:spTree>
    <p:extLst>
      <p:ext uri="{BB962C8B-B14F-4D97-AF65-F5344CB8AC3E}">
        <p14:creationId xmlns:p14="http://schemas.microsoft.com/office/powerpoint/2010/main" val="4177755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8BD6-50D8-FE43-9001-03B72F14DA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CB87C-8D36-984B-933D-3B6F9C59A8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F2348-02F5-A243-B1C7-DD651ED6CCAE}"/>
              </a:ext>
            </a:extLst>
          </p:cNvPr>
          <p:cNvSpPr>
            <a:spLocks noGrp="1"/>
          </p:cNvSpPr>
          <p:nvPr>
            <p:ph type="dt" sz="half" idx="10"/>
          </p:nvPr>
        </p:nvSpPr>
        <p:spPr/>
        <p:txBody>
          <a:bodyPr/>
          <a:lstStyle/>
          <a:p>
            <a:fld id="{9C912171-9591-EE43-9FC3-1AB4EE8B1822}" type="datetimeFigureOut">
              <a:rPr lang="en-US" smtClean="0"/>
              <a:t>3/8/2021</a:t>
            </a:fld>
            <a:endParaRPr lang="en-US"/>
          </a:p>
        </p:txBody>
      </p:sp>
      <p:sp>
        <p:nvSpPr>
          <p:cNvPr id="5" name="Footer Placeholder 4">
            <a:extLst>
              <a:ext uri="{FF2B5EF4-FFF2-40B4-BE49-F238E27FC236}">
                <a16:creationId xmlns:a16="http://schemas.microsoft.com/office/drawing/2014/main" id="{5E5B5057-DAA9-2F40-A8E1-C0BB62D39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D4F08-1518-1A4E-9385-C16F859DF700}"/>
              </a:ext>
            </a:extLst>
          </p:cNvPr>
          <p:cNvSpPr>
            <a:spLocks noGrp="1"/>
          </p:cNvSpPr>
          <p:nvPr>
            <p:ph type="sldNum" sz="quarter" idx="12"/>
          </p:nvPr>
        </p:nvSpPr>
        <p:spPr/>
        <p:txBody>
          <a:bodyPr/>
          <a:lstStyle/>
          <a:p>
            <a:fld id="{3CF6BAC4-8D67-D84A-AE74-897A09D68ABB}" type="slidenum">
              <a:rPr lang="en-US" smtClean="0"/>
              <a:t>‹#›</a:t>
            </a:fld>
            <a:endParaRPr lang="en-US"/>
          </a:p>
        </p:txBody>
      </p:sp>
    </p:spTree>
    <p:extLst>
      <p:ext uri="{BB962C8B-B14F-4D97-AF65-F5344CB8AC3E}">
        <p14:creationId xmlns:p14="http://schemas.microsoft.com/office/powerpoint/2010/main" val="2186075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445DA-7666-5943-A433-705D2C2638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35C288-66DC-A147-9F54-E0C99A1A24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81DEA-1D17-1741-978C-B1D2CE18A7A6}"/>
              </a:ext>
            </a:extLst>
          </p:cNvPr>
          <p:cNvSpPr>
            <a:spLocks noGrp="1"/>
          </p:cNvSpPr>
          <p:nvPr>
            <p:ph type="dt" sz="half" idx="10"/>
          </p:nvPr>
        </p:nvSpPr>
        <p:spPr/>
        <p:txBody>
          <a:bodyPr/>
          <a:lstStyle/>
          <a:p>
            <a:fld id="{9C912171-9591-EE43-9FC3-1AB4EE8B1822}" type="datetimeFigureOut">
              <a:rPr lang="en-US" smtClean="0"/>
              <a:t>3/8/2021</a:t>
            </a:fld>
            <a:endParaRPr lang="en-US"/>
          </a:p>
        </p:txBody>
      </p:sp>
      <p:sp>
        <p:nvSpPr>
          <p:cNvPr id="5" name="Footer Placeholder 4">
            <a:extLst>
              <a:ext uri="{FF2B5EF4-FFF2-40B4-BE49-F238E27FC236}">
                <a16:creationId xmlns:a16="http://schemas.microsoft.com/office/drawing/2014/main" id="{9F86A80E-26F9-4546-AD42-1583191A2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DECA9-581D-744D-B205-B3A2B75ACED1}"/>
              </a:ext>
            </a:extLst>
          </p:cNvPr>
          <p:cNvSpPr>
            <a:spLocks noGrp="1"/>
          </p:cNvSpPr>
          <p:nvPr>
            <p:ph type="sldNum" sz="quarter" idx="12"/>
          </p:nvPr>
        </p:nvSpPr>
        <p:spPr/>
        <p:txBody>
          <a:bodyPr/>
          <a:lstStyle/>
          <a:p>
            <a:fld id="{3CF6BAC4-8D67-D84A-AE74-897A09D68ABB}" type="slidenum">
              <a:rPr lang="en-US" smtClean="0"/>
              <a:t>‹#›</a:t>
            </a:fld>
            <a:endParaRPr lang="en-US"/>
          </a:p>
        </p:txBody>
      </p:sp>
    </p:spTree>
    <p:extLst>
      <p:ext uri="{BB962C8B-B14F-4D97-AF65-F5344CB8AC3E}">
        <p14:creationId xmlns:p14="http://schemas.microsoft.com/office/powerpoint/2010/main" val="599844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DECC4-4700-7941-913D-94F7ECDCBE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1CF970-99EC-B74E-BBC4-40DD51AAE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1CDBEC-2B64-FB4A-B44A-B17E5E8DF6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B429F9-B539-064D-B785-F98FCA0DBFA4}"/>
              </a:ext>
            </a:extLst>
          </p:cNvPr>
          <p:cNvSpPr>
            <a:spLocks noGrp="1"/>
          </p:cNvSpPr>
          <p:nvPr>
            <p:ph type="dt" sz="half" idx="10"/>
          </p:nvPr>
        </p:nvSpPr>
        <p:spPr/>
        <p:txBody>
          <a:bodyPr/>
          <a:lstStyle/>
          <a:p>
            <a:fld id="{9C912171-9591-EE43-9FC3-1AB4EE8B1822}" type="datetimeFigureOut">
              <a:rPr lang="en-US" smtClean="0"/>
              <a:t>3/8/2021</a:t>
            </a:fld>
            <a:endParaRPr lang="en-US"/>
          </a:p>
        </p:txBody>
      </p:sp>
      <p:sp>
        <p:nvSpPr>
          <p:cNvPr id="6" name="Footer Placeholder 5">
            <a:extLst>
              <a:ext uri="{FF2B5EF4-FFF2-40B4-BE49-F238E27FC236}">
                <a16:creationId xmlns:a16="http://schemas.microsoft.com/office/drawing/2014/main" id="{CA5605AC-8993-604C-B7AB-F414BF16E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A975B8-D37F-A144-BF1F-6E7FD32EAF0E}"/>
              </a:ext>
            </a:extLst>
          </p:cNvPr>
          <p:cNvSpPr>
            <a:spLocks noGrp="1"/>
          </p:cNvSpPr>
          <p:nvPr>
            <p:ph type="sldNum" sz="quarter" idx="12"/>
          </p:nvPr>
        </p:nvSpPr>
        <p:spPr/>
        <p:txBody>
          <a:bodyPr/>
          <a:lstStyle/>
          <a:p>
            <a:fld id="{3CF6BAC4-8D67-D84A-AE74-897A09D68ABB}" type="slidenum">
              <a:rPr lang="en-US" smtClean="0"/>
              <a:t>‹#›</a:t>
            </a:fld>
            <a:endParaRPr lang="en-US"/>
          </a:p>
        </p:txBody>
      </p:sp>
    </p:spTree>
    <p:extLst>
      <p:ext uri="{BB962C8B-B14F-4D97-AF65-F5344CB8AC3E}">
        <p14:creationId xmlns:p14="http://schemas.microsoft.com/office/powerpoint/2010/main" val="409291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B51CB-02A4-C649-97ED-F33BE8305F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65E1CC-75C5-914C-A7A7-AD575AC84D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F5F622-1601-B143-81A2-EB657FFFE4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08D340-AF26-9D45-A9C1-F0BCF799AA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35EDF5-90C6-064A-8C1F-F43ECE9AB7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376DC9-4550-9849-949D-58A0C80A6503}"/>
              </a:ext>
            </a:extLst>
          </p:cNvPr>
          <p:cNvSpPr>
            <a:spLocks noGrp="1"/>
          </p:cNvSpPr>
          <p:nvPr>
            <p:ph type="dt" sz="half" idx="10"/>
          </p:nvPr>
        </p:nvSpPr>
        <p:spPr/>
        <p:txBody>
          <a:bodyPr/>
          <a:lstStyle/>
          <a:p>
            <a:fld id="{9C912171-9591-EE43-9FC3-1AB4EE8B1822}" type="datetimeFigureOut">
              <a:rPr lang="en-US" smtClean="0"/>
              <a:t>3/8/2021</a:t>
            </a:fld>
            <a:endParaRPr lang="en-US"/>
          </a:p>
        </p:txBody>
      </p:sp>
      <p:sp>
        <p:nvSpPr>
          <p:cNvPr id="8" name="Footer Placeholder 7">
            <a:extLst>
              <a:ext uri="{FF2B5EF4-FFF2-40B4-BE49-F238E27FC236}">
                <a16:creationId xmlns:a16="http://schemas.microsoft.com/office/drawing/2014/main" id="{E1C6B363-9355-8F47-B294-7AF8B586A4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956399-EEA0-2F40-A634-393C1571B257}"/>
              </a:ext>
            </a:extLst>
          </p:cNvPr>
          <p:cNvSpPr>
            <a:spLocks noGrp="1"/>
          </p:cNvSpPr>
          <p:nvPr>
            <p:ph type="sldNum" sz="quarter" idx="12"/>
          </p:nvPr>
        </p:nvSpPr>
        <p:spPr/>
        <p:txBody>
          <a:bodyPr/>
          <a:lstStyle/>
          <a:p>
            <a:fld id="{3CF6BAC4-8D67-D84A-AE74-897A09D68ABB}" type="slidenum">
              <a:rPr lang="en-US" smtClean="0"/>
              <a:t>‹#›</a:t>
            </a:fld>
            <a:endParaRPr lang="en-US"/>
          </a:p>
        </p:txBody>
      </p:sp>
    </p:spTree>
    <p:extLst>
      <p:ext uri="{BB962C8B-B14F-4D97-AF65-F5344CB8AC3E}">
        <p14:creationId xmlns:p14="http://schemas.microsoft.com/office/powerpoint/2010/main" val="4051484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0BA1A-BC49-9F4F-A371-44C07CB15E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5233C-5E5D-D349-868F-B211A8AB192F}"/>
              </a:ext>
            </a:extLst>
          </p:cNvPr>
          <p:cNvSpPr>
            <a:spLocks noGrp="1"/>
          </p:cNvSpPr>
          <p:nvPr>
            <p:ph type="dt" sz="half" idx="10"/>
          </p:nvPr>
        </p:nvSpPr>
        <p:spPr/>
        <p:txBody>
          <a:bodyPr/>
          <a:lstStyle/>
          <a:p>
            <a:fld id="{9C912171-9591-EE43-9FC3-1AB4EE8B1822}" type="datetimeFigureOut">
              <a:rPr lang="en-US" smtClean="0"/>
              <a:t>3/8/2021</a:t>
            </a:fld>
            <a:endParaRPr lang="en-US"/>
          </a:p>
        </p:txBody>
      </p:sp>
      <p:sp>
        <p:nvSpPr>
          <p:cNvPr id="4" name="Footer Placeholder 3">
            <a:extLst>
              <a:ext uri="{FF2B5EF4-FFF2-40B4-BE49-F238E27FC236}">
                <a16:creationId xmlns:a16="http://schemas.microsoft.com/office/drawing/2014/main" id="{549D9190-B076-A645-8EB6-358666B2E7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535FD2-5036-7242-820A-3996C697260C}"/>
              </a:ext>
            </a:extLst>
          </p:cNvPr>
          <p:cNvSpPr>
            <a:spLocks noGrp="1"/>
          </p:cNvSpPr>
          <p:nvPr>
            <p:ph type="sldNum" sz="quarter" idx="12"/>
          </p:nvPr>
        </p:nvSpPr>
        <p:spPr/>
        <p:txBody>
          <a:bodyPr/>
          <a:lstStyle/>
          <a:p>
            <a:fld id="{3CF6BAC4-8D67-D84A-AE74-897A09D68ABB}" type="slidenum">
              <a:rPr lang="en-US" smtClean="0"/>
              <a:t>‹#›</a:t>
            </a:fld>
            <a:endParaRPr lang="en-US"/>
          </a:p>
        </p:txBody>
      </p:sp>
    </p:spTree>
    <p:extLst>
      <p:ext uri="{BB962C8B-B14F-4D97-AF65-F5344CB8AC3E}">
        <p14:creationId xmlns:p14="http://schemas.microsoft.com/office/powerpoint/2010/main" val="1662141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82EB81-C65F-0847-8C86-A5AE088C51D7}"/>
              </a:ext>
            </a:extLst>
          </p:cNvPr>
          <p:cNvSpPr>
            <a:spLocks noGrp="1"/>
          </p:cNvSpPr>
          <p:nvPr>
            <p:ph type="dt" sz="half" idx="10"/>
          </p:nvPr>
        </p:nvSpPr>
        <p:spPr/>
        <p:txBody>
          <a:bodyPr/>
          <a:lstStyle/>
          <a:p>
            <a:fld id="{9C912171-9591-EE43-9FC3-1AB4EE8B1822}" type="datetimeFigureOut">
              <a:rPr lang="en-US" smtClean="0"/>
              <a:t>3/8/2021</a:t>
            </a:fld>
            <a:endParaRPr lang="en-US"/>
          </a:p>
        </p:txBody>
      </p:sp>
      <p:sp>
        <p:nvSpPr>
          <p:cNvPr id="3" name="Footer Placeholder 2">
            <a:extLst>
              <a:ext uri="{FF2B5EF4-FFF2-40B4-BE49-F238E27FC236}">
                <a16:creationId xmlns:a16="http://schemas.microsoft.com/office/drawing/2014/main" id="{3673D072-DDBC-624C-80C0-FD60AD65C9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32AB28-3D6F-5B44-A818-788A02FFA593}"/>
              </a:ext>
            </a:extLst>
          </p:cNvPr>
          <p:cNvSpPr>
            <a:spLocks noGrp="1"/>
          </p:cNvSpPr>
          <p:nvPr>
            <p:ph type="sldNum" sz="quarter" idx="12"/>
          </p:nvPr>
        </p:nvSpPr>
        <p:spPr/>
        <p:txBody>
          <a:bodyPr/>
          <a:lstStyle/>
          <a:p>
            <a:fld id="{3CF6BAC4-8D67-D84A-AE74-897A09D68ABB}" type="slidenum">
              <a:rPr lang="en-US" smtClean="0"/>
              <a:t>‹#›</a:t>
            </a:fld>
            <a:endParaRPr lang="en-US"/>
          </a:p>
        </p:txBody>
      </p:sp>
    </p:spTree>
    <p:extLst>
      <p:ext uri="{BB962C8B-B14F-4D97-AF65-F5344CB8AC3E}">
        <p14:creationId xmlns:p14="http://schemas.microsoft.com/office/powerpoint/2010/main" val="2532444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69BBF-7702-B64C-8C11-5B2B2C9AB3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478B55-9ECA-E040-B4BB-C7FFA7AC78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6E66F5-DB94-E847-95B3-7163825D30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B67C09-BAE4-E74D-88DF-A6A58D435342}"/>
              </a:ext>
            </a:extLst>
          </p:cNvPr>
          <p:cNvSpPr>
            <a:spLocks noGrp="1"/>
          </p:cNvSpPr>
          <p:nvPr>
            <p:ph type="dt" sz="half" idx="10"/>
          </p:nvPr>
        </p:nvSpPr>
        <p:spPr/>
        <p:txBody>
          <a:bodyPr/>
          <a:lstStyle/>
          <a:p>
            <a:fld id="{9C912171-9591-EE43-9FC3-1AB4EE8B1822}" type="datetimeFigureOut">
              <a:rPr lang="en-US" smtClean="0"/>
              <a:t>3/8/2021</a:t>
            </a:fld>
            <a:endParaRPr lang="en-US"/>
          </a:p>
        </p:txBody>
      </p:sp>
      <p:sp>
        <p:nvSpPr>
          <p:cNvPr id="6" name="Footer Placeholder 5">
            <a:extLst>
              <a:ext uri="{FF2B5EF4-FFF2-40B4-BE49-F238E27FC236}">
                <a16:creationId xmlns:a16="http://schemas.microsoft.com/office/drawing/2014/main" id="{675B8F48-A10C-AC4F-B4BD-AD6CB5FA06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D09DAA-1264-214A-89B4-D63408E9C794}"/>
              </a:ext>
            </a:extLst>
          </p:cNvPr>
          <p:cNvSpPr>
            <a:spLocks noGrp="1"/>
          </p:cNvSpPr>
          <p:nvPr>
            <p:ph type="sldNum" sz="quarter" idx="12"/>
          </p:nvPr>
        </p:nvSpPr>
        <p:spPr/>
        <p:txBody>
          <a:bodyPr/>
          <a:lstStyle/>
          <a:p>
            <a:fld id="{3CF6BAC4-8D67-D84A-AE74-897A09D68ABB}" type="slidenum">
              <a:rPr lang="en-US" smtClean="0"/>
              <a:t>‹#›</a:t>
            </a:fld>
            <a:endParaRPr lang="en-US"/>
          </a:p>
        </p:txBody>
      </p:sp>
    </p:spTree>
    <p:extLst>
      <p:ext uri="{BB962C8B-B14F-4D97-AF65-F5344CB8AC3E}">
        <p14:creationId xmlns:p14="http://schemas.microsoft.com/office/powerpoint/2010/main" val="271059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C062-D798-1C40-A1B0-551748EE79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9CD8CC-100A-174E-BE73-16CCF0E371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07349B-0AB7-104A-B54B-818C767D4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092A0D-DC76-2E49-812B-63EB59A0D71E}"/>
              </a:ext>
            </a:extLst>
          </p:cNvPr>
          <p:cNvSpPr>
            <a:spLocks noGrp="1"/>
          </p:cNvSpPr>
          <p:nvPr>
            <p:ph type="dt" sz="half" idx="10"/>
          </p:nvPr>
        </p:nvSpPr>
        <p:spPr/>
        <p:txBody>
          <a:bodyPr/>
          <a:lstStyle/>
          <a:p>
            <a:fld id="{9C912171-9591-EE43-9FC3-1AB4EE8B1822}" type="datetimeFigureOut">
              <a:rPr lang="en-US" smtClean="0"/>
              <a:t>3/8/2021</a:t>
            </a:fld>
            <a:endParaRPr lang="en-US"/>
          </a:p>
        </p:txBody>
      </p:sp>
      <p:sp>
        <p:nvSpPr>
          <p:cNvPr id="6" name="Footer Placeholder 5">
            <a:extLst>
              <a:ext uri="{FF2B5EF4-FFF2-40B4-BE49-F238E27FC236}">
                <a16:creationId xmlns:a16="http://schemas.microsoft.com/office/drawing/2014/main" id="{B564BA9F-0746-A342-B535-954F9399CF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B2C566-2BFE-9E46-B203-E6C1AAD4D5EE}"/>
              </a:ext>
            </a:extLst>
          </p:cNvPr>
          <p:cNvSpPr>
            <a:spLocks noGrp="1"/>
          </p:cNvSpPr>
          <p:nvPr>
            <p:ph type="sldNum" sz="quarter" idx="12"/>
          </p:nvPr>
        </p:nvSpPr>
        <p:spPr/>
        <p:txBody>
          <a:bodyPr/>
          <a:lstStyle/>
          <a:p>
            <a:fld id="{3CF6BAC4-8D67-D84A-AE74-897A09D68ABB}" type="slidenum">
              <a:rPr lang="en-US" smtClean="0"/>
              <a:t>‹#›</a:t>
            </a:fld>
            <a:endParaRPr lang="en-US"/>
          </a:p>
        </p:txBody>
      </p:sp>
    </p:spTree>
    <p:extLst>
      <p:ext uri="{BB962C8B-B14F-4D97-AF65-F5344CB8AC3E}">
        <p14:creationId xmlns:p14="http://schemas.microsoft.com/office/powerpoint/2010/main" val="3933725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6E8CEF-E87B-8645-9C2A-1517D9768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003B3-482B-264D-9325-13DF1DA3E5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57440-D61F-2446-B779-5FDBB8342E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12171-9591-EE43-9FC3-1AB4EE8B1822}" type="datetimeFigureOut">
              <a:rPr lang="en-US" smtClean="0"/>
              <a:t>3/8/2021</a:t>
            </a:fld>
            <a:endParaRPr lang="en-US"/>
          </a:p>
        </p:txBody>
      </p:sp>
      <p:sp>
        <p:nvSpPr>
          <p:cNvPr id="5" name="Footer Placeholder 4">
            <a:extLst>
              <a:ext uri="{FF2B5EF4-FFF2-40B4-BE49-F238E27FC236}">
                <a16:creationId xmlns:a16="http://schemas.microsoft.com/office/drawing/2014/main" id="{ECB28043-6E5C-294C-BF28-DFCAB543A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C4259A-FAFA-4344-9397-B06C807693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6BAC4-8D67-D84A-AE74-897A09D68ABB}" type="slidenum">
              <a:rPr lang="en-US" smtClean="0"/>
              <a:t>‹#›</a:t>
            </a:fld>
            <a:endParaRPr lang="en-US"/>
          </a:p>
        </p:txBody>
      </p:sp>
    </p:spTree>
    <p:extLst>
      <p:ext uri="{BB962C8B-B14F-4D97-AF65-F5344CB8AC3E}">
        <p14:creationId xmlns:p14="http://schemas.microsoft.com/office/powerpoint/2010/main" val="18829041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hyperlink" Target="https://nu.maps.arcgis.com/apps/MapSeries/index.html?appid=8de74983b341405eaf2692dbde81c9bf"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Level Rise</a:t>
            </a:r>
            <a:endParaRPr lang="en-US" dirty="0"/>
          </a:p>
        </p:txBody>
      </p:sp>
      <p:sp>
        <p:nvSpPr>
          <p:cNvPr id="3" name="Text Placeholder 2"/>
          <p:cNvSpPr>
            <a:spLocks noGrp="1"/>
          </p:cNvSpPr>
          <p:nvPr>
            <p:ph type="body" idx="1"/>
          </p:nvPr>
        </p:nvSpPr>
        <p:spPr/>
        <p:txBody>
          <a:bodyPr>
            <a:normAutofit fontScale="85000" lnSpcReduction="10000"/>
          </a:bodyPr>
          <a:lstStyle/>
          <a:p>
            <a:endParaRPr lang="en-US" dirty="0"/>
          </a:p>
          <a:p>
            <a:r>
              <a:rPr lang="en-US" dirty="0"/>
              <a:t> </a:t>
            </a:r>
            <a:r>
              <a:rPr lang="en-US" i="1" dirty="0"/>
              <a:t>This resource was prepared by support of award NA18SEC0080008 from the Environmental Literacy Program of the National Oceanic and Atmospheric Administration (NOAA), U.S. Department of Commerce. The statements, findings, conclusions, and recommendations are those of the author(s) and do not necessarily reflect the views of NOAA or the U.S. Department of Commerce. </a:t>
            </a:r>
            <a:endParaRPr lang="en-US" dirty="0"/>
          </a:p>
        </p:txBody>
      </p:sp>
      <p:pic>
        <p:nvPicPr>
          <p:cNvPr id="4" name="Picture 3">
            <a:extLst>
              <a:ext uri="{FF2B5EF4-FFF2-40B4-BE49-F238E27FC236}">
                <a16:creationId xmlns:a16="http://schemas.microsoft.com/office/drawing/2014/main" id="{32340647-F586-BA4C-86C6-E843B1BDA9B2}"/>
              </a:ext>
            </a:extLst>
          </p:cNvPr>
          <p:cNvPicPr>
            <a:picLocks noChangeAspect="1"/>
          </p:cNvPicPr>
          <p:nvPr/>
        </p:nvPicPr>
        <p:blipFill>
          <a:blip r:embed="rId2"/>
          <a:stretch>
            <a:fillRect/>
          </a:stretch>
        </p:blipFill>
        <p:spPr>
          <a:xfrm>
            <a:off x="2257055" y="6191861"/>
            <a:ext cx="7665190" cy="666139"/>
          </a:xfrm>
          <a:prstGeom prst="rect">
            <a:avLst/>
          </a:prstGeom>
        </p:spPr>
      </p:pic>
    </p:spTree>
    <p:extLst>
      <p:ext uri="{BB962C8B-B14F-4D97-AF65-F5344CB8AC3E}">
        <p14:creationId xmlns:p14="http://schemas.microsoft.com/office/powerpoint/2010/main" val="442969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92F2A5-DC9C-FA42-B91C-AEE1E74A8FC3}"/>
              </a:ext>
            </a:extLst>
          </p:cNvPr>
          <p:cNvPicPr>
            <a:picLocks noChangeAspect="1"/>
          </p:cNvPicPr>
          <p:nvPr/>
        </p:nvPicPr>
        <p:blipFill>
          <a:blip r:embed="rId2"/>
          <a:stretch>
            <a:fillRect/>
          </a:stretch>
        </p:blipFill>
        <p:spPr>
          <a:xfrm>
            <a:off x="1175377" y="4350517"/>
            <a:ext cx="1384561" cy="1413812"/>
          </a:xfrm>
          <a:prstGeom prst="rect">
            <a:avLst/>
          </a:prstGeom>
        </p:spPr>
      </p:pic>
      <p:pic>
        <p:nvPicPr>
          <p:cNvPr id="9" name="Picture 8">
            <a:extLst>
              <a:ext uri="{FF2B5EF4-FFF2-40B4-BE49-F238E27FC236}">
                <a16:creationId xmlns:a16="http://schemas.microsoft.com/office/drawing/2014/main" id="{5296E3D8-3BD3-234F-AB45-462EF0E26AAA}"/>
              </a:ext>
            </a:extLst>
          </p:cNvPr>
          <p:cNvPicPr>
            <a:picLocks noChangeAspect="1"/>
          </p:cNvPicPr>
          <p:nvPr/>
        </p:nvPicPr>
        <p:blipFill>
          <a:blip r:embed="rId3"/>
          <a:stretch>
            <a:fillRect/>
          </a:stretch>
        </p:blipFill>
        <p:spPr>
          <a:xfrm>
            <a:off x="1165377" y="2521906"/>
            <a:ext cx="1404559" cy="1434657"/>
          </a:xfrm>
          <a:prstGeom prst="rect">
            <a:avLst/>
          </a:prstGeom>
        </p:spPr>
      </p:pic>
      <p:pic>
        <p:nvPicPr>
          <p:cNvPr id="11" name="Picture 10">
            <a:extLst>
              <a:ext uri="{FF2B5EF4-FFF2-40B4-BE49-F238E27FC236}">
                <a16:creationId xmlns:a16="http://schemas.microsoft.com/office/drawing/2014/main" id="{AC009B83-8088-F74B-8485-7B7035A3AA28}"/>
              </a:ext>
            </a:extLst>
          </p:cNvPr>
          <p:cNvPicPr>
            <a:picLocks noChangeAspect="1"/>
          </p:cNvPicPr>
          <p:nvPr/>
        </p:nvPicPr>
        <p:blipFill>
          <a:blip r:embed="rId4"/>
          <a:stretch>
            <a:fillRect/>
          </a:stretch>
        </p:blipFill>
        <p:spPr>
          <a:xfrm>
            <a:off x="1143039" y="751537"/>
            <a:ext cx="1449234" cy="1459368"/>
          </a:xfrm>
          <a:prstGeom prst="rect">
            <a:avLst/>
          </a:prstGeom>
        </p:spPr>
      </p:pic>
      <p:pic>
        <p:nvPicPr>
          <p:cNvPr id="13" name="Picture 12">
            <a:extLst>
              <a:ext uri="{FF2B5EF4-FFF2-40B4-BE49-F238E27FC236}">
                <a16:creationId xmlns:a16="http://schemas.microsoft.com/office/drawing/2014/main" id="{F9452E0F-2696-634F-B0BF-E51857831949}"/>
              </a:ext>
            </a:extLst>
          </p:cNvPr>
          <p:cNvPicPr>
            <a:picLocks noChangeAspect="1"/>
          </p:cNvPicPr>
          <p:nvPr/>
        </p:nvPicPr>
        <p:blipFill>
          <a:blip r:embed="rId5"/>
          <a:stretch>
            <a:fillRect/>
          </a:stretch>
        </p:blipFill>
        <p:spPr>
          <a:xfrm>
            <a:off x="9085393" y="4139613"/>
            <a:ext cx="1396219" cy="1396219"/>
          </a:xfrm>
          <a:prstGeom prst="rect">
            <a:avLst/>
          </a:prstGeom>
        </p:spPr>
      </p:pic>
      <p:pic>
        <p:nvPicPr>
          <p:cNvPr id="15" name="Picture 14">
            <a:extLst>
              <a:ext uri="{FF2B5EF4-FFF2-40B4-BE49-F238E27FC236}">
                <a16:creationId xmlns:a16="http://schemas.microsoft.com/office/drawing/2014/main" id="{872AEB76-D640-7444-976C-A10E29DCBDE5}"/>
              </a:ext>
            </a:extLst>
          </p:cNvPr>
          <p:cNvPicPr>
            <a:picLocks noChangeAspect="1"/>
          </p:cNvPicPr>
          <p:nvPr/>
        </p:nvPicPr>
        <p:blipFill>
          <a:blip r:embed="rId6"/>
          <a:stretch>
            <a:fillRect/>
          </a:stretch>
        </p:blipFill>
        <p:spPr>
          <a:xfrm>
            <a:off x="9085393" y="2521906"/>
            <a:ext cx="1302882" cy="1302882"/>
          </a:xfrm>
          <a:prstGeom prst="rect">
            <a:avLst/>
          </a:prstGeom>
        </p:spPr>
      </p:pic>
      <p:pic>
        <p:nvPicPr>
          <p:cNvPr id="17" name="Picture 16">
            <a:extLst>
              <a:ext uri="{FF2B5EF4-FFF2-40B4-BE49-F238E27FC236}">
                <a16:creationId xmlns:a16="http://schemas.microsoft.com/office/drawing/2014/main" id="{F8EB64E9-778E-FF42-851E-444654AEE33F}"/>
              </a:ext>
            </a:extLst>
          </p:cNvPr>
          <p:cNvPicPr>
            <a:picLocks noChangeAspect="1"/>
          </p:cNvPicPr>
          <p:nvPr/>
        </p:nvPicPr>
        <p:blipFill>
          <a:blip r:embed="rId7"/>
          <a:stretch>
            <a:fillRect/>
          </a:stretch>
        </p:blipFill>
        <p:spPr>
          <a:xfrm>
            <a:off x="9117118" y="697234"/>
            <a:ext cx="1302882" cy="1267669"/>
          </a:xfrm>
          <a:prstGeom prst="rect">
            <a:avLst/>
          </a:prstGeom>
        </p:spPr>
      </p:pic>
      <p:pic>
        <p:nvPicPr>
          <p:cNvPr id="3" name="Picture 2" descr="Timeline&#10;&#10;Description automatically generated">
            <a:extLst>
              <a:ext uri="{FF2B5EF4-FFF2-40B4-BE49-F238E27FC236}">
                <a16:creationId xmlns:a16="http://schemas.microsoft.com/office/drawing/2014/main" id="{47883488-A9F6-C14B-99F0-05BB29E823DE}"/>
              </a:ext>
            </a:extLst>
          </p:cNvPr>
          <p:cNvPicPr>
            <a:picLocks noChangeAspect="1"/>
          </p:cNvPicPr>
          <p:nvPr/>
        </p:nvPicPr>
        <p:blipFill>
          <a:blip r:embed="rId8"/>
          <a:stretch>
            <a:fillRect/>
          </a:stretch>
        </p:blipFill>
        <p:spPr>
          <a:xfrm>
            <a:off x="3681046" y="8499"/>
            <a:ext cx="4791991" cy="6858000"/>
          </a:xfrm>
          <a:prstGeom prst="rect">
            <a:avLst/>
          </a:prstGeom>
        </p:spPr>
      </p:pic>
      <p:pic>
        <p:nvPicPr>
          <p:cNvPr id="12" name="Picture 11">
            <a:extLst>
              <a:ext uri="{FF2B5EF4-FFF2-40B4-BE49-F238E27FC236}">
                <a16:creationId xmlns:a16="http://schemas.microsoft.com/office/drawing/2014/main" id="{5051FE99-8621-9449-983C-626EB42D0B1E}"/>
              </a:ext>
            </a:extLst>
          </p:cNvPr>
          <p:cNvPicPr>
            <a:picLocks noChangeAspect="1"/>
          </p:cNvPicPr>
          <p:nvPr/>
        </p:nvPicPr>
        <p:blipFill rotWithShape="1">
          <a:blip r:embed="rId9"/>
          <a:srcRect l="1153" t="7189" r="59905" b="8814"/>
          <a:stretch/>
        </p:blipFill>
        <p:spPr>
          <a:xfrm>
            <a:off x="0" y="49967"/>
            <a:ext cx="3681046" cy="583815"/>
          </a:xfrm>
          <a:prstGeom prst="rect">
            <a:avLst/>
          </a:prstGeom>
        </p:spPr>
      </p:pic>
      <p:pic>
        <p:nvPicPr>
          <p:cNvPr id="14" name="Picture 13">
            <a:extLst>
              <a:ext uri="{FF2B5EF4-FFF2-40B4-BE49-F238E27FC236}">
                <a16:creationId xmlns:a16="http://schemas.microsoft.com/office/drawing/2014/main" id="{9546E6E9-0749-3943-9B83-CA718637B8AB}"/>
              </a:ext>
            </a:extLst>
          </p:cNvPr>
          <p:cNvPicPr>
            <a:picLocks noChangeAspect="1"/>
          </p:cNvPicPr>
          <p:nvPr/>
        </p:nvPicPr>
        <p:blipFill>
          <a:blip r:embed="rId10"/>
          <a:stretch>
            <a:fillRect/>
          </a:stretch>
        </p:blipFill>
        <p:spPr>
          <a:xfrm>
            <a:off x="8335820" y="6517677"/>
            <a:ext cx="3818263" cy="331824"/>
          </a:xfrm>
          <a:prstGeom prst="rect">
            <a:avLst/>
          </a:prstGeom>
        </p:spPr>
      </p:pic>
    </p:spTree>
    <p:extLst>
      <p:ext uri="{BB962C8B-B14F-4D97-AF65-F5344CB8AC3E}">
        <p14:creationId xmlns:p14="http://schemas.microsoft.com/office/powerpoint/2010/main" val="3528247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11DBBF1-3229-4BD9-B3D1-B4CA571E743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1587599"/>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BC87C3E-1040-4EE4-9BDB-9537F7A1B3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12256"/>
            <a:ext cx="12198096" cy="34334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8C6C4C-473E-2E49-ADBF-EA33F00D75D9}"/>
              </a:ext>
            </a:extLst>
          </p:cNvPr>
          <p:cNvSpPr>
            <a:spLocks noGrp="1"/>
          </p:cNvSpPr>
          <p:nvPr>
            <p:ph type="ctrTitle"/>
          </p:nvPr>
        </p:nvSpPr>
        <p:spPr>
          <a:xfrm>
            <a:off x="4520396" y="2419390"/>
            <a:ext cx="6876267" cy="2019221"/>
          </a:xfrm>
        </p:spPr>
        <p:txBody>
          <a:bodyPr anchor="ctr">
            <a:normAutofit/>
          </a:bodyPr>
          <a:lstStyle/>
          <a:p>
            <a:pPr algn="l"/>
            <a:r>
              <a:rPr lang="en-US">
                <a:solidFill>
                  <a:schemeClr val="bg1"/>
                </a:solidFill>
              </a:rPr>
              <a:t>Make Your Resilience Plan</a:t>
            </a:r>
          </a:p>
        </p:txBody>
      </p:sp>
      <p:sp>
        <p:nvSpPr>
          <p:cNvPr id="3" name="Subtitle 2">
            <a:extLst>
              <a:ext uri="{FF2B5EF4-FFF2-40B4-BE49-F238E27FC236}">
                <a16:creationId xmlns:a16="http://schemas.microsoft.com/office/drawing/2014/main" id="{ABD76382-1666-614A-9484-0D18B07E5397}"/>
              </a:ext>
            </a:extLst>
          </p:cNvPr>
          <p:cNvSpPr>
            <a:spLocks noGrp="1"/>
          </p:cNvSpPr>
          <p:nvPr>
            <p:ph type="subTitle" idx="1"/>
          </p:nvPr>
        </p:nvSpPr>
        <p:spPr>
          <a:xfrm>
            <a:off x="795339" y="2418588"/>
            <a:ext cx="2929718" cy="2020824"/>
          </a:xfrm>
        </p:spPr>
        <p:txBody>
          <a:bodyPr anchor="ctr">
            <a:normAutofit/>
          </a:bodyPr>
          <a:lstStyle/>
          <a:p>
            <a:pPr algn="r"/>
            <a:r>
              <a:rPr lang="en-US">
                <a:solidFill>
                  <a:schemeClr val="bg1"/>
                </a:solidFill>
              </a:rPr>
              <a:t>20 minutes</a:t>
            </a:r>
          </a:p>
        </p:txBody>
      </p:sp>
      <p:cxnSp>
        <p:nvCxnSpPr>
          <p:cNvPr id="14" name="Straight Connector 13">
            <a:extLst>
              <a:ext uri="{FF2B5EF4-FFF2-40B4-BE49-F238E27FC236}">
                <a16:creationId xmlns:a16="http://schemas.microsoft.com/office/drawing/2014/main" id="{06AA7778-3AED-4D28-BAFA-926D05F55C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00862" y="2240280"/>
            <a:ext cx="0" cy="2377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CD5A0B-CDD7-427C-AA42-2EECFDFA18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5270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734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sign with white text&#10;&#10;Description automatically generated">
            <a:extLst>
              <a:ext uri="{FF2B5EF4-FFF2-40B4-BE49-F238E27FC236}">
                <a16:creationId xmlns:a16="http://schemas.microsoft.com/office/drawing/2014/main" id="{0D25DB14-E090-F049-A7AD-514DA787D517}"/>
              </a:ext>
            </a:extLst>
          </p:cNvPr>
          <p:cNvPicPr>
            <a:picLocks noChangeAspect="1"/>
          </p:cNvPicPr>
          <p:nvPr/>
        </p:nvPicPr>
        <p:blipFill>
          <a:blip r:embed="rId2"/>
          <a:stretch>
            <a:fillRect/>
          </a:stretch>
        </p:blipFill>
        <p:spPr>
          <a:xfrm>
            <a:off x="1597002" y="0"/>
            <a:ext cx="8997996" cy="6858000"/>
          </a:xfrm>
          <a:prstGeom prst="rect">
            <a:avLst/>
          </a:prstGeom>
        </p:spPr>
      </p:pic>
    </p:spTree>
    <p:extLst>
      <p:ext uri="{BB962C8B-B14F-4D97-AF65-F5344CB8AC3E}">
        <p14:creationId xmlns:p14="http://schemas.microsoft.com/office/powerpoint/2010/main" val="2364113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000221C7-021F-FC4C-85E4-454E56CE6211}"/>
              </a:ext>
            </a:extLst>
          </p:cNvPr>
          <p:cNvPicPr>
            <a:picLocks noChangeAspect="1"/>
          </p:cNvPicPr>
          <p:nvPr/>
        </p:nvPicPr>
        <p:blipFill>
          <a:blip r:embed="rId2"/>
          <a:stretch>
            <a:fillRect/>
          </a:stretch>
        </p:blipFill>
        <p:spPr>
          <a:xfrm>
            <a:off x="1629032" y="0"/>
            <a:ext cx="8933935" cy="6858000"/>
          </a:xfrm>
          <a:prstGeom prst="rect">
            <a:avLst/>
          </a:prstGeom>
        </p:spPr>
      </p:pic>
    </p:spTree>
    <p:extLst>
      <p:ext uri="{BB962C8B-B14F-4D97-AF65-F5344CB8AC3E}">
        <p14:creationId xmlns:p14="http://schemas.microsoft.com/office/powerpoint/2010/main" val="3094825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17E22A06-8C15-8A46-9846-F2278BD11D4F}"/>
              </a:ext>
            </a:extLst>
          </p:cNvPr>
          <p:cNvPicPr>
            <a:picLocks noChangeAspect="1"/>
          </p:cNvPicPr>
          <p:nvPr/>
        </p:nvPicPr>
        <p:blipFill>
          <a:blip r:embed="rId2"/>
          <a:stretch>
            <a:fillRect/>
          </a:stretch>
        </p:blipFill>
        <p:spPr>
          <a:xfrm>
            <a:off x="1604755" y="0"/>
            <a:ext cx="8982489" cy="6858000"/>
          </a:xfrm>
          <a:prstGeom prst="rect">
            <a:avLst/>
          </a:prstGeom>
        </p:spPr>
      </p:pic>
    </p:spTree>
    <p:extLst>
      <p:ext uri="{BB962C8B-B14F-4D97-AF65-F5344CB8AC3E}">
        <p14:creationId xmlns:p14="http://schemas.microsoft.com/office/powerpoint/2010/main" val="3465759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1D2E5884-7C35-9B4C-B3C6-8A071A40D2BB}"/>
              </a:ext>
            </a:extLst>
          </p:cNvPr>
          <p:cNvPicPr>
            <a:picLocks noChangeAspect="1"/>
          </p:cNvPicPr>
          <p:nvPr/>
        </p:nvPicPr>
        <p:blipFill>
          <a:blip r:embed="rId2"/>
          <a:stretch>
            <a:fillRect/>
          </a:stretch>
        </p:blipFill>
        <p:spPr>
          <a:xfrm>
            <a:off x="0" y="1469571"/>
            <a:ext cx="12192000" cy="3918857"/>
          </a:xfrm>
          <a:prstGeom prst="rect">
            <a:avLst/>
          </a:prstGeom>
        </p:spPr>
      </p:pic>
      <p:sp>
        <p:nvSpPr>
          <p:cNvPr id="8" name="Oval 7">
            <a:extLst>
              <a:ext uri="{FF2B5EF4-FFF2-40B4-BE49-F238E27FC236}">
                <a16:creationId xmlns:a16="http://schemas.microsoft.com/office/drawing/2014/main" id="{E76E0112-97B5-494E-93F7-70B9F88F5EAD}"/>
              </a:ext>
            </a:extLst>
          </p:cNvPr>
          <p:cNvSpPr/>
          <p:nvPr/>
        </p:nvSpPr>
        <p:spPr>
          <a:xfrm>
            <a:off x="4627414" y="391091"/>
            <a:ext cx="748145" cy="748144"/>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A946038-A4AF-2F4F-A565-EED788CF3093}"/>
              </a:ext>
            </a:extLst>
          </p:cNvPr>
          <p:cNvSpPr/>
          <p:nvPr/>
        </p:nvSpPr>
        <p:spPr>
          <a:xfrm>
            <a:off x="5832763" y="387930"/>
            <a:ext cx="748145" cy="748144"/>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5DF08A8-A62E-7B43-B5CF-F45E69FADAC9}"/>
              </a:ext>
            </a:extLst>
          </p:cNvPr>
          <p:cNvSpPr/>
          <p:nvPr/>
        </p:nvSpPr>
        <p:spPr>
          <a:xfrm>
            <a:off x="7038112" y="387930"/>
            <a:ext cx="748145" cy="748144"/>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00700E7-E699-9249-9B87-58528E3371A8}"/>
              </a:ext>
            </a:extLst>
          </p:cNvPr>
          <p:cNvPicPr>
            <a:picLocks noChangeAspect="1"/>
          </p:cNvPicPr>
          <p:nvPr/>
        </p:nvPicPr>
        <p:blipFill rotWithShape="1">
          <a:blip r:embed="rId3"/>
          <a:srcRect l="1153" t="7189" r="59905" b="8814"/>
          <a:stretch/>
        </p:blipFill>
        <p:spPr>
          <a:xfrm>
            <a:off x="0" y="49967"/>
            <a:ext cx="3681046" cy="583815"/>
          </a:xfrm>
          <a:prstGeom prst="rect">
            <a:avLst/>
          </a:prstGeom>
        </p:spPr>
      </p:pic>
      <p:pic>
        <p:nvPicPr>
          <p:cNvPr id="12" name="Picture 11">
            <a:extLst>
              <a:ext uri="{FF2B5EF4-FFF2-40B4-BE49-F238E27FC236}">
                <a16:creationId xmlns:a16="http://schemas.microsoft.com/office/drawing/2014/main" id="{32340647-F586-BA4C-86C6-E843B1BDA9B2}"/>
              </a:ext>
            </a:extLst>
          </p:cNvPr>
          <p:cNvPicPr>
            <a:picLocks noChangeAspect="1"/>
          </p:cNvPicPr>
          <p:nvPr/>
        </p:nvPicPr>
        <p:blipFill>
          <a:blip r:embed="rId4"/>
          <a:stretch>
            <a:fillRect/>
          </a:stretch>
        </p:blipFill>
        <p:spPr>
          <a:xfrm>
            <a:off x="8373737" y="6430400"/>
            <a:ext cx="3818263" cy="331824"/>
          </a:xfrm>
          <a:prstGeom prst="rect">
            <a:avLst/>
          </a:prstGeom>
        </p:spPr>
      </p:pic>
    </p:spTree>
    <p:extLst>
      <p:ext uri="{BB962C8B-B14F-4D97-AF65-F5344CB8AC3E}">
        <p14:creationId xmlns:p14="http://schemas.microsoft.com/office/powerpoint/2010/main" val="3596687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11DBBF1-3229-4BD9-B3D1-B4CA571E743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1587599"/>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BC87C3E-1040-4EE4-9BDB-9537F7A1B3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12256"/>
            <a:ext cx="12198096" cy="34334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A1044F-3173-3A4B-AF64-83CD9A721BED}"/>
              </a:ext>
            </a:extLst>
          </p:cNvPr>
          <p:cNvSpPr>
            <a:spLocks noGrp="1"/>
          </p:cNvSpPr>
          <p:nvPr>
            <p:ph type="ctrTitle"/>
          </p:nvPr>
        </p:nvSpPr>
        <p:spPr>
          <a:xfrm>
            <a:off x="4520396" y="2419390"/>
            <a:ext cx="6876267" cy="2019221"/>
          </a:xfrm>
        </p:spPr>
        <p:txBody>
          <a:bodyPr anchor="ctr">
            <a:normAutofit/>
          </a:bodyPr>
          <a:lstStyle/>
          <a:p>
            <a:pPr algn="l"/>
            <a:r>
              <a:rPr lang="en-US" sz="5600">
                <a:solidFill>
                  <a:schemeClr val="bg1"/>
                </a:solidFill>
              </a:rPr>
              <a:t>Implement and Explore Your Resilience Plan</a:t>
            </a:r>
          </a:p>
        </p:txBody>
      </p:sp>
      <p:sp>
        <p:nvSpPr>
          <p:cNvPr id="3" name="Subtitle 2">
            <a:extLst>
              <a:ext uri="{FF2B5EF4-FFF2-40B4-BE49-F238E27FC236}">
                <a16:creationId xmlns:a16="http://schemas.microsoft.com/office/drawing/2014/main" id="{84607EEB-0439-054D-8B4F-A886AB851F6D}"/>
              </a:ext>
            </a:extLst>
          </p:cNvPr>
          <p:cNvSpPr>
            <a:spLocks noGrp="1"/>
          </p:cNvSpPr>
          <p:nvPr>
            <p:ph type="subTitle" idx="1"/>
          </p:nvPr>
        </p:nvSpPr>
        <p:spPr>
          <a:xfrm>
            <a:off x="795339" y="2418588"/>
            <a:ext cx="2929718" cy="2020824"/>
          </a:xfrm>
        </p:spPr>
        <p:txBody>
          <a:bodyPr anchor="ctr">
            <a:normAutofit/>
          </a:bodyPr>
          <a:lstStyle/>
          <a:p>
            <a:pPr algn="r"/>
            <a:r>
              <a:rPr lang="en-US" dirty="0">
                <a:solidFill>
                  <a:schemeClr val="bg1"/>
                </a:solidFill>
                <a:hlinkClick r:id="rId3"/>
              </a:rPr>
              <a:t>StoryMap</a:t>
            </a:r>
            <a:endParaRPr lang="en-US" dirty="0">
              <a:solidFill>
                <a:schemeClr val="bg1"/>
              </a:solidFill>
            </a:endParaRPr>
          </a:p>
          <a:p>
            <a:pPr algn="r"/>
            <a:r>
              <a:rPr lang="en-US" dirty="0">
                <a:solidFill>
                  <a:schemeClr val="bg1"/>
                </a:solidFill>
              </a:rPr>
              <a:t>10 minutes</a:t>
            </a:r>
          </a:p>
        </p:txBody>
      </p:sp>
      <p:cxnSp>
        <p:nvCxnSpPr>
          <p:cNvPr id="14" name="Straight Connector 13">
            <a:extLst>
              <a:ext uri="{FF2B5EF4-FFF2-40B4-BE49-F238E27FC236}">
                <a16:creationId xmlns:a16="http://schemas.microsoft.com/office/drawing/2014/main" id="{06AA7778-3AED-4D28-BAFA-926D05F55C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00862" y="2240280"/>
            <a:ext cx="0" cy="2377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CD5A0B-CDD7-427C-AA42-2EECFDFA18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5270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284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11DBBF1-3229-4BD9-B3D1-B4CA571E743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1587599"/>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BC87C3E-1040-4EE4-9BDB-9537F7A1B3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12256"/>
            <a:ext cx="12198096" cy="34334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7E12D8-91C7-1D4D-B7E0-155A89C997B1}"/>
              </a:ext>
            </a:extLst>
          </p:cNvPr>
          <p:cNvSpPr>
            <a:spLocks noGrp="1"/>
          </p:cNvSpPr>
          <p:nvPr>
            <p:ph type="title"/>
          </p:nvPr>
        </p:nvSpPr>
        <p:spPr>
          <a:xfrm>
            <a:off x="4520396" y="2419390"/>
            <a:ext cx="6876267" cy="2019221"/>
          </a:xfrm>
        </p:spPr>
        <p:txBody>
          <a:bodyPr vert="horz" lIns="91440" tIns="45720" rIns="91440" bIns="45720" rtlCol="0" anchor="ctr">
            <a:normAutofit/>
          </a:bodyPr>
          <a:lstStyle/>
          <a:p>
            <a:r>
              <a:rPr lang="en-US" kern="1200">
                <a:solidFill>
                  <a:schemeClr val="bg1"/>
                </a:solidFill>
                <a:latin typeface="+mj-lt"/>
                <a:ea typeface="+mj-ea"/>
                <a:cs typeface="+mj-cs"/>
              </a:rPr>
              <a:t>Consider Stakeholder Perspectives</a:t>
            </a:r>
          </a:p>
        </p:txBody>
      </p:sp>
      <p:sp>
        <p:nvSpPr>
          <p:cNvPr id="3" name="Text Placeholder 2">
            <a:extLst>
              <a:ext uri="{FF2B5EF4-FFF2-40B4-BE49-F238E27FC236}">
                <a16:creationId xmlns:a16="http://schemas.microsoft.com/office/drawing/2014/main" id="{B07FCAA7-6620-674A-9916-87ABD81933FB}"/>
              </a:ext>
            </a:extLst>
          </p:cNvPr>
          <p:cNvSpPr>
            <a:spLocks noGrp="1"/>
          </p:cNvSpPr>
          <p:nvPr>
            <p:ph type="body" idx="1"/>
          </p:nvPr>
        </p:nvSpPr>
        <p:spPr>
          <a:xfrm>
            <a:off x="795339" y="2418588"/>
            <a:ext cx="2929718" cy="2020824"/>
          </a:xfrm>
        </p:spPr>
        <p:txBody>
          <a:bodyPr vert="horz" lIns="91440" tIns="45720" rIns="91440" bIns="45720" rtlCol="0" anchor="ctr">
            <a:normAutofit/>
          </a:bodyPr>
          <a:lstStyle/>
          <a:p>
            <a:pPr algn="r"/>
            <a:r>
              <a:rPr lang="en-US" kern="1200">
                <a:solidFill>
                  <a:schemeClr val="bg1"/>
                </a:solidFill>
                <a:latin typeface="+mn-lt"/>
                <a:ea typeface="+mn-ea"/>
                <a:cs typeface="+mn-cs"/>
              </a:rPr>
              <a:t>15 minutes</a:t>
            </a:r>
          </a:p>
        </p:txBody>
      </p:sp>
      <p:cxnSp>
        <p:nvCxnSpPr>
          <p:cNvPr id="14" name="Straight Connector 13">
            <a:extLst>
              <a:ext uri="{FF2B5EF4-FFF2-40B4-BE49-F238E27FC236}">
                <a16:creationId xmlns:a16="http://schemas.microsoft.com/office/drawing/2014/main" id="{06AA7778-3AED-4D28-BAFA-926D05F55C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00862" y="2240280"/>
            <a:ext cx="0" cy="2377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CD5A0B-CDD7-427C-AA42-2EECFDFA18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5270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329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1043E55B-0AC0-FC49-9DB1-904BE6D3F910}"/>
              </a:ext>
            </a:extLst>
          </p:cNvPr>
          <p:cNvPicPr>
            <a:picLocks noChangeAspect="1"/>
          </p:cNvPicPr>
          <p:nvPr/>
        </p:nvPicPr>
        <p:blipFill>
          <a:blip r:embed="rId2"/>
          <a:stretch>
            <a:fillRect/>
          </a:stretch>
        </p:blipFill>
        <p:spPr>
          <a:xfrm>
            <a:off x="1353796" y="0"/>
            <a:ext cx="4354829" cy="6858000"/>
          </a:xfrm>
          <a:prstGeom prst="rect">
            <a:avLst/>
          </a:prstGeom>
        </p:spPr>
      </p:pic>
      <p:pic>
        <p:nvPicPr>
          <p:cNvPr id="3" name="Picture 2" descr="Text&#10;&#10;Description automatically generated">
            <a:extLst>
              <a:ext uri="{FF2B5EF4-FFF2-40B4-BE49-F238E27FC236}">
                <a16:creationId xmlns:a16="http://schemas.microsoft.com/office/drawing/2014/main" id="{36371947-2FC8-6B43-8B57-925BDE0EEA03}"/>
              </a:ext>
            </a:extLst>
          </p:cNvPr>
          <p:cNvPicPr>
            <a:picLocks noChangeAspect="1"/>
          </p:cNvPicPr>
          <p:nvPr/>
        </p:nvPicPr>
        <p:blipFill>
          <a:blip r:embed="rId3"/>
          <a:stretch>
            <a:fillRect/>
          </a:stretch>
        </p:blipFill>
        <p:spPr>
          <a:xfrm>
            <a:off x="6483377" y="-1"/>
            <a:ext cx="4406263" cy="6857999"/>
          </a:xfrm>
          <a:prstGeom prst="rect">
            <a:avLst/>
          </a:prstGeom>
        </p:spPr>
      </p:pic>
    </p:spTree>
    <p:extLst>
      <p:ext uri="{BB962C8B-B14F-4D97-AF65-F5344CB8AC3E}">
        <p14:creationId xmlns:p14="http://schemas.microsoft.com/office/powerpoint/2010/main" val="1935438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4249B6F3-53DF-B14A-939D-2F07ABC56EAA}"/>
              </a:ext>
            </a:extLst>
          </p:cNvPr>
          <p:cNvPicPr>
            <a:picLocks noChangeAspect="1"/>
          </p:cNvPicPr>
          <p:nvPr/>
        </p:nvPicPr>
        <p:blipFill>
          <a:blip r:embed="rId2"/>
          <a:stretch>
            <a:fillRect/>
          </a:stretch>
        </p:blipFill>
        <p:spPr>
          <a:xfrm>
            <a:off x="1275313" y="0"/>
            <a:ext cx="4364182" cy="6858000"/>
          </a:xfrm>
          <a:prstGeom prst="rect">
            <a:avLst/>
          </a:prstGeom>
        </p:spPr>
      </p:pic>
      <p:pic>
        <p:nvPicPr>
          <p:cNvPr id="5" name="Picture 4" descr="A person standing next to a body of water&#10;&#10;Description automatically generated">
            <a:extLst>
              <a:ext uri="{FF2B5EF4-FFF2-40B4-BE49-F238E27FC236}">
                <a16:creationId xmlns:a16="http://schemas.microsoft.com/office/drawing/2014/main" id="{A98683A0-DFBA-AE40-B48F-7AAA2D074599}"/>
              </a:ext>
            </a:extLst>
          </p:cNvPr>
          <p:cNvPicPr>
            <a:picLocks noChangeAspect="1"/>
          </p:cNvPicPr>
          <p:nvPr/>
        </p:nvPicPr>
        <p:blipFill>
          <a:blip r:embed="rId3"/>
          <a:stretch>
            <a:fillRect/>
          </a:stretch>
        </p:blipFill>
        <p:spPr>
          <a:xfrm>
            <a:off x="6552506" y="0"/>
            <a:ext cx="4351713" cy="6858000"/>
          </a:xfrm>
          <a:prstGeom prst="rect">
            <a:avLst/>
          </a:prstGeom>
        </p:spPr>
      </p:pic>
    </p:spTree>
    <p:extLst>
      <p:ext uri="{BB962C8B-B14F-4D97-AF65-F5344CB8AC3E}">
        <p14:creationId xmlns:p14="http://schemas.microsoft.com/office/powerpoint/2010/main" val="2854183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79E6A85-EBC5-3E43-BEC4-BDCA91745243}"/>
              </a:ext>
            </a:extLst>
          </p:cNvPr>
          <p:cNvPicPr>
            <a:picLocks noChangeAspect="1"/>
          </p:cNvPicPr>
          <p:nvPr/>
        </p:nvPicPr>
        <p:blipFill>
          <a:blip r:embed="rId2"/>
          <a:stretch>
            <a:fillRect/>
          </a:stretch>
        </p:blipFill>
        <p:spPr>
          <a:xfrm>
            <a:off x="6719455" y="0"/>
            <a:ext cx="4412316" cy="6858000"/>
          </a:xfrm>
          <a:prstGeom prst="rect">
            <a:avLst/>
          </a:prstGeom>
        </p:spPr>
      </p:pic>
      <p:pic>
        <p:nvPicPr>
          <p:cNvPr id="5" name="Picture 4" descr="A picture containing indoor, person, person, sitting&#10;&#10;Description automatically generated">
            <a:extLst>
              <a:ext uri="{FF2B5EF4-FFF2-40B4-BE49-F238E27FC236}">
                <a16:creationId xmlns:a16="http://schemas.microsoft.com/office/drawing/2014/main" id="{BED1155A-41FF-DA49-8246-5E4BBE0C4A61}"/>
              </a:ext>
            </a:extLst>
          </p:cNvPr>
          <p:cNvPicPr>
            <a:picLocks noChangeAspect="1"/>
          </p:cNvPicPr>
          <p:nvPr/>
        </p:nvPicPr>
        <p:blipFill>
          <a:blip r:embed="rId3"/>
          <a:stretch>
            <a:fillRect/>
          </a:stretch>
        </p:blipFill>
        <p:spPr>
          <a:xfrm>
            <a:off x="1229089" y="0"/>
            <a:ext cx="4418494" cy="6858000"/>
          </a:xfrm>
          <a:prstGeom prst="rect">
            <a:avLst/>
          </a:prstGeom>
        </p:spPr>
      </p:pic>
    </p:spTree>
    <p:extLst>
      <p:ext uri="{BB962C8B-B14F-4D97-AF65-F5344CB8AC3E}">
        <p14:creationId xmlns:p14="http://schemas.microsoft.com/office/powerpoint/2010/main" val="3637337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11DBBF1-3229-4BD9-B3D1-B4CA571E743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1587599"/>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BC87C3E-1040-4EE4-9BDB-9537F7A1B3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12256"/>
            <a:ext cx="12198096" cy="34334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09B807-6719-FD45-888C-E375E5F73A0D}"/>
              </a:ext>
            </a:extLst>
          </p:cNvPr>
          <p:cNvSpPr>
            <a:spLocks noGrp="1"/>
          </p:cNvSpPr>
          <p:nvPr>
            <p:ph type="title"/>
          </p:nvPr>
        </p:nvSpPr>
        <p:spPr>
          <a:xfrm>
            <a:off x="4520396" y="2419390"/>
            <a:ext cx="6876267" cy="2019221"/>
          </a:xfrm>
        </p:spPr>
        <p:txBody>
          <a:bodyPr vert="horz" lIns="91440" tIns="45720" rIns="91440" bIns="45720" rtlCol="0" anchor="ctr">
            <a:normAutofit/>
          </a:bodyPr>
          <a:lstStyle/>
          <a:p>
            <a:r>
              <a:rPr lang="en-US" kern="1200">
                <a:solidFill>
                  <a:schemeClr val="bg1"/>
                </a:solidFill>
                <a:latin typeface="+mj-lt"/>
                <a:ea typeface="+mj-ea"/>
                <a:cs typeface="+mj-cs"/>
              </a:rPr>
              <a:t>Prioritize Stakeholder Values</a:t>
            </a:r>
          </a:p>
        </p:txBody>
      </p:sp>
      <p:sp>
        <p:nvSpPr>
          <p:cNvPr id="3" name="Text Placeholder 2">
            <a:extLst>
              <a:ext uri="{FF2B5EF4-FFF2-40B4-BE49-F238E27FC236}">
                <a16:creationId xmlns:a16="http://schemas.microsoft.com/office/drawing/2014/main" id="{62BD3D78-9D6D-BC4D-BAA8-500397B595B6}"/>
              </a:ext>
            </a:extLst>
          </p:cNvPr>
          <p:cNvSpPr>
            <a:spLocks noGrp="1"/>
          </p:cNvSpPr>
          <p:nvPr>
            <p:ph type="body" idx="1"/>
          </p:nvPr>
        </p:nvSpPr>
        <p:spPr>
          <a:xfrm>
            <a:off x="795339" y="2418588"/>
            <a:ext cx="2929718" cy="2020824"/>
          </a:xfrm>
        </p:spPr>
        <p:txBody>
          <a:bodyPr vert="horz" lIns="91440" tIns="45720" rIns="91440" bIns="45720" rtlCol="0" anchor="ctr">
            <a:normAutofit/>
          </a:bodyPr>
          <a:lstStyle/>
          <a:p>
            <a:pPr algn="r"/>
            <a:r>
              <a:rPr lang="en-US" kern="1200">
                <a:solidFill>
                  <a:schemeClr val="bg1"/>
                </a:solidFill>
                <a:latin typeface="+mn-lt"/>
                <a:ea typeface="+mn-ea"/>
                <a:cs typeface="+mn-cs"/>
              </a:rPr>
              <a:t>25 minutes</a:t>
            </a:r>
          </a:p>
        </p:txBody>
      </p:sp>
      <p:cxnSp>
        <p:nvCxnSpPr>
          <p:cNvPr id="14" name="Straight Connector 13">
            <a:extLst>
              <a:ext uri="{FF2B5EF4-FFF2-40B4-BE49-F238E27FC236}">
                <a16:creationId xmlns:a16="http://schemas.microsoft.com/office/drawing/2014/main" id="{06AA7778-3AED-4D28-BAFA-926D05F55C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00862" y="2240280"/>
            <a:ext cx="0" cy="2377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CD5A0B-CDD7-427C-AA42-2EECFDFA18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5270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752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CEFA39D-0B70-0D4A-99F3-6200A8796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782"/>
            <a:ext cx="12192000" cy="2409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7EB34FC-5875-7F4F-BFB3-1FE830FB4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2254"/>
            <a:ext cx="12192000" cy="2441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020E37C-3D60-0D47-8195-EA9D9B52E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46040"/>
            <a:ext cx="12192000" cy="244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650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8D6189-8A39-9E47-90C8-D676E29099C9}"/>
              </a:ext>
            </a:extLst>
          </p:cNvPr>
          <p:cNvPicPr>
            <a:picLocks noChangeAspect="1"/>
          </p:cNvPicPr>
          <p:nvPr/>
        </p:nvPicPr>
        <p:blipFill rotWithShape="1">
          <a:blip r:embed="rId2"/>
          <a:srcRect t="6701"/>
          <a:stretch/>
        </p:blipFill>
        <p:spPr>
          <a:xfrm>
            <a:off x="3681046" y="49968"/>
            <a:ext cx="4697754" cy="6758064"/>
          </a:xfrm>
          <a:prstGeom prst="rect">
            <a:avLst/>
          </a:prstGeom>
        </p:spPr>
      </p:pic>
      <p:pic>
        <p:nvPicPr>
          <p:cNvPr id="7" name="Picture 6">
            <a:extLst>
              <a:ext uri="{FF2B5EF4-FFF2-40B4-BE49-F238E27FC236}">
                <a16:creationId xmlns:a16="http://schemas.microsoft.com/office/drawing/2014/main" id="{ED92F2A5-DC9C-FA42-B91C-AEE1E74A8FC3}"/>
              </a:ext>
            </a:extLst>
          </p:cNvPr>
          <p:cNvPicPr>
            <a:picLocks noChangeAspect="1"/>
          </p:cNvPicPr>
          <p:nvPr/>
        </p:nvPicPr>
        <p:blipFill>
          <a:blip r:embed="rId3"/>
          <a:stretch>
            <a:fillRect/>
          </a:stretch>
        </p:blipFill>
        <p:spPr>
          <a:xfrm>
            <a:off x="1175377" y="4350517"/>
            <a:ext cx="1384561" cy="1413812"/>
          </a:xfrm>
          <a:prstGeom prst="rect">
            <a:avLst/>
          </a:prstGeom>
        </p:spPr>
      </p:pic>
      <p:pic>
        <p:nvPicPr>
          <p:cNvPr id="9" name="Picture 8">
            <a:extLst>
              <a:ext uri="{FF2B5EF4-FFF2-40B4-BE49-F238E27FC236}">
                <a16:creationId xmlns:a16="http://schemas.microsoft.com/office/drawing/2014/main" id="{5296E3D8-3BD3-234F-AB45-462EF0E26AAA}"/>
              </a:ext>
            </a:extLst>
          </p:cNvPr>
          <p:cNvPicPr>
            <a:picLocks noChangeAspect="1"/>
          </p:cNvPicPr>
          <p:nvPr/>
        </p:nvPicPr>
        <p:blipFill>
          <a:blip r:embed="rId4"/>
          <a:stretch>
            <a:fillRect/>
          </a:stretch>
        </p:blipFill>
        <p:spPr>
          <a:xfrm>
            <a:off x="1116389" y="976088"/>
            <a:ext cx="1404559" cy="1434657"/>
          </a:xfrm>
          <a:prstGeom prst="rect">
            <a:avLst/>
          </a:prstGeom>
        </p:spPr>
      </p:pic>
      <p:pic>
        <p:nvPicPr>
          <p:cNvPr id="11" name="Picture 10">
            <a:extLst>
              <a:ext uri="{FF2B5EF4-FFF2-40B4-BE49-F238E27FC236}">
                <a16:creationId xmlns:a16="http://schemas.microsoft.com/office/drawing/2014/main" id="{AC009B83-8088-F74B-8485-7B7035A3AA28}"/>
              </a:ext>
            </a:extLst>
          </p:cNvPr>
          <p:cNvPicPr>
            <a:picLocks noChangeAspect="1"/>
          </p:cNvPicPr>
          <p:nvPr/>
        </p:nvPicPr>
        <p:blipFill>
          <a:blip r:embed="rId5"/>
          <a:stretch>
            <a:fillRect/>
          </a:stretch>
        </p:blipFill>
        <p:spPr>
          <a:xfrm>
            <a:off x="1175377" y="2587596"/>
            <a:ext cx="1449234" cy="1459368"/>
          </a:xfrm>
          <a:prstGeom prst="rect">
            <a:avLst/>
          </a:prstGeom>
        </p:spPr>
      </p:pic>
      <p:pic>
        <p:nvPicPr>
          <p:cNvPr id="13" name="Picture 12">
            <a:extLst>
              <a:ext uri="{FF2B5EF4-FFF2-40B4-BE49-F238E27FC236}">
                <a16:creationId xmlns:a16="http://schemas.microsoft.com/office/drawing/2014/main" id="{F9452E0F-2696-634F-B0BF-E51857831949}"/>
              </a:ext>
            </a:extLst>
          </p:cNvPr>
          <p:cNvPicPr>
            <a:picLocks noChangeAspect="1"/>
          </p:cNvPicPr>
          <p:nvPr/>
        </p:nvPicPr>
        <p:blipFill>
          <a:blip r:embed="rId6"/>
          <a:stretch>
            <a:fillRect/>
          </a:stretch>
        </p:blipFill>
        <p:spPr>
          <a:xfrm>
            <a:off x="9070449" y="4153729"/>
            <a:ext cx="1396219" cy="1396219"/>
          </a:xfrm>
          <a:prstGeom prst="rect">
            <a:avLst/>
          </a:prstGeom>
        </p:spPr>
      </p:pic>
      <p:pic>
        <p:nvPicPr>
          <p:cNvPr id="15" name="Picture 14">
            <a:extLst>
              <a:ext uri="{FF2B5EF4-FFF2-40B4-BE49-F238E27FC236}">
                <a16:creationId xmlns:a16="http://schemas.microsoft.com/office/drawing/2014/main" id="{872AEB76-D640-7444-976C-A10E29DCBDE5}"/>
              </a:ext>
            </a:extLst>
          </p:cNvPr>
          <p:cNvPicPr>
            <a:picLocks noChangeAspect="1"/>
          </p:cNvPicPr>
          <p:nvPr/>
        </p:nvPicPr>
        <p:blipFill>
          <a:blip r:embed="rId7"/>
          <a:stretch>
            <a:fillRect/>
          </a:stretch>
        </p:blipFill>
        <p:spPr>
          <a:xfrm>
            <a:off x="9085393" y="2521906"/>
            <a:ext cx="1302882" cy="1302882"/>
          </a:xfrm>
          <a:prstGeom prst="rect">
            <a:avLst/>
          </a:prstGeom>
        </p:spPr>
      </p:pic>
      <p:pic>
        <p:nvPicPr>
          <p:cNvPr id="17" name="Picture 16">
            <a:extLst>
              <a:ext uri="{FF2B5EF4-FFF2-40B4-BE49-F238E27FC236}">
                <a16:creationId xmlns:a16="http://schemas.microsoft.com/office/drawing/2014/main" id="{F8EB64E9-778E-FF42-851E-444654AEE33F}"/>
              </a:ext>
            </a:extLst>
          </p:cNvPr>
          <p:cNvPicPr>
            <a:picLocks noChangeAspect="1"/>
          </p:cNvPicPr>
          <p:nvPr/>
        </p:nvPicPr>
        <p:blipFill>
          <a:blip r:embed="rId8"/>
          <a:stretch>
            <a:fillRect/>
          </a:stretch>
        </p:blipFill>
        <p:spPr>
          <a:xfrm>
            <a:off x="9070449" y="976865"/>
            <a:ext cx="1302882" cy="1267669"/>
          </a:xfrm>
          <a:prstGeom prst="rect">
            <a:avLst/>
          </a:prstGeom>
        </p:spPr>
      </p:pic>
      <p:pic>
        <p:nvPicPr>
          <p:cNvPr id="3" name="Picture 2">
            <a:extLst>
              <a:ext uri="{FF2B5EF4-FFF2-40B4-BE49-F238E27FC236}">
                <a16:creationId xmlns:a16="http://schemas.microsoft.com/office/drawing/2014/main" id="{0D4CE15E-805D-5949-85F8-ABD3CCFC37EA}"/>
              </a:ext>
            </a:extLst>
          </p:cNvPr>
          <p:cNvPicPr>
            <a:picLocks noChangeAspect="1"/>
          </p:cNvPicPr>
          <p:nvPr/>
        </p:nvPicPr>
        <p:blipFill>
          <a:blip r:embed="rId9"/>
          <a:stretch>
            <a:fillRect/>
          </a:stretch>
        </p:blipFill>
        <p:spPr>
          <a:xfrm>
            <a:off x="8373737" y="6430400"/>
            <a:ext cx="3818263" cy="331824"/>
          </a:xfrm>
          <a:prstGeom prst="rect">
            <a:avLst/>
          </a:prstGeom>
        </p:spPr>
      </p:pic>
      <p:pic>
        <p:nvPicPr>
          <p:cNvPr id="6" name="Picture 5">
            <a:extLst>
              <a:ext uri="{FF2B5EF4-FFF2-40B4-BE49-F238E27FC236}">
                <a16:creationId xmlns:a16="http://schemas.microsoft.com/office/drawing/2014/main" id="{357D428C-F0EB-C543-9141-C28E3BC76142}"/>
              </a:ext>
            </a:extLst>
          </p:cNvPr>
          <p:cNvPicPr>
            <a:picLocks noChangeAspect="1"/>
          </p:cNvPicPr>
          <p:nvPr/>
        </p:nvPicPr>
        <p:blipFill rotWithShape="1">
          <a:blip r:embed="rId10"/>
          <a:srcRect l="1153" t="7189" r="59905" b="8814"/>
          <a:stretch/>
        </p:blipFill>
        <p:spPr>
          <a:xfrm>
            <a:off x="0" y="49967"/>
            <a:ext cx="3681046" cy="583815"/>
          </a:xfrm>
          <a:prstGeom prst="rect">
            <a:avLst/>
          </a:prstGeom>
        </p:spPr>
      </p:pic>
    </p:spTree>
    <p:extLst>
      <p:ext uri="{BB962C8B-B14F-4D97-AF65-F5344CB8AC3E}">
        <p14:creationId xmlns:p14="http://schemas.microsoft.com/office/powerpoint/2010/main" val="3595884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92F2A5-DC9C-FA42-B91C-AEE1E74A8FC3}"/>
              </a:ext>
            </a:extLst>
          </p:cNvPr>
          <p:cNvPicPr>
            <a:picLocks noChangeAspect="1"/>
          </p:cNvPicPr>
          <p:nvPr/>
        </p:nvPicPr>
        <p:blipFill>
          <a:blip r:embed="rId2"/>
          <a:stretch>
            <a:fillRect/>
          </a:stretch>
        </p:blipFill>
        <p:spPr>
          <a:xfrm>
            <a:off x="1175377" y="4350517"/>
            <a:ext cx="1384561" cy="1413812"/>
          </a:xfrm>
          <a:prstGeom prst="rect">
            <a:avLst/>
          </a:prstGeom>
        </p:spPr>
      </p:pic>
      <p:pic>
        <p:nvPicPr>
          <p:cNvPr id="9" name="Picture 8">
            <a:extLst>
              <a:ext uri="{FF2B5EF4-FFF2-40B4-BE49-F238E27FC236}">
                <a16:creationId xmlns:a16="http://schemas.microsoft.com/office/drawing/2014/main" id="{5296E3D8-3BD3-234F-AB45-462EF0E26AAA}"/>
              </a:ext>
            </a:extLst>
          </p:cNvPr>
          <p:cNvPicPr>
            <a:picLocks noChangeAspect="1"/>
          </p:cNvPicPr>
          <p:nvPr/>
        </p:nvPicPr>
        <p:blipFill>
          <a:blip r:embed="rId3"/>
          <a:stretch>
            <a:fillRect/>
          </a:stretch>
        </p:blipFill>
        <p:spPr>
          <a:xfrm>
            <a:off x="1165377" y="2521906"/>
            <a:ext cx="1404559" cy="1434657"/>
          </a:xfrm>
          <a:prstGeom prst="rect">
            <a:avLst/>
          </a:prstGeom>
        </p:spPr>
      </p:pic>
      <p:pic>
        <p:nvPicPr>
          <p:cNvPr id="11" name="Picture 10">
            <a:extLst>
              <a:ext uri="{FF2B5EF4-FFF2-40B4-BE49-F238E27FC236}">
                <a16:creationId xmlns:a16="http://schemas.microsoft.com/office/drawing/2014/main" id="{AC009B83-8088-F74B-8485-7B7035A3AA28}"/>
              </a:ext>
            </a:extLst>
          </p:cNvPr>
          <p:cNvPicPr>
            <a:picLocks noChangeAspect="1"/>
          </p:cNvPicPr>
          <p:nvPr/>
        </p:nvPicPr>
        <p:blipFill>
          <a:blip r:embed="rId4"/>
          <a:stretch>
            <a:fillRect/>
          </a:stretch>
        </p:blipFill>
        <p:spPr>
          <a:xfrm>
            <a:off x="1143039" y="751537"/>
            <a:ext cx="1449234" cy="1459368"/>
          </a:xfrm>
          <a:prstGeom prst="rect">
            <a:avLst/>
          </a:prstGeom>
        </p:spPr>
      </p:pic>
      <p:pic>
        <p:nvPicPr>
          <p:cNvPr id="13" name="Picture 12">
            <a:extLst>
              <a:ext uri="{FF2B5EF4-FFF2-40B4-BE49-F238E27FC236}">
                <a16:creationId xmlns:a16="http://schemas.microsoft.com/office/drawing/2014/main" id="{F9452E0F-2696-634F-B0BF-E51857831949}"/>
              </a:ext>
            </a:extLst>
          </p:cNvPr>
          <p:cNvPicPr>
            <a:picLocks noChangeAspect="1"/>
          </p:cNvPicPr>
          <p:nvPr/>
        </p:nvPicPr>
        <p:blipFill>
          <a:blip r:embed="rId5"/>
          <a:stretch>
            <a:fillRect/>
          </a:stretch>
        </p:blipFill>
        <p:spPr>
          <a:xfrm>
            <a:off x="9085393" y="4139613"/>
            <a:ext cx="1396219" cy="1396219"/>
          </a:xfrm>
          <a:prstGeom prst="rect">
            <a:avLst/>
          </a:prstGeom>
        </p:spPr>
      </p:pic>
      <p:pic>
        <p:nvPicPr>
          <p:cNvPr id="15" name="Picture 14">
            <a:extLst>
              <a:ext uri="{FF2B5EF4-FFF2-40B4-BE49-F238E27FC236}">
                <a16:creationId xmlns:a16="http://schemas.microsoft.com/office/drawing/2014/main" id="{872AEB76-D640-7444-976C-A10E29DCBDE5}"/>
              </a:ext>
            </a:extLst>
          </p:cNvPr>
          <p:cNvPicPr>
            <a:picLocks noChangeAspect="1"/>
          </p:cNvPicPr>
          <p:nvPr/>
        </p:nvPicPr>
        <p:blipFill>
          <a:blip r:embed="rId6"/>
          <a:stretch>
            <a:fillRect/>
          </a:stretch>
        </p:blipFill>
        <p:spPr>
          <a:xfrm>
            <a:off x="9085393" y="2521906"/>
            <a:ext cx="1302882" cy="1302882"/>
          </a:xfrm>
          <a:prstGeom prst="rect">
            <a:avLst/>
          </a:prstGeom>
        </p:spPr>
      </p:pic>
      <p:pic>
        <p:nvPicPr>
          <p:cNvPr id="17" name="Picture 16">
            <a:extLst>
              <a:ext uri="{FF2B5EF4-FFF2-40B4-BE49-F238E27FC236}">
                <a16:creationId xmlns:a16="http://schemas.microsoft.com/office/drawing/2014/main" id="{F8EB64E9-778E-FF42-851E-444654AEE33F}"/>
              </a:ext>
            </a:extLst>
          </p:cNvPr>
          <p:cNvPicPr>
            <a:picLocks noChangeAspect="1"/>
          </p:cNvPicPr>
          <p:nvPr/>
        </p:nvPicPr>
        <p:blipFill>
          <a:blip r:embed="rId7"/>
          <a:stretch>
            <a:fillRect/>
          </a:stretch>
        </p:blipFill>
        <p:spPr>
          <a:xfrm>
            <a:off x="9117118" y="697234"/>
            <a:ext cx="1302882" cy="1267669"/>
          </a:xfrm>
          <a:prstGeom prst="rect">
            <a:avLst/>
          </a:prstGeom>
        </p:spPr>
      </p:pic>
      <p:pic>
        <p:nvPicPr>
          <p:cNvPr id="3" name="Picture 2" descr="A picture containing timeline&#10;&#10;Description automatically generated">
            <a:extLst>
              <a:ext uri="{FF2B5EF4-FFF2-40B4-BE49-F238E27FC236}">
                <a16:creationId xmlns:a16="http://schemas.microsoft.com/office/drawing/2014/main" id="{D442328A-2535-114E-A063-20F58B66040D}"/>
              </a:ext>
            </a:extLst>
          </p:cNvPr>
          <p:cNvPicPr>
            <a:picLocks noChangeAspect="1"/>
          </p:cNvPicPr>
          <p:nvPr/>
        </p:nvPicPr>
        <p:blipFill>
          <a:blip r:embed="rId8"/>
          <a:stretch>
            <a:fillRect/>
          </a:stretch>
        </p:blipFill>
        <p:spPr>
          <a:xfrm>
            <a:off x="3722637" y="0"/>
            <a:ext cx="4746726" cy="6858000"/>
          </a:xfrm>
          <a:prstGeom prst="rect">
            <a:avLst/>
          </a:prstGeom>
        </p:spPr>
      </p:pic>
      <p:pic>
        <p:nvPicPr>
          <p:cNvPr id="12" name="Picture 11">
            <a:extLst>
              <a:ext uri="{FF2B5EF4-FFF2-40B4-BE49-F238E27FC236}">
                <a16:creationId xmlns:a16="http://schemas.microsoft.com/office/drawing/2014/main" id="{D2B982A6-173F-754F-90A1-4C236FCC6C00}"/>
              </a:ext>
            </a:extLst>
          </p:cNvPr>
          <p:cNvPicPr>
            <a:picLocks noChangeAspect="1"/>
          </p:cNvPicPr>
          <p:nvPr/>
        </p:nvPicPr>
        <p:blipFill rotWithShape="1">
          <a:blip r:embed="rId9"/>
          <a:srcRect l="1153" t="7189" r="59905" b="8814"/>
          <a:stretch/>
        </p:blipFill>
        <p:spPr>
          <a:xfrm>
            <a:off x="0" y="49967"/>
            <a:ext cx="3681046" cy="583815"/>
          </a:xfrm>
          <a:prstGeom prst="rect">
            <a:avLst/>
          </a:prstGeom>
        </p:spPr>
      </p:pic>
      <p:pic>
        <p:nvPicPr>
          <p:cNvPr id="14" name="Picture 13">
            <a:extLst>
              <a:ext uri="{FF2B5EF4-FFF2-40B4-BE49-F238E27FC236}">
                <a16:creationId xmlns:a16="http://schemas.microsoft.com/office/drawing/2014/main" id="{35662426-A039-C347-B715-2E8DE2D0E1F2}"/>
              </a:ext>
            </a:extLst>
          </p:cNvPr>
          <p:cNvPicPr>
            <a:picLocks noChangeAspect="1"/>
          </p:cNvPicPr>
          <p:nvPr/>
        </p:nvPicPr>
        <p:blipFill>
          <a:blip r:embed="rId10"/>
          <a:stretch>
            <a:fillRect/>
          </a:stretch>
        </p:blipFill>
        <p:spPr>
          <a:xfrm>
            <a:off x="8373737" y="6526176"/>
            <a:ext cx="3818263" cy="331824"/>
          </a:xfrm>
          <a:prstGeom prst="rect">
            <a:avLst/>
          </a:prstGeom>
        </p:spPr>
      </p:pic>
    </p:spTree>
    <p:extLst>
      <p:ext uri="{BB962C8B-B14F-4D97-AF65-F5344CB8AC3E}">
        <p14:creationId xmlns:p14="http://schemas.microsoft.com/office/powerpoint/2010/main" val="821951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95</Words>
  <Application>Microsoft Office PowerPoint</Application>
  <PresentationFormat>Widescreen</PresentationFormat>
  <Paragraphs>14</Paragraphs>
  <Slides>16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Sea Level Rise</vt:lpstr>
      <vt:lpstr>Consider Stakeholder Perspectives</vt:lpstr>
      <vt:lpstr>PowerPoint Presentation</vt:lpstr>
      <vt:lpstr>PowerPoint Presentation</vt:lpstr>
      <vt:lpstr>PowerPoint Presentation</vt:lpstr>
      <vt:lpstr>Prioritize Stakeholder Values</vt:lpstr>
      <vt:lpstr>PowerPoint Presentation</vt:lpstr>
      <vt:lpstr>PowerPoint Presentation</vt:lpstr>
      <vt:lpstr>PowerPoint Presentation</vt:lpstr>
      <vt:lpstr>PowerPoint Presentation</vt:lpstr>
      <vt:lpstr>Make Your Resilience Plan</vt:lpstr>
      <vt:lpstr>PowerPoint Presentation</vt:lpstr>
      <vt:lpstr>PowerPoint Presentation</vt:lpstr>
      <vt:lpstr>PowerPoint Presentation</vt:lpstr>
      <vt:lpstr>PowerPoint Presentation</vt:lpstr>
      <vt:lpstr>Implement and Explore Your Resilience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Consider Stakeholder Perspectives</dc:title>
  <dc:creator>Sara Benson</dc:creator>
  <cp:lastModifiedBy>Sara Benson</cp:lastModifiedBy>
  <cp:revision>2</cp:revision>
  <dcterms:created xsi:type="dcterms:W3CDTF">2020-10-28T19:20:37Z</dcterms:created>
  <dcterms:modified xsi:type="dcterms:W3CDTF">2021-03-08T18:27:56Z</dcterms:modified>
</cp:coreProperties>
</file>