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8" r:id="rId2"/>
    <p:sldId id="256" r:id="rId3"/>
    <p:sldId id="257" r:id="rId4"/>
    <p:sldId id="258" r:id="rId5"/>
    <p:sldId id="259" r:id="rId6"/>
    <p:sldId id="26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0" r:id="rId16"/>
    <p:sldId id="271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82" autoAdjust="0"/>
  </p:normalViewPr>
  <p:slideViewPr>
    <p:cSldViewPr snapToGrid="0" snapToObjects="1">
      <p:cViewPr varScale="1">
        <p:scale>
          <a:sx n="208" d="100"/>
          <a:sy n="208" d="100"/>
        </p:scale>
        <p:origin x="-120" y="-7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907E2-CE40-EC48-BCD6-172FA4ABB523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FE9E0-6040-C94C-B4CC-6AF1C787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15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Spooky clouds and lightning </a:t>
            </a:r>
          </a:p>
          <a:p>
            <a:r>
              <a:rPr lang="en-US" dirty="0" smtClean="0"/>
              <a:t>thunder </a:t>
            </a:r>
            <a:r>
              <a:rPr lang="en-US" dirty="0" err="1" smtClean="0"/>
              <a:t>sfx</a:t>
            </a:r>
            <a:endParaRPr lang="en-US" dirty="0" smtClean="0"/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FE9E0-6040-C94C-B4CC-6AF1C78769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77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Spooky clouds and lightning </a:t>
            </a:r>
          </a:p>
          <a:p>
            <a:r>
              <a:rPr lang="en-US" dirty="0" smtClean="0"/>
              <a:t>Door bell </a:t>
            </a:r>
            <a:r>
              <a:rPr lang="en-US" dirty="0" err="1" smtClean="0"/>
              <a:t>sfx</a:t>
            </a:r>
            <a:r>
              <a:rPr lang="en-US" dirty="0" smtClean="0"/>
              <a:t> on click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FE9E0-6040-C94C-B4CC-6AF1C78769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0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 door</a:t>
            </a:r>
          </a:p>
          <a:p>
            <a:r>
              <a:rPr lang="en-US" dirty="0" smtClean="0"/>
              <a:t>Spooky clouds and lightning </a:t>
            </a:r>
          </a:p>
          <a:p>
            <a:r>
              <a:rPr lang="en-US" dirty="0" smtClean="0"/>
              <a:t>Angry Mob </a:t>
            </a:r>
            <a:r>
              <a:rPr lang="en-US" dirty="0" err="1" smtClean="0"/>
              <a:t>sfx</a:t>
            </a:r>
            <a:r>
              <a:rPr lang="en-US" dirty="0" smtClean="0"/>
              <a:t> on click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FE9E0-6040-C94C-B4CC-6AF1C78769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63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Doorbell </a:t>
            </a:r>
            <a:r>
              <a:rPr lang="en-US" dirty="0" err="1" smtClean="0"/>
              <a:t>sfx</a:t>
            </a:r>
            <a:r>
              <a:rPr lang="en-US" dirty="0" smtClean="0"/>
              <a:t> on click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FE9E0-6040-C94C-B4CC-6AF1C78769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53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Doorbell </a:t>
            </a:r>
            <a:r>
              <a:rPr lang="en-US" dirty="0" err="1" smtClean="0"/>
              <a:t>sfx</a:t>
            </a:r>
            <a:r>
              <a:rPr lang="en-US" smtClean="0"/>
              <a:t> on click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FE9E0-6040-C94C-B4CC-6AF1C78769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53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Whinnying horses </a:t>
            </a:r>
            <a:r>
              <a:rPr lang="en-US" dirty="0" err="1" smtClean="0"/>
              <a:t>sfx</a:t>
            </a:r>
            <a:r>
              <a:rPr lang="en-US" dirty="0" smtClean="0"/>
              <a:t> on click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FE9E0-6040-C94C-B4CC-6AF1C78769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7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to go home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Disappointed crowd </a:t>
            </a:r>
            <a:r>
              <a:rPr lang="en-US" dirty="0" err="1" smtClean="0"/>
              <a:t>sfx</a:t>
            </a:r>
            <a:r>
              <a:rPr lang="en-US" dirty="0" smtClean="0"/>
              <a:t> on slide change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FE9E0-6040-C94C-B4CC-6AF1C78769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86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Goodnight people</a:t>
            </a:r>
          </a:p>
          <a:p>
            <a:r>
              <a:rPr lang="en-US" dirty="0" smtClean="0"/>
              <a:t>Castle door closing </a:t>
            </a:r>
            <a:r>
              <a:rPr lang="en-US" dirty="0" err="1" smtClean="0"/>
              <a:t>sfx</a:t>
            </a:r>
            <a:r>
              <a:rPr lang="en-US" dirty="0" smtClean="0"/>
              <a:t> on slide change</a:t>
            </a:r>
          </a:p>
          <a:p>
            <a:r>
              <a:rPr lang="en-US" dirty="0" smtClean="0"/>
              <a:t>Elephant </a:t>
            </a:r>
            <a:r>
              <a:rPr lang="en-US" dirty="0" err="1" smtClean="0"/>
              <a:t>sfx</a:t>
            </a:r>
            <a:r>
              <a:rPr lang="en-US" dirty="0" smtClean="0"/>
              <a:t> on click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FE9E0-6040-C94C-B4CC-6AF1C78769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77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Goodnight people</a:t>
            </a:r>
          </a:p>
          <a:p>
            <a:r>
              <a:rPr lang="en-US" dirty="0" smtClean="0"/>
              <a:t>Castle door closing </a:t>
            </a:r>
            <a:r>
              <a:rPr lang="en-US" dirty="0" err="1" smtClean="0"/>
              <a:t>sfx</a:t>
            </a:r>
            <a:r>
              <a:rPr lang="en-US" dirty="0" smtClean="0"/>
              <a:t> on slide change</a:t>
            </a:r>
          </a:p>
          <a:p>
            <a:r>
              <a:rPr lang="en-US" dirty="0" smtClean="0"/>
              <a:t>Elephant </a:t>
            </a:r>
            <a:r>
              <a:rPr lang="en-US" dirty="0" err="1" smtClean="0"/>
              <a:t>sfx</a:t>
            </a:r>
            <a:r>
              <a:rPr lang="en-US" smtClean="0"/>
              <a:t> on click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FE9E0-6040-C94C-B4CC-6AF1C78769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77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8D5-5454-2A49-BC5D-30B96844EE9D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75AB-CEFE-8846-9DD6-BC8AD027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8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8D5-5454-2A49-BC5D-30B96844EE9D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75AB-CEFE-8846-9DD6-BC8AD027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8D5-5454-2A49-BC5D-30B96844EE9D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75AB-CEFE-8846-9DD6-BC8AD027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7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8D5-5454-2A49-BC5D-30B96844EE9D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75AB-CEFE-8846-9DD6-BC8AD027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9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8D5-5454-2A49-BC5D-30B96844EE9D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75AB-CEFE-8846-9DD6-BC8AD027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2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8D5-5454-2A49-BC5D-30B96844EE9D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75AB-CEFE-8846-9DD6-BC8AD027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0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8D5-5454-2A49-BC5D-30B96844EE9D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75AB-CEFE-8846-9DD6-BC8AD027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8D5-5454-2A49-BC5D-30B96844EE9D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75AB-CEFE-8846-9DD6-BC8AD027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4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8D5-5454-2A49-BC5D-30B96844EE9D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75AB-CEFE-8846-9DD6-BC8AD027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8D5-5454-2A49-BC5D-30B96844EE9D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75AB-CEFE-8846-9DD6-BC8AD027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5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B8D5-5454-2A49-BC5D-30B96844EE9D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75AB-CEFE-8846-9DD6-BC8AD027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8B8D5-5454-2A49-BC5D-30B96844EE9D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475AB-CEFE-8846-9DD6-BC8AD0275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1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1.jpg"/><Relationship Id="rId6" Type="http://schemas.openxmlformats.org/officeDocument/2006/relationships/image" Target="../media/image2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3.jpg"/><Relationship Id="rId6" Type="http://schemas.openxmlformats.org/officeDocument/2006/relationships/image" Target="../media/image2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3.jpg"/><Relationship Id="rId6" Type="http://schemas.openxmlformats.org/officeDocument/2006/relationships/image" Target="../media/image2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jpg"/><Relationship Id="rId6" Type="http://schemas.openxmlformats.org/officeDocument/2006/relationships/image" Target="../media/image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jpg"/><Relationship Id="rId6" Type="http://schemas.openxmlformats.org/officeDocument/2006/relationships/image" Target="../media/image2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6.jpg"/><Relationship Id="rId6" Type="http://schemas.openxmlformats.org/officeDocument/2006/relationships/image" Target="../media/image2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6.jpg"/><Relationship Id="rId6" Type="http://schemas.openxmlformats.org/officeDocument/2006/relationships/image" Target="../media/image2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Title card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Spooky clouds and lightning </a:t>
            </a:r>
          </a:p>
          <a:p>
            <a:r>
              <a:rPr lang="en-US" dirty="0" smtClean="0"/>
              <a:t>thunder </a:t>
            </a:r>
            <a:r>
              <a:rPr lang="en-US" dirty="0" err="1" smtClean="0"/>
              <a:t>sfx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castle-tit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LTL05 46.01 single thunder st.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391" y="3822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2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isGu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4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JayKeasl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162172432_12cf280b56_o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" t="8267" r="1171" b="9645"/>
          <a:stretch/>
        </p:blipFill>
        <p:spPr>
          <a:xfrm>
            <a:off x="0" y="0"/>
            <a:ext cx="91921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2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udsInteri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150956__unchaz__disappointed-crow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st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161441__cognito-perceptu__squeaky-wood-door-in-stairwe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1489" y="39218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6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st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35142__roubignolle__elephant-grognemen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9270" y="39833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9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ls-cred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st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thundermi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70436" y="33892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7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18761__acclivity__twotonedoorbell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7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14:flash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uds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150954__unchaz__angry-mo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9754" y="35121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0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raigVen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3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raigVent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18761__acclivity__twotonedoorbell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7517" y="38604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7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raigVent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53488__giddykipper__horse-arch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0902" y="36965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3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NA-prin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9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ayKeasl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0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flash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92</Words>
  <Application>Microsoft Macintosh PowerPoint</Application>
  <PresentationFormat>On-screen Show (16:9)</PresentationFormat>
  <Paragraphs>30</Paragraphs>
  <Slides>16</Slides>
  <Notes>9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Title card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Science Museum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card</dc:title>
  <dc:creator>Wendie Owens</dc:creator>
  <cp:lastModifiedBy>Wendie Owens</cp:lastModifiedBy>
  <cp:revision>15</cp:revision>
  <dcterms:created xsi:type="dcterms:W3CDTF">2015-11-02T19:55:03Z</dcterms:created>
  <dcterms:modified xsi:type="dcterms:W3CDTF">2015-11-12T17:26:27Z</dcterms:modified>
</cp:coreProperties>
</file>