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 autoAdjust="0"/>
    <p:restoredTop sz="94660"/>
  </p:normalViewPr>
  <p:slideViewPr>
    <p:cSldViewPr snapToGrid="0">
      <p:cViewPr>
        <p:scale>
          <a:sx n="71" d="100"/>
          <a:sy n="71" d="100"/>
        </p:scale>
        <p:origin x="3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6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5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1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1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6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4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8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7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2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5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4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FB13D-BC63-42BF-BF4A-462A19E4F14E}" type="datetimeFigureOut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0C8FE-255A-4811-A3AC-77E12362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65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1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463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5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404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6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2835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6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058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7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7208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7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3556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8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813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8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158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9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8534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9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2841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10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097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1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414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10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880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2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592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2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637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3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311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3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401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4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40636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4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251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381" y="0"/>
            <a:ext cx="5915025" cy="108955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Table </a:t>
            </a:r>
            <a:r>
              <a:rPr lang="en-US" sz="6600" dirty="0" smtClean="0"/>
              <a:t>5</a:t>
            </a:r>
            <a:endParaRPr lang="en-US" sz="6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" y="1340138"/>
            <a:ext cx="6857999" cy="457200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Ground Rules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" y="2047917"/>
            <a:ext cx="6858000" cy="593067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Respect others’ opinions </a:t>
            </a:r>
            <a:r>
              <a:rPr lang="en-US" sz="2800" dirty="0"/>
              <a:t>and ideas </a:t>
            </a:r>
            <a:endParaRPr lang="en-US" sz="2800" dirty="0" smtClean="0"/>
          </a:p>
          <a:p>
            <a:pPr>
              <a:buFont typeface="Arial" charset="0"/>
              <a:buChar char="•"/>
            </a:pPr>
            <a:r>
              <a:rPr lang="en-US" sz="2800" dirty="0" smtClean="0"/>
              <a:t>No interruptions – one person talks at a time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Listen carefully to what others have to say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It’s ok to disagree with others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part in the discussion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Give everyone a chance to speak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Focus </a:t>
            </a:r>
            <a:r>
              <a:rPr lang="en-US" sz="2800" dirty="0"/>
              <a:t>on the subject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Keep </a:t>
            </a:r>
            <a:r>
              <a:rPr lang="en-US" sz="2800" dirty="0"/>
              <a:t>comments brief and to the point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Individual responses are </a:t>
            </a:r>
            <a:r>
              <a:rPr lang="en-US" sz="2800" dirty="0"/>
              <a:t>confidential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Take </a:t>
            </a:r>
            <a:r>
              <a:rPr lang="en-US" sz="2800" dirty="0"/>
              <a:t>a break when you need to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the time keeper and moderator for the table 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table facilitator is neutral and doesn’t participate in the </a:t>
            </a:r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2380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1780</Words>
  <Application>Microsoft Macintosh PowerPoint</Application>
  <PresentationFormat>Letter Paper (8.5x11 in)</PresentationFormat>
  <Paragraphs>280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Table 1</vt:lpstr>
      <vt:lpstr>Table 1</vt:lpstr>
      <vt:lpstr>Table 2</vt:lpstr>
      <vt:lpstr>Table 2</vt:lpstr>
      <vt:lpstr>Table 3</vt:lpstr>
      <vt:lpstr>Table 3</vt:lpstr>
      <vt:lpstr>Table 4</vt:lpstr>
      <vt:lpstr>Table 4</vt:lpstr>
      <vt:lpstr>Table 5</vt:lpstr>
      <vt:lpstr>Table 5</vt:lpstr>
      <vt:lpstr>Table 6</vt:lpstr>
      <vt:lpstr>Table 6</vt:lpstr>
      <vt:lpstr>Table 7</vt:lpstr>
      <vt:lpstr>Table 7</vt:lpstr>
      <vt:lpstr>Table 8</vt:lpstr>
      <vt:lpstr>Table 8</vt:lpstr>
      <vt:lpstr>Table 9</vt:lpstr>
      <vt:lpstr>Table 9</vt:lpstr>
      <vt:lpstr>Table 10</vt:lpstr>
      <vt:lpstr>Table 10</vt:lpstr>
    </vt:vector>
  </TitlesOfParts>
  <Company>Museum of Science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1</dc:title>
  <dc:creator>Caroline Lowenthal</dc:creator>
  <cp:lastModifiedBy>Microsoft Office User</cp:lastModifiedBy>
  <cp:revision>20</cp:revision>
  <cp:lastPrinted>2017-03-28T17:59:51Z</cp:lastPrinted>
  <dcterms:created xsi:type="dcterms:W3CDTF">2016-09-15T18:03:30Z</dcterms:created>
  <dcterms:modified xsi:type="dcterms:W3CDTF">2017-06-09T18:05:48Z</dcterms:modified>
</cp:coreProperties>
</file>