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0" r:id="rId2"/>
    <p:sldMasterId id="2147483822" r:id="rId3"/>
    <p:sldMasterId id="2147483834" r:id="rId4"/>
  </p:sldMasterIdLst>
  <p:notesMasterIdLst>
    <p:notesMasterId r:id="rId32"/>
  </p:notesMasterIdLst>
  <p:sldIdLst>
    <p:sldId id="405" r:id="rId5"/>
    <p:sldId id="406" r:id="rId6"/>
    <p:sldId id="407" r:id="rId7"/>
    <p:sldId id="408" r:id="rId8"/>
    <p:sldId id="409" r:id="rId9"/>
    <p:sldId id="410" r:id="rId10"/>
    <p:sldId id="411" r:id="rId11"/>
    <p:sldId id="412" r:id="rId12"/>
    <p:sldId id="397" r:id="rId13"/>
    <p:sldId id="398" r:id="rId14"/>
    <p:sldId id="399" r:id="rId15"/>
    <p:sldId id="400" r:id="rId16"/>
    <p:sldId id="401" r:id="rId17"/>
    <p:sldId id="402" r:id="rId18"/>
    <p:sldId id="403" r:id="rId19"/>
    <p:sldId id="404" r:id="rId20"/>
    <p:sldId id="389" r:id="rId21"/>
    <p:sldId id="390" r:id="rId22"/>
    <p:sldId id="391" r:id="rId23"/>
    <p:sldId id="392" r:id="rId24"/>
    <p:sldId id="393" r:id="rId25"/>
    <p:sldId id="394" r:id="rId26"/>
    <p:sldId id="395" r:id="rId27"/>
    <p:sldId id="396" r:id="rId28"/>
    <p:sldId id="293" r:id="rId29"/>
    <p:sldId id="295" r:id="rId30"/>
    <p:sldId id="3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6600"/>
    <a:srgbClr val="0066CC"/>
    <a:srgbClr val="003399"/>
    <a:srgbClr val="0000CC"/>
    <a:srgbClr val="0099FF"/>
    <a:srgbClr val="0066FF"/>
    <a:srgbClr val="33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017" autoAdjust="0"/>
    <p:restoredTop sz="94660"/>
  </p:normalViewPr>
  <p:slideViewPr>
    <p:cSldViewPr>
      <p:cViewPr varScale="1">
        <p:scale>
          <a:sx n="74" d="100"/>
          <a:sy n="74" d="100"/>
        </p:scale>
        <p:origin x="-1984"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6.jpeg"/></Relationships>
</file>

<file path=ppt/diagrams/_rels/data2.xml.rels><?xml version="1.0" encoding="UTF-8" standalone="yes"?>
<Relationships xmlns="http://schemas.openxmlformats.org/package/2006/relationships"><Relationship Id="rId1" Type="http://schemas.openxmlformats.org/officeDocument/2006/relationships/image" Target="../media/image27.jpeg"/></Relationships>
</file>

<file path=ppt/diagrams/_rels/data3.xml.rels><?xml version="1.0" encoding="UTF-8" standalone="yes"?>
<Relationships xmlns="http://schemas.openxmlformats.org/package/2006/relationships"><Relationship Id="rId1" Type="http://schemas.openxmlformats.org/officeDocument/2006/relationships/image" Target="../media/image29.jpeg"/></Relationships>
</file>

<file path=ppt/diagrams/_rels/data4.xml.rels><?xml version="1.0" encoding="UTF-8" standalone="yes"?>
<Relationships xmlns="http://schemas.openxmlformats.org/package/2006/relationships"><Relationship Id="rId1" Type="http://schemas.openxmlformats.org/officeDocument/2006/relationships/image" Target="../media/image30.jpeg"/></Relationships>
</file>

<file path=ppt/diagrams/_rels/data5.xml.rels><?xml version="1.0" encoding="UTF-8" standalone="yes"?>
<Relationships xmlns="http://schemas.openxmlformats.org/package/2006/relationships"><Relationship Id="rId1" Type="http://schemas.openxmlformats.org/officeDocument/2006/relationships/image" Target="../media/image32.jpeg"/></Relationships>
</file>

<file path=ppt/diagrams/_rels/data6.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226D7-7C83-403B-A541-947D1FEE5178}"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DCCB9C4D-EA6E-42F2-81E6-302D3C5EBCEA}">
      <dgm:prSet phldrT="[Text]"/>
      <dgm:spPr/>
      <dgm:t>
        <a:bodyPr/>
        <a:lstStyle/>
        <a:p>
          <a:r>
            <a:rPr lang="en-US" dirty="0" smtClean="0"/>
            <a:t>Technology</a:t>
          </a:r>
          <a:endParaRPr lang="en-US" dirty="0"/>
        </a:p>
      </dgm:t>
    </dgm:pt>
    <dgm:pt modelId="{20F0C2F0-30C8-47AC-AFA3-AB221C1F6B45}" type="parTrans" cxnId="{9DA56BBD-5991-4455-BBE4-89EB96AB1C58}">
      <dgm:prSet/>
      <dgm:spPr/>
      <dgm:t>
        <a:bodyPr/>
        <a:lstStyle/>
        <a:p>
          <a:endParaRPr lang="en-US"/>
        </a:p>
      </dgm:t>
    </dgm:pt>
    <dgm:pt modelId="{109CEF7B-9412-4FC3-98C7-EE343F4C2BAD}" type="sibTrans" cxnId="{9DA56BBD-5991-4455-BBE4-89EB96AB1C58}">
      <dgm:prSet/>
      <dgm:spPr/>
      <dgm:t>
        <a:bodyPr/>
        <a:lstStyle/>
        <a:p>
          <a:endParaRPr lang="en-US"/>
        </a:p>
      </dgm:t>
    </dgm:pt>
    <dgm:pt modelId="{1CFC8028-1424-4EDD-8631-6B0DDB8574DF}" type="pres">
      <dgm:prSet presAssocID="{6B3226D7-7C83-403B-A541-947D1FEE5178}" presName="Name0" presStyleCnt="0">
        <dgm:presLayoutVars>
          <dgm:chMax/>
          <dgm:chPref/>
          <dgm:dir/>
        </dgm:presLayoutVars>
      </dgm:prSet>
      <dgm:spPr/>
    </dgm:pt>
    <dgm:pt modelId="{227E8CDD-A33E-4CF4-B13C-C0E385071E9D}" type="pres">
      <dgm:prSet presAssocID="{DCCB9C4D-EA6E-42F2-81E6-302D3C5EBCEA}" presName="composite" presStyleCnt="0"/>
      <dgm:spPr/>
    </dgm:pt>
    <dgm:pt modelId="{4A5DD1A3-C665-4119-A4F1-25BF47205077}" type="pres">
      <dgm:prSet presAssocID="{DCCB9C4D-EA6E-42F2-81E6-302D3C5EBCEA}" presName="Accent" presStyleLbl="alignNode1" presStyleIdx="0" presStyleCnt="1">
        <dgm:presLayoutVars>
          <dgm:chMax val="0"/>
          <dgm:chPref val="0"/>
        </dgm:presLayoutVars>
      </dgm:prSet>
      <dgm:spPr/>
    </dgm:pt>
    <dgm:pt modelId="{26F95086-80D4-44B2-95E3-F3D48663A5A7}" type="pres">
      <dgm:prSet presAssocID="{DCCB9C4D-EA6E-42F2-81E6-302D3C5EBCEA}" presName="Image" presStyleLbl="bgImgPlace1" presStyleIdx="0" presStyleCnt="1">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59CDC081-30F3-4982-8C2B-3C689E64A52F}" type="pres">
      <dgm:prSet presAssocID="{DCCB9C4D-EA6E-42F2-81E6-302D3C5EBCEA}" presName="Parent" presStyleLbl="fgAccFollowNode1" presStyleIdx="0" presStyleCnt="1">
        <dgm:presLayoutVars>
          <dgm:chMax val="0"/>
          <dgm:chPref val="0"/>
          <dgm:bulletEnabled val="1"/>
        </dgm:presLayoutVars>
      </dgm:prSet>
      <dgm:spPr/>
      <dgm:t>
        <a:bodyPr/>
        <a:lstStyle/>
        <a:p>
          <a:endParaRPr lang="en-US"/>
        </a:p>
      </dgm:t>
    </dgm:pt>
    <dgm:pt modelId="{93223E16-A52B-4AB6-8400-6208EAEB4537}" type="pres">
      <dgm:prSet presAssocID="{DCCB9C4D-EA6E-42F2-81E6-302D3C5EBCEA}" presName="Space" presStyleCnt="0">
        <dgm:presLayoutVars>
          <dgm:chMax val="0"/>
          <dgm:chPref val="0"/>
        </dgm:presLayoutVars>
      </dgm:prSet>
      <dgm:spPr/>
    </dgm:pt>
  </dgm:ptLst>
  <dgm:cxnLst>
    <dgm:cxn modelId="{3CF6E3E3-8C3A-4870-8F78-5903128F37AE}" type="presOf" srcId="{6B3226D7-7C83-403B-A541-947D1FEE5178}" destId="{1CFC8028-1424-4EDD-8631-6B0DDB8574DF}" srcOrd="0" destOrd="0" presId="urn:microsoft.com/office/officeart/2008/layout/AlternatingPictureCircles"/>
    <dgm:cxn modelId="{E197513B-1AEE-4A70-953D-6B0783B1B5AB}" type="presOf" srcId="{DCCB9C4D-EA6E-42F2-81E6-302D3C5EBCEA}" destId="{59CDC081-30F3-4982-8C2B-3C689E64A52F}" srcOrd="0" destOrd="0" presId="urn:microsoft.com/office/officeart/2008/layout/AlternatingPictureCircles"/>
    <dgm:cxn modelId="{9DA56BBD-5991-4455-BBE4-89EB96AB1C58}" srcId="{6B3226D7-7C83-403B-A541-947D1FEE5178}" destId="{DCCB9C4D-EA6E-42F2-81E6-302D3C5EBCEA}" srcOrd="0" destOrd="0" parTransId="{20F0C2F0-30C8-47AC-AFA3-AB221C1F6B45}" sibTransId="{109CEF7B-9412-4FC3-98C7-EE343F4C2BAD}"/>
    <dgm:cxn modelId="{E76A21CA-ECBC-438F-BC7D-55DF79DFEA32}" type="presParOf" srcId="{1CFC8028-1424-4EDD-8631-6B0DDB8574DF}" destId="{227E8CDD-A33E-4CF4-B13C-C0E385071E9D}" srcOrd="0" destOrd="0" presId="urn:microsoft.com/office/officeart/2008/layout/AlternatingPictureCircles"/>
    <dgm:cxn modelId="{A6E1215F-EBEC-4363-A553-A6119BDEF444}" type="presParOf" srcId="{227E8CDD-A33E-4CF4-B13C-C0E385071E9D}" destId="{4A5DD1A3-C665-4119-A4F1-25BF47205077}" srcOrd="0" destOrd="0" presId="urn:microsoft.com/office/officeart/2008/layout/AlternatingPictureCircles"/>
    <dgm:cxn modelId="{633E3BC8-C946-4631-A418-AEB306FA8D8E}" type="presParOf" srcId="{227E8CDD-A33E-4CF4-B13C-C0E385071E9D}" destId="{26F95086-80D4-44B2-95E3-F3D48663A5A7}" srcOrd="1" destOrd="0" presId="urn:microsoft.com/office/officeart/2008/layout/AlternatingPictureCircles"/>
    <dgm:cxn modelId="{E9E9925A-7932-46DA-83F2-E859DDD36942}" type="presParOf" srcId="{227E8CDD-A33E-4CF4-B13C-C0E385071E9D}" destId="{59CDC081-30F3-4982-8C2B-3C689E64A52F}" srcOrd="2" destOrd="0" presId="urn:microsoft.com/office/officeart/2008/layout/AlternatingPictureCircles"/>
    <dgm:cxn modelId="{0B3BDB01-1CE2-4E5E-A09A-6BB1FB5AB7AD}" type="presParOf" srcId="{227E8CDD-A33E-4CF4-B13C-C0E385071E9D}" destId="{93223E16-A52B-4AB6-8400-6208EAEB4537}"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461C0-C2FE-4CA8-ADDA-6688B921C55D}"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3CAEC4A9-2DC4-4913-97DF-AE15312DD82B}">
      <dgm:prSet phldrT="[Text]"/>
      <dgm:spPr/>
      <dgm:t>
        <a:bodyPr/>
        <a:lstStyle/>
        <a:p>
          <a:r>
            <a:rPr lang="en-US" dirty="0" smtClean="0"/>
            <a:t>Math</a:t>
          </a:r>
          <a:endParaRPr lang="en-US" dirty="0"/>
        </a:p>
      </dgm:t>
    </dgm:pt>
    <dgm:pt modelId="{51C2AE1F-7EF7-4A5B-93EC-ABE56BD5533C}" type="parTrans" cxnId="{A99E9FC5-6F67-481D-A23F-F3EBE6BA226D}">
      <dgm:prSet/>
      <dgm:spPr/>
      <dgm:t>
        <a:bodyPr/>
        <a:lstStyle/>
        <a:p>
          <a:endParaRPr lang="en-US"/>
        </a:p>
      </dgm:t>
    </dgm:pt>
    <dgm:pt modelId="{BF1090D5-3D33-45EE-80E0-CE14CB797544}" type="sibTrans" cxnId="{A99E9FC5-6F67-481D-A23F-F3EBE6BA226D}">
      <dgm:prSet/>
      <dgm:spPr/>
      <dgm:t>
        <a:bodyPr/>
        <a:lstStyle/>
        <a:p>
          <a:endParaRPr lang="en-US"/>
        </a:p>
      </dgm:t>
    </dgm:pt>
    <dgm:pt modelId="{840CB01B-E4E7-47F9-AAC6-DED099103035}" type="pres">
      <dgm:prSet presAssocID="{B99461C0-C2FE-4CA8-ADDA-6688B921C55D}" presName="Name0" presStyleCnt="0">
        <dgm:presLayoutVars>
          <dgm:chMax/>
          <dgm:chPref/>
          <dgm:dir/>
        </dgm:presLayoutVars>
      </dgm:prSet>
      <dgm:spPr/>
    </dgm:pt>
    <dgm:pt modelId="{F5D3190D-6F76-4388-8FB0-17CDC67C48AC}" type="pres">
      <dgm:prSet presAssocID="{3CAEC4A9-2DC4-4913-97DF-AE15312DD82B}" presName="composite" presStyleCnt="0"/>
      <dgm:spPr/>
    </dgm:pt>
    <dgm:pt modelId="{6DB71BE8-B706-4BD3-833B-192259B24F94}" type="pres">
      <dgm:prSet presAssocID="{3CAEC4A9-2DC4-4913-97DF-AE15312DD82B}" presName="Accent" presStyleLbl="alignNode1" presStyleIdx="0" presStyleCnt="1">
        <dgm:presLayoutVars>
          <dgm:chMax val="0"/>
          <dgm:chPref val="0"/>
        </dgm:presLayoutVars>
      </dgm:prSet>
      <dgm:spPr/>
    </dgm:pt>
    <dgm:pt modelId="{FEA75D72-EDC3-46B4-AF5D-435D6B8D3054}" type="pres">
      <dgm:prSet presAssocID="{3CAEC4A9-2DC4-4913-97DF-AE15312DD82B}" presName="Image" presStyleLbl="bgImgPlace1" presStyleIdx="0" presStyleCnt="1" custScaleX="123412" custScaleY="174300">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9000" b="-29000"/>
          </a:stretch>
        </a:blipFill>
      </dgm:spPr>
    </dgm:pt>
    <dgm:pt modelId="{E0C6835F-AC87-4812-92E5-8FE47650C0BF}" type="pres">
      <dgm:prSet presAssocID="{3CAEC4A9-2DC4-4913-97DF-AE15312DD82B}" presName="Parent" presStyleLbl="fgAccFollowNode1" presStyleIdx="0" presStyleCnt="1">
        <dgm:presLayoutVars>
          <dgm:chMax val="0"/>
          <dgm:chPref val="0"/>
          <dgm:bulletEnabled val="1"/>
        </dgm:presLayoutVars>
      </dgm:prSet>
      <dgm:spPr/>
      <dgm:t>
        <a:bodyPr/>
        <a:lstStyle/>
        <a:p>
          <a:endParaRPr lang="en-US"/>
        </a:p>
      </dgm:t>
    </dgm:pt>
    <dgm:pt modelId="{730EB76C-DCD5-4428-9F3B-34A915739521}" type="pres">
      <dgm:prSet presAssocID="{3CAEC4A9-2DC4-4913-97DF-AE15312DD82B}" presName="Space" presStyleCnt="0">
        <dgm:presLayoutVars>
          <dgm:chMax val="0"/>
          <dgm:chPref val="0"/>
        </dgm:presLayoutVars>
      </dgm:prSet>
      <dgm:spPr/>
    </dgm:pt>
  </dgm:ptLst>
  <dgm:cxnLst>
    <dgm:cxn modelId="{C5437775-9205-491D-8B3A-DA2228A66ACE}" type="presOf" srcId="{B99461C0-C2FE-4CA8-ADDA-6688B921C55D}" destId="{840CB01B-E4E7-47F9-AAC6-DED099103035}" srcOrd="0" destOrd="0" presId="urn:microsoft.com/office/officeart/2008/layout/AlternatingPictureCircles"/>
    <dgm:cxn modelId="{A99E9FC5-6F67-481D-A23F-F3EBE6BA226D}" srcId="{B99461C0-C2FE-4CA8-ADDA-6688B921C55D}" destId="{3CAEC4A9-2DC4-4913-97DF-AE15312DD82B}" srcOrd="0" destOrd="0" parTransId="{51C2AE1F-7EF7-4A5B-93EC-ABE56BD5533C}" sibTransId="{BF1090D5-3D33-45EE-80E0-CE14CB797544}"/>
    <dgm:cxn modelId="{A7BACDF0-530C-40C4-A7C9-E0E7E681C02B}" type="presOf" srcId="{3CAEC4A9-2DC4-4913-97DF-AE15312DD82B}" destId="{E0C6835F-AC87-4812-92E5-8FE47650C0BF}" srcOrd="0" destOrd="0" presId="urn:microsoft.com/office/officeart/2008/layout/AlternatingPictureCircles"/>
    <dgm:cxn modelId="{A3C0D2F0-5FD4-441F-90F0-58B7C8F56768}" type="presParOf" srcId="{840CB01B-E4E7-47F9-AAC6-DED099103035}" destId="{F5D3190D-6F76-4388-8FB0-17CDC67C48AC}" srcOrd="0" destOrd="0" presId="urn:microsoft.com/office/officeart/2008/layout/AlternatingPictureCircles"/>
    <dgm:cxn modelId="{383F8339-D5F0-4FCB-915E-4491E42383A1}" type="presParOf" srcId="{F5D3190D-6F76-4388-8FB0-17CDC67C48AC}" destId="{6DB71BE8-B706-4BD3-833B-192259B24F94}" srcOrd="0" destOrd="0" presId="urn:microsoft.com/office/officeart/2008/layout/AlternatingPictureCircles"/>
    <dgm:cxn modelId="{D4C4696E-EF9A-4E41-9A0D-44D8FF45FCEB}" type="presParOf" srcId="{F5D3190D-6F76-4388-8FB0-17CDC67C48AC}" destId="{FEA75D72-EDC3-46B4-AF5D-435D6B8D3054}" srcOrd="1" destOrd="0" presId="urn:microsoft.com/office/officeart/2008/layout/AlternatingPictureCircles"/>
    <dgm:cxn modelId="{930E95C6-E854-4A9B-BC22-E1EE9FC8AA6F}" type="presParOf" srcId="{F5D3190D-6F76-4388-8FB0-17CDC67C48AC}" destId="{E0C6835F-AC87-4812-92E5-8FE47650C0BF}" srcOrd="2" destOrd="0" presId="urn:microsoft.com/office/officeart/2008/layout/AlternatingPictureCircles"/>
    <dgm:cxn modelId="{C748A3FA-6B81-46B8-8C9D-CC6384E1DFCE}" type="presParOf" srcId="{F5D3190D-6F76-4388-8FB0-17CDC67C48AC}" destId="{730EB76C-DCD5-4428-9F3B-34A915739521}"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69FBD-4896-4D44-A4A5-6FF0BA1F8DE0}"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C3EEAF9F-24D6-494F-A41B-AE673F14B04A}">
      <dgm:prSet phldrT="[Text]"/>
      <dgm:spPr/>
      <dgm:t>
        <a:bodyPr/>
        <a:lstStyle/>
        <a:p>
          <a:r>
            <a:rPr lang="en-US" dirty="0" smtClean="0"/>
            <a:t>Science</a:t>
          </a:r>
          <a:endParaRPr lang="en-US" dirty="0"/>
        </a:p>
      </dgm:t>
    </dgm:pt>
    <dgm:pt modelId="{77D3B6CA-66B0-4079-965F-0A315B51838F}" type="parTrans" cxnId="{F142736E-A922-4A0D-B2EF-EF96FE231FE6}">
      <dgm:prSet/>
      <dgm:spPr/>
      <dgm:t>
        <a:bodyPr/>
        <a:lstStyle/>
        <a:p>
          <a:endParaRPr lang="en-US"/>
        </a:p>
      </dgm:t>
    </dgm:pt>
    <dgm:pt modelId="{B75BF0B1-059E-4391-87A1-E98578A4B1E8}" type="sibTrans" cxnId="{F142736E-A922-4A0D-B2EF-EF96FE231FE6}">
      <dgm:prSet/>
      <dgm:spPr/>
      <dgm:t>
        <a:bodyPr/>
        <a:lstStyle/>
        <a:p>
          <a:endParaRPr lang="en-US"/>
        </a:p>
      </dgm:t>
    </dgm:pt>
    <dgm:pt modelId="{CD5C015B-ACB5-44EC-99B7-3FA5A9DA4179}" type="pres">
      <dgm:prSet presAssocID="{74469FBD-4896-4D44-A4A5-6FF0BA1F8DE0}" presName="Name0" presStyleCnt="0">
        <dgm:presLayoutVars>
          <dgm:chMax/>
          <dgm:chPref/>
          <dgm:dir/>
        </dgm:presLayoutVars>
      </dgm:prSet>
      <dgm:spPr/>
    </dgm:pt>
    <dgm:pt modelId="{0CC4C888-58F3-43E2-A578-E777A72CD2A7}" type="pres">
      <dgm:prSet presAssocID="{C3EEAF9F-24D6-494F-A41B-AE673F14B04A}" presName="composite" presStyleCnt="0"/>
      <dgm:spPr/>
    </dgm:pt>
    <dgm:pt modelId="{07699A78-A3EA-4B35-BAEB-5B14DA45CD89}" type="pres">
      <dgm:prSet presAssocID="{C3EEAF9F-24D6-494F-A41B-AE673F14B04A}" presName="Accent" presStyleLbl="alignNode1" presStyleIdx="0" presStyleCnt="1">
        <dgm:presLayoutVars>
          <dgm:chMax val="0"/>
          <dgm:chPref val="0"/>
        </dgm:presLayoutVars>
      </dgm:prSet>
      <dgm:spPr/>
    </dgm:pt>
    <dgm:pt modelId="{F1E013F2-8620-4382-8D3E-D9AF95B50C99}" type="pres">
      <dgm:prSet presAssocID="{C3EEAF9F-24D6-494F-A41B-AE673F14B04A}" presName="Image" presStyleLbl="bgImgPlace1" presStyleIdx="0" presStyleCnt="1">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0A179A99-10D4-4826-A5D3-DD07267D523A}" type="pres">
      <dgm:prSet presAssocID="{C3EEAF9F-24D6-494F-A41B-AE673F14B04A}" presName="Parent" presStyleLbl="fgAccFollowNode1" presStyleIdx="0" presStyleCnt="1">
        <dgm:presLayoutVars>
          <dgm:chMax val="0"/>
          <dgm:chPref val="0"/>
          <dgm:bulletEnabled val="1"/>
        </dgm:presLayoutVars>
      </dgm:prSet>
      <dgm:spPr/>
      <dgm:t>
        <a:bodyPr/>
        <a:lstStyle/>
        <a:p>
          <a:endParaRPr lang="en-US"/>
        </a:p>
      </dgm:t>
    </dgm:pt>
    <dgm:pt modelId="{E7FB6830-B1FD-4DC6-BDE1-B6F914BE91F1}" type="pres">
      <dgm:prSet presAssocID="{C3EEAF9F-24D6-494F-A41B-AE673F14B04A}" presName="Space" presStyleCnt="0">
        <dgm:presLayoutVars>
          <dgm:chMax val="0"/>
          <dgm:chPref val="0"/>
        </dgm:presLayoutVars>
      </dgm:prSet>
      <dgm:spPr/>
    </dgm:pt>
  </dgm:ptLst>
  <dgm:cxnLst>
    <dgm:cxn modelId="{BAAA27C1-40B4-438C-82AA-F6929A23430C}" type="presOf" srcId="{C3EEAF9F-24D6-494F-A41B-AE673F14B04A}" destId="{0A179A99-10D4-4826-A5D3-DD07267D523A}" srcOrd="0" destOrd="0" presId="urn:microsoft.com/office/officeart/2008/layout/AlternatingPictureCircles"/>
    <dgm:cxn modelId="{F142736E-A922-4A0D-B2EF-EF96FE231FE6}" srcId="{74469FBD-4896-4D44-A4A5-6FF0BA1F8DE0}" destId="{C3EEAF9F-24D6-494F-A41B-AE673F14B04A}" srcOrd="0" destOrd="0" parTransId="{77D3B6CA-66B0-4079-965F-0A315B51838F}" sibTransId="{B75BF0B1-059E-4391-87A1-E98578A4B1E8}"/>
    <dgm:cxn modelId="{46688811-661B-46A2-82A9-5AD4A7C022F8}" type="presOf" srcId="{74469FBD-4896-4D44-A4A5-6FF0BA1F8DE0}" destId="{CD5C015B-ACB5-44EC-99B7-3FA5A9DA4179}" srcOrd="0" destOrd="0" presId="urn:microsoft.com/office/officeart/2008/layout/AlternatingPictureCircles"/>
    <dgm:cxn modelId="{00C66ADD-8AEA-4E46-889F-4A5E856ED76B}" type="presParOf" srcId="{CD5C015B-ACB5-44EC-99B7-3FA5A9DA4179}" destId="{0CC4C888-58F3-43E2-A578-E777A72CD2A7}" srcOrd="0" destOrd="0" presId="urn:microsoft.com/office/officeart/2008/layout/AlternatingPictureCircles"/>
    <dgm:cxn modelId="{D2960902-8A88-4FDC-8459-0F434E3CB7CB}" type="presParOf" srcId="{0CC4C888-58F3-43E2-A578-E777A72CD2A7}" destId="{07699A78-A3EA-4B35-BAEB-5B14DA45CD89}" srcOrd="0" destOrd="0" presId="urn:microsoft.com/office/officeart/2008/layout/AlternatingPictureCircles"/>
    <dgm:cxn modelId="{D92AF9EF-9C60-414C-A5BD-0C3BD9DF694E}" type="presParOf" srcId="{0CC4C888-58F3-43E2-A578-E777A72CD2A7}" destId="{F1E013F2-8620-4382-8D3E-D9AF95B50C99}" srcOrd="1" destOrd="0" presId="urn:microsoft.com/office/officeart/2008/layout/AlternatingPictureCircles"/>
    <dgm:cxn modelId="{2F883E80-22EF-4666-8AAF-BB1B2E5910BE}" type="presParOf" srcId="{0CC4C888-58F3-43E2-A578-E777A72CD2A7}" destId="{0A179A99-10D4-4826-A5D3-DD07267D523A}" srcOrd="2" destOrd="0" presId="urn:microsoft.com/office/officeart/2008/layout/AlternatingPictureCircles"/>
    <dgm:cxn modelId="{57F0C5C8-A94B-43AB-8E43-4AADD6F69001}" type="presParOf" srcId="{0CC4C888-58F3-43E2-A578-E777A72CD2A7}" destId="{E7FB6830-B1FD-4DC6-BDE1-B6F914BE91F1}"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2EE9A0-703A-4C02-B1CA-145FBF673017}"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BD7EA130-CD95-420B-8C97-F7AF19803F76}">
      <dgm:prSet phldrT="[Text]"/>
      <dgm:spPr/>
      <dgm:t>
        <a:bodyPr/>
        <a:lstStyle/>
        <a:p>
          <a:r>
            <a:rPr lang="en-US" dirty="0" smtClean="0"/>
            <a:t>Engineering</a:t>
          </a:r>
          <a:endParaRPr lang="en-US" dirty="0"/>
        </a:p>
      </dgm:t>
    </dgm:pt>
    <dgm:pt modelId="{371A2B18-FA96-4C3A-9742-0ADD31BA45E7}" type="parTrans" cxnId="{37067685-1765-46A7-B421-156DC4FB3245}">
      <dgm:prSet/>
      <dgm:spPr/>
      <dgm:t>
        <a:bodyPr/>
        <a:lstStyle/>
        <a:p>
          <a:endParaRPr lang="en-US"/>
        </a:p>
      </dgm:t>
    </dgm:pt>
    <dgm:pt modelId="{96D28AF5-71CD-41D9-B9AB-C36F5363A4C9}" type="sibTrans" cxnId="{37067685-1765-46A7-B421-156DC4FB3245}">
      <dgm:prSet/>
      <dgm:spPr/>
      <dgm:t>
        <a:bodyPr/>
        <a:lstStyle/>
        <a:p>
          <a:endParaRPr lang="en-US"/>
        </a:p>
      </dgm:t>
    </dgm:pt>
    <dgm:pt modelId="{79E0A87E-EBB7-4B82-A4DC-369447394439}" type="pres">
      <dgm:prSet presAssocID="{242EE9A0-703A-4C02-B1CA-145FBF673017}" presName="Name0" presStyleCnt="0">
        <dgm:presLayoutVars>
          <dgm:chMax/>
          <dgm:chPref/>
          <dgm:dir/>
        </dgm:presLayoutVars>
      </dgm:prSet>
      <dgm:spPr/>
    </dgm:pt>
    <dgm:pt modelId="{97D65CFA-00C9-49A0-B509-EB6ED08CE17C}" type="pres">
      <dgm:prSet presAssocID="{BD7EA130-CD95-420B-8C97-F7AF19803F76}" presName="composite" presStyleCnt="0"/>
      <dgm:spPr/>
    </dgm:pt>
    <dgm:pt modelId="{8753E646-6200-49E7-88F4-53E9C4576503}" type="pres">
      <dgm:prSet presAssocID="{BD7EA130-CD95-420B-8C97-F7AF19803F76}" presName="Accent" presStyleLbl="alignNode1" presStyleIdx="0" presStyleCnt="1">
        <dgm:presLayoutVars>
          <dgm:chMax val="0"/>
          <dgm:chPref val="0"/>
        </dgm:presLayoutVars>
      </dgm:prSet>
      <dgm:spPr/>
    </dgm:pt>
    <dgm:pt modelId="{D2365EAB-6542-4D48-B1B3-2A6713DFD7E0}" type="pres">
      <dgm:prSet presAssocID="{BD7EA130-CD95-420B-8C97-F7AF19803F76}" presName="Image" presStyleLbl="bgImgPlace1" presStyleIdx="0" presStyleCnt="1" custScaleY="154671">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1798EEB9-2578-4646-B684-3C3C086C6F64}" type="pres">
      <dgm:prSet presAssocID="{BD7EA130-CD95-420B-8C97-F7AF19803F76}" presName="Parent" presStyleLbl="fgAccFollowNode1" presStyleIdx="0" presStyleCnt="1">
        <dgm:presLayoutVars>
          <dgm:chMax val="0"/>
          <dgm:chPref val="0"/>
          <dgm:bulletEnabled val="1"/>
        </dgm:presLayoutVars>
      </dgm:prSet>
      <dgm:spPr/>
      <dgm:t>
        <a:bodyPr/>
        <a:lstStyle/>
        <a:p>
          <a:endParaRPr lang="en-US"/>
        </a:p>
      </dgm:t>
    </dgm:pt>
    <dgm:pt modelId="{421A466E-D523-4E5F-9B51-13D596110AB7}" type="pres">
      <dgm:prSet presAssocID="{BD7EA130-CD95-420B-8C97-F7AF19803F76}" presName="Space" presStyleCnt="0">
        <dgm:presLayoutVars>
          <dgm:chMax val="0"/>
          <dgm:chPref val="0"/>
        </dgm:presLayoutVars>
      </dgm:prSet>
      <dgm:spPr/>
    </dgm:pt>
  </dgm:ptLst>
  <dgm:cxnLst>
    <dgm:cxn modelId="{37067685-1765-46A7-B421-156DC4FB3245}" srcId="{242EE9A0-703A-4C02-B1CA-145FBF673017}" destId="{BD7EA130-CD95-420B-8C97-F7AF19803F76}" srcOrd="0" destOrd="0" parTransId="{371A2B18-FA96-4C3A-9742-0ADD31BA45E7}" sibTransId="{96D28AF5-71CD-41D9-B9AB-C36F5363A4C9}"/>
    <dgm:cxn modelId="{2778D5DC-8FA8-4FCC-8E0B-8C4FC0A0EF25}" type="presOf" srcId="{242EE9A0-703A-4C02-B1CA-145FBF673017}" destId="{79E0A87E-EBB7-4B82-A4DC-369447394439}" srcOrd="0" destOrd="0" presId="urn:microsoft.com/office/officeart/2008/layout/AlternatingPictureCircles"/>
    <dgm:cxn modelId="{46772C6E-997E-470A-BFA7-F38EDDC0DDDC}" type="presOf" srcId="{BD7EA130-CD95-420B-8C97-F7AF19803F76}" destId="{1798EEB9-2578-4646-B684-3C3C086C6F64}" srcOrd="0" destOrd="0" presId="urn:microsoft.com/office/officeart/2008/layout/AlternatingPictureCircles"/>
    <dgm:cxn modelId="{C9CC9699-F937-4286-B67E-7CE3EDFF3D97}" type="presParOf" srcId="{79E0A87E-EBB7-4B82-A4DC-369447394439}" destId="{97D65CFA-00C9-49A0-B509-EB6ED08CE17C}" srcOrd="0" destOrd="0" presId="urn:microsoft.com/office/officeart/2008/layout/AlternatingPictureCircles"/>
    <dgm:cxn modelId="{AEDACDB6-ADE8-4B50-81C6-1535ADB18204}" type="presParOf" srcId="{97D65CFA-00C9-49A0-B509-EB6ED08CE17C}" destId="{8753E646-6200-49E7-88F4-53E9C4576503}" srcOrd="0" destOrd="0" presId="urn:microsoft.com/office/officeart/2008/layout/AlternatingPictureCircles"/>
    <dgm:cxn modelId="{24F3BFA3-163C-452D-9AC3-593CC11C5FE9}" type="presParOf" srcId="{97D65CFA-00C9-49A0-B509-EB6ED08CE17C}" destId="{D2365EAB-6542-4D48-B1B3-2A6713DFD7E0}" srcOrd="1" destOrd="0" presId="urn:microsoft.com/office/officeart/2008/layout/AlternatingPictureCircles"/>
    <dgm:cxn modelId="{22E1C162-0917-4CE3-A7DA-6C834CB75CF1}" type="presParOf" srcId="{97D65CFA-00C9-49A0-B509-EB6ED08CE17C}" destId="{1798EEB9-2578-4646-B684-3C3C086C6F64}" srcOrd="2" destOrd="0" presId="urn:microsoft.com/office/officeart/2008/layout/AlternatingPictureCircles"/>
    <dgm:cxn modelId="{AC5447CD-382B-4436-BA5A-5BC47F81986B}" type="presParOf" srcId="{97D65CFA-00C9-49A0-B509-EB6ED08CE17C}" destId="{421A466E-D523-4E5F-9B51-13D596110AB7}"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18EDE7-1F38-4821-8C6B-E2A4D0D31F41}"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9E0E4548-3036-4502-8AED-6AF9A4694B1B}">
      <dgm:prSet phldrT="[Text]" custT="1"/>
      <dgm:spPr/>
      <dgm:t>
        <a:bodyPr/>
        <a:lstStyle/>
        <a:p>
          <a:r>
            <a:rPr lang="en-US" sz="1200" b="0" dirty="0" smtClean="0"/>
            <a:t>Activating Prior Knowledge</a:t>
          </a:r>
          <a:endParaRPr lang="en-US" sz="1200" b="0" dirty="0"/>
        </a:p>
      </dgm:t>
    </dgm:pt>
    <dgm:pt modelId="{F4FA5A7C-D2B0-4622-AB54-50B4D1B9104E}" type="parTrans" cxnId="{E1D03F09-0107-4F10-BFA3-CDD534E3EB0D}">
      <dgm:prSet/>
      <dgm:spPr/>
      <dgm:t>
        <a:bodyPr/>
        <a:lstStyle/>
        <a:p>
          <a:endParaRPr lang="en-US"/>
        </a:p>
      </dgm:t>
    </dgm:pt>
    <dgm:pt modelId="{C8B83989-E155-404F-91D8-0BC56FCC45DB}" type="sibTrans" cxnId="{E1D03F09-0107-4F10-BFA3-CDD534E3EB0D}">
      <dgm:prSet/>
      <dgm:spPr/>
      <dgm:t>
        <a:bodyPr/>
        <a:lstStyle/>
        <a:p>
          <a:endParaRPr lang="en-US"/>
        </a:p>
      </dgm:t>
    </dgm:pt>
    <dgm:pt modelId="{B6E4C051-763D-40D9-A013-8BE3457F4667}" type="pres">
      <dgm:prSet presAssocID="{0A18EDE7-1F38-4821-8C6B-E2A4D0D31F41}" presName="Name0" presStyleCnt="0">
        <dgm:presLayoutVars>
          <dgm:chMax/>
          <dgm:chPref/>
          <dgm:dir/>
        </dgm:presLayoutVars>
      </dgm:prSet>
      <dgm:spPr/>
    </dgm:pt>
    <dgm:pt modelId="{BF6F1EE4-BE8D-4577-A8C9-DF7DFD2CE63D}" type="pres">
      <dgm:prSet presAssocID="{9E0E4548-3036-4502-8AED-6AF9A4694B1B}" presName="composite" presStyleCnt="0"/>
      <dgm:spPr/>
    </dgm:pt>
    <dgm:pt modelId="{C5B41A68-5560-4147-9128-B91055FDB094}" type="pres">
      <dgm:prSet presAssocID="{9E0E4548-3036-4502-8AED-6AF9A4694B1B}" presName="Accent" presStyleLbl="alignNode1" presStyleIdx="0" presStyleCnt="1" custScaleX="129816" custScaleY="129816" custLinFactNeighborX="51854" custLinFactNeighborY="-1346">
        <dgm:presLayoutVars>
          <dgm:chMax val="0"/>
          <dgm:chPref val="0"/>
        </dgm:presLayoutVars>
      </dgm:prSet>
      <dgm:spPr/>
    </dgm:pt>
    <dgm:pt modelId="{64F4F6DA-A416-4A9E-B2BE-A3A58405CFB4}" type="pres">
      <dgm:prSet presAssocID="{9E0E4548-3036-4502-8AED-6AF9A4694B1B}" presName="Image" presStyleLbl="bgImgPlace1" presStyleIdx="0" presStyleCnt="1" custScaleX="192334" custScaleY="296399">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5C4AFD4E-E00F-438E-905E-2D50DFA2F571}" type="pres">
      <dgm:prSet presAssocID="{9E0E4548-3036-4502-8AED-6AF9A4694B1B}" presName="Parent" presStyleLbl="fgAccFollowNode1" presStyleIdx="0" presStyleCnt="1" custScaleX="114762" custScaleY="114762" custLinFactNeighborX="33016" custLinFactNeighborY="-2588">
        <dgm:presLayoutVars>
          <dgm:chMax val="0"/>
          <dgm:chPref val="0"/>
          <dgm:bulletEnabled val="1"/>
        </dgm:presLayoutVars>
      </dgm:prSet>
      <dgm:spPr/>
      <dgm:t>
        <a:bodyPr/>
        <a:lstStyle/>
        <a:p>
          <a:endParaRPr lang="en-US"/>
        </a:p>
      </dgm:t>
    </dgm:pt>
    <dgm:pt modelId="{86146F19-A778-4009-B125-DFE8527DE604}" type="pres">
      <dgm:prSet presAssocID="{9E0E4548-3036-4502-8AED-6AF9A4694B1B}" presName="Space" presStyleCnt="0">
        <dgm:presLayoutVars>
          <dgm:chMax val="0"/>
          <dgm:chPref val="0"/>
        </dgm:presLayoutVars>
      </dgm:prSet>
      <dgm:spPr/>
    </dgm:pt>
  </dgm:ptLst>
  <dgm:cxnLst>
    <dgm:cxn modelId="{7420A07F-BEB8-487F-8F22-66839CD0BA0B}" type="presOf" srcId="{0A18EDE7-1F38-4821-8C6B-E2A4D0D31F41}" destId="{B6E4C051-763D-40D9-A013-8BE3457F4667}" srcOrd="0" destOrd="0" presId="urn:microsoft.com/office/officeart/2008/layout/AlternatingPictureCircles"/>
    <dgm:cxn modelId="{1D878A0C-606D-4FCA-9E44-0BDA17416697}" type="presOf" srcId="{9E0E4548-3036-4502-8AED-6AF9A4694B1B}" destId="{5C4AFD4E-E00F-438E-905E-2D50DFA2F571}" srcOrd="0" destOrd="0" presId="urn:microsoft.com/office/officeart/2008/layout/AlternatingPictureCircles"/>
    <dgm:cxn modelId="{E1D03F09-0107-4F10-BFA3-CDD534E3EB0D}" srcId="{0A18EDE7-1F38-4821-8C6B-E2A4D0D31F41}" destId="{9E0E4548-3036-4502-8AED-6AF9A4694B1B}" srcOrd="0" destOrd="0" parTransId="{F4FA5A7C-D2B0-4622-AB54-50B4D1B9104E}" sibTransId="{C8B83989-E155-404F-91D8-0BC56FCC45DB}"/>
    <dgm:cxn modelId="{66B02F15-2C81-4D04-9377-ACC184FD2737}" type="presParOf" srcId="{B6E4C051-763D-40D9-A013-8BE3457F4667}" destId="{BF6F1EE4-BE8D-4577-A8C9-DF7DFD2CE63D}" srcOrd="0" destOrd="0" presId="urn:microsoft.com/office/officeart/2008/layout/AlternatingPictureCircles"/>
    <dgm:cxn modelId="{9F994A00-5197-442B-AEA4-A31874BD5477}" type="presParOf" srcId="{BF6F1EE4-BE8D-4577-A8C9-DF7DFD2CE63D}" destId="{C5B41A68-5560-4147-9128-B91055FDB094}" srcOrd="0" destOrd="0" presId="urn:microsoft.com/office/officeart/2008/layout/AlternatingPictureCircles"/>
    <dgm:cxn modelId="{E362811D-91EB-4581-AEE6-0D789CDFC766}" type="presParOf" srcId="{BF6F1EE4-BE8D-4577-A8C9-DF7DFD2CE63D}" destId="{64F4F6DA-A416-4A9E-B2BE-A3A58405CFB4}" srcOrd="1" destOrd="0" presId="urn:microsoft.com/office/officeart/2008/layout/AlternatingPictureCircles"/>
    <dgm:cxn modelId="{7DA770AC-2222-43A9-83B2-370F3B27E015}" type="presParOf" srcId="{BF6F1EE4-BE8D-4577-A8C9-DF7DFD2CE63D}" destId="{5C4AFD4E-E00F-438E-905E-2D50DFA2F571}" srcOrd="2" destOrd="0" presId="urn:microsoft.com/office/officeart/2008/layout/AlternatingPictureCircles"/>
    <dgm:cxn modelId="{C4AC9802-4D6C-4644-A7A8-8DE6E2EB908A}" type="presParOf" srcId="{BF6F1EE4-BE8D-4577-A8C9-DF7DFD2CE63D}" destId="{86146F19-A778-4009-B125-DFE8527DE604}"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056647-D413-4521-A1E0-C892564BB767}"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A3243A5F-FD4D-4081-B090-5774D8AD0255}">
      <dgm:prSet phldrT="[Text]"/>
      <dgm:spPr/>
      <dgm:t>
        <a:bodyPr/>
        <a:lstStyle/>
        <a:p>
          <a:r>
            <a:rPr lang="en-US" dirty="0" smtClean="0"/>
            <a:t>Art</a:t>
          </a:r>
          <a:endParaRPr lang="en-US" dirty="0"/>
        </a:p>
      </dgm:t>
    </dgm:pt>
    <dgm:pt modelId="{AA9E6192-0D7C-478B-A75B-290F214AA489}" type="parTrans" cxnId="{67B0930A-2AD4-48FB-BC7B-5F62578B10C0}">
      <dgm:prSet/>
      <dgm:spPr/>
      <dgm:t>
        <a:bodyPr/>
        <a:lstStyle/>
        <a:p>
          <a:endParaRPr lang="en-US"/>
        </a:p>
      </dgm:t>
    </dgm:pt>
    <dgm:pt modelId="{2BD8FA19-B6D2-418D-BE2A-3FD4EEAD5516}" type="sibTrans" cxnId="{67B0930A-2AD4-48FB-BC7B-5F62578B10C0}">
      <dgm:prSet/>
      <dgm:spPr/>
      <dgm:t>
        <a:bodyPr/>
        <a:lstStyle/>
        <a:p>
          <a:endParaRPr lang="en-US"/>
        </a:p>
      </dgm:t>
    </dgm:pt>
    <dgm:pt modelId="{5B4D9DEC-62C4-40A4-BE28-F7A161482720}" type="pres">
      <dgm:prSet presAssocID="{21056647-D413-4521-A1E0-C892564BB767}" presName="Name0" presStyleCnt="0">
        <dgm:presLayoutVars>
          <dgm:chMax/>
          <dgm:chPref/>
          <dgm:dir/>
        </dgm:presLayoutVars>
      </dgm:prSet>
      <dgm:spPr/>
    </dgm:pt>
    <dgm:pt modelId="{84A25A19-D805-4770-A65F-9D118C818AE6}" type="pres">
      <dgm:prSet presAssocID="{A3243A5F-FD4D-4081-B090-5774D8AD0255}" presName="composite" presStyleCnt="0"/>
      <dgm:spPr/>
    </dgm:pt>
    <dgm:pt modelId="{01C2DCB9-E295-4545-BE04-8D8758CBE515}" type="pres">
      <dgm:prSet presAssocID="{A3243A5F-FD4D-4081-B090-5774D8AD0255}" presName="Accent" presStyleLbl="alignNode1" presStyleIdx="0" presStyleCnt="1">
        <dgm:presLayoutVars>
          <dgm:chMax val="0"/>
          <dgm:chPref val="0"/>
        </dgm:presLayoutVars>
      </dgm:prSet>
      <dgm:spPr/>
    </dgm:pt>
    <dgm:pt modelId="{0BBEB70C-5DA0-4345-B3E8-061FBEC13F46}" type="pres">
      <dgm:prSet presAssocID="{A3243A5F-FD4D-4081-B090-5774D8AD0255}" presName="Image" presStyleLbl="bgImgPlace1" presStyleIdx="0" presStyleCnt="1">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60D2F64D-BA1F-439E-B979-45FC78BDF842}" type="pres">
      <dgm:prSet presAssocID="{A3243A5F-FD4D-4081-B090-5774D8AD0255}" presName="Parent" presStyleLbl="fgAccFollowNode1" presStyleIdx="0" presStyleCnt="1">
        <dgm:presLayoutVars>
          <dgm:chMax val="0"/>
          <dgm:chPref val="0"/>
          <dgm:bulletEnabled val="1"/>
        </dgm:presLayoutVars>
      </dgm:prSet>
      <dgm:spPr/>
      <dgm:t>
        <a:bodyPr/>
        <a:lstStyle/>
        <a:p>
          <a:endParaRPr lang="en-US"/>
        </a:p>
      </dgm:t>
    </dgm:pt>
    <dgm:pt modelId="{84041995-016E-4A12-ADEA-A3C1E6972EF2}" type="pres">
      <dgm:prSet presAssocID="{A3243A5F-FD4D-4081-B090-5774D8AD0255}" presName="Space" presStyleCnt="0">
        <dgm:presLayoutVars>
          <dgm:chMax val="0"/>
          <dgm:chPref val="0"/>
        </dgm:presLayoutVars>
      </dgm:prSet>
      <dgm:spPr/>
    </dgm:pt>
  </dgm:ptLst>
  <dgm:cxnLst>
    <dgm:cxn modelId="{9F905471-8788-418F-BBBE-0B3475A59A9B}" type="presOf" srcId="{21056647-D413-4521-A1E0-C892564BB767}" destId="{5B4D9DEC-62C4-40A4-BE28-F7A161482720}" srcOrd="0" destOrd="0" presId="urn:microsoft.com/office/officeart/2008/layout/AlternatingPictureCircles"/>
    <dgm:cxn modelId="{67B0930A-2AD4-48FB-BC7B-5F62578B10C0}" srcId="{21056647-D413-4521-A1E0-C892564BB767}" destId="{A3243A5F-FD4D-4081-B090-5774D8AD0255}" srcOrd="0" destOrd="0" parTransId="{AA9E6192-0D7C-478B-A75B-290F214AA489}" sibTransId="{2BD8FA19-B6D2-418D-BE2A-3FD4EEAD5516}"/>
    <dgm:cxn modelId="{528D0776-92F3-403C-A29A-9B7B10672886}" type="presOf" srcId="{A3243A5F-FD4D-4081-B090-5774D8AD0255}" destId="{60D2F64D-BA1F-439E-B979-45FC78BDF842}" srcOrd="0" destOrd="0" presId="urn:microsoft.com/office/officeart/2008/layout/AlternatingPictureCircles"/>
    <dgm:cxn modelId="{F12FD5C4-F97D-4429-BB4C-D97B41D23BAA}" type="presParOf" srcId="{5B4D9DEC-62C4-40A4-BE28-F7A161482720}" destId="{84A25A19-D805-4770-A65F-9D118C818AE6}" srcOrd="0" destOrd="0" presId="urn:microsoft.com/office/officeart/2008/layout/AlternatingPictureCircles"/>
    <dgm:cxn modelId="{C4D64601-5E17-47F6-B385-C64C381714F9}" type="presParOf" srcId="{84A25A19-D805-4770-A65F-9D118C818AE6}" destId="{01C2DCB9-E295-4545-BE04-8D8758CBE515}" srcOrd="0" destOrd="0" presId="urn:microsoft.com/office/officeart/2008/layout/AlternatingPictureCircles"/>
    <dgm:cxn modelId="{D8204FBE-8D1A-402B-B592-EDCDF4D0F874}" type="presParOf" srcId="{84A25A19-D805-4770-A65F-9D118C818AE6}" destId="{0BBEB70C-5DA0-4345-B3E8-061FBEC13F46}" srcOrd="1" destOrd="0" presId="urn:microsoft.com/office/officeart/2008/layout/AlternatingPictureCircles"/>
    <dgm:cxn modelId="{0B716628-14BE-4DFA-9468-93FA6B0080D8}" type="presParOf" srcId="{84A25A19-D805-4770-A65F-9D118C818AE6}" destId="{60D2F64D-BA1F-439E-B979-45FC78BDF842}" srcOrd="2" destOrd="0" presId="urn:microsoft.com/office/officeart/2008/layout/AlternatingPictureCircles"/>
    <dgm:cxn modelId="{56ECFF9F-A465-4051-9D56-EF8702625331}" type="presParOf" srcId="{84A25A19-D805-4770-A65F-9D118C818AE6}" destId="{84041995-016E-4A12-ADEA-A3C1E6972EF2}"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DD1A3-C665-4119-A4F1-25BF47205077}">
      <dsp:nvSpPr>
        <dsp:cNvPr id="0" name=""/>
        <dsp:cNvSpPr/>
      </dsp:nvSpPr>
      <dsp:spPr>
        <a:xfrm>
          <a:off x="3132833" y="510205"/>
          <a:ext cx="3210098" cy="3209958"/>
        </a:xfrm>
        <a:prstGeom prst="donut">
          <a:avLst>
            <a:gd name="adj" fmla="val 1101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95086-80D4-44B2-95E3-F3D48663A5A7}">
      <dsp:nvSpPr>
        <dsp:cNvPr id="0" name=""/>
        <dsp:cNvSpPr/>
      </dsp:nvSpPr>
      <dsp:spPr>
        <a:xfrm>
          <a:off x="2622" y="622549"/>
          <a:ext cx="3948111" cy="29851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DC081-30F3-4982-8C2B-3C689E64A52F}">
      <dsp:nvSpPr>
        <dsp:cNvPr id="0" name=""/>
        <dsp:cNvSpPr/>
      </dsp:nvSpPr>
      <dsp:spPr>
        <a:xfrm>
          <a:off x="3485988" y="863285"/>
          <a:ext cx="2503788" cy="2503678"/>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Technology</a:t>
          </a:r>
          <a:endParaRPr lang="en-US" sz="2700" kern="1200" dirty="0"/>
        </a:p>
      </dsp:txBody>
      <dsp:txXfrm>
        <a:off x="3852659" y="1229940"/>
        <a:ext cx="1770446" cy="1770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71BE8-B706-4BD3-833B-192259B24F94}">
      <dsp:nvSpPr>
        <dsp:cNvPr id="0" name=""/>
        <dsp:cNvSpPr/>
      </dsp:nvSpPr>
      <dsp:spPr>
        <a:xfrm>
          <a:off x="1755920" y="1433154"/>
          <a:ext cx="1567408" cy="1567339"/>
        </a:xfrm>
        <a:prstGeom prst="donut">
          <a:avLst>
            <a:gd name="adj" fmla="val 1101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75D72-EDC3-46B4-AF5D-435D6B8D3054}">
      <dsp:nvSpPr>
        <dsp:cNvPr id="0" name=""/>
        <dsp:cNvSpPr/>
      </dsp:nvSpPr>
      <dsp:spPr>
        <a:xfrm>
          <a:off x="1855" y="946524"/>
          <a:ext cx="2379087" cy="25405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9000" b="-29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6835F-AC87-4812-92E5-8FE47650C0BF}">
      <dsp:nvSpPr>
        <dsp:cNvPr id="0" name=""/>
        <dsp:cNvSpPr/>
      </dsp:nvSpPr>
      <dsp:spPr>
        <a:xfrm>
          <a:off x="1928357" y="1605554"/>
          <a:ext cx="1222535" cy="1222481"/>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Math</a:t>
          </a:r>
          <a:endParaRPr lang="en-US" sz="3000" kern="1200" dirty="0"/>
        </a:p>
      </dsp:txBody>
      <dsp:txXfrm>
        <a:off x="2107393" y="1784582"/>
        <a:ext cx="864463" cy="864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99A78-A3EA-4B35-BAEB-5B14DA45CD89}">
      <dsp:nvSpPr>
        <dsp:cNvPr id="0" name=""/>
        <dsp:cNvSpPr/>
      </dsp:nvSpPr>
      <dsp:spPr>
        <a:xfrm>
          <a:off x="3112204" y="506846"/>
          <a:ext cx="3188961" cy="3188821"/>
        </a:xfrm>
        <a:prstGeom prst="donut">
          <a:avLst>
            <a:gd name="adj" fmla="val 1101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013F2-8620-4382-8D3E-D9AF95B50C99}">
      <dsp:nvSpPr>
        <dsp:cNvPr id="0" name=""/>
        <dsp:cNvSpPr/>
      </dsp:nvSpPr>
      <dsp:spPr>
        <a:xfrm>
          <a:off x="2605" y="618450"/>
          <a:ext cx="3922113" cy="296547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179A99-10D4-4826-A5D3-DD07267D523A}">
      <dsp:nvSpPr>
        <dsp:cNvPr id="0" name=""/>
        <dsp:cNvSpPr/>
      </dsp:nvSpPr>
      <dsp:spPr>
        <a:xfrm>
          <a:off x="3463034" y="857601"/>
          <a:ext cx="2487301" cy="2487192"/>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Science</a:t>
          </a:r>
          <a:endParaRPr lang="en-US" sz="3900" kern="1200" dirty="0"/>
        </a:p>
      </dsp:txBody>
      <dsp:txXfrm>
        <a:off x="3827291" y="1221842"/>
        <a:ext cx="1758787" cy="1758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3E646-6200-49E7-88F4-53E9C4576503}">
      <dsp:nvSpPr>
        <dsp:cNvPr id="0" name=""/>
        <dsp:cNvSpPr/>
      </dsp:nvSpPr>
      <dsp:spPr>
        <a:xfrm>
          <a:off x="1350946" y="1132156"/>
          <a:ext cx="1384264" cy="1384204"/>
        </a:xfrm>
        <a:prstGeom prst="donut">
          <a:avLst>
            <a:gd name="adj" fmla="val 1101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65EAB-6542-4D48-B1B3-2A6713DFD7E0}">
      <dsp:nvSpPr>
        <dsp:cNvPr id="0" name=""/>
        <dsp:cNvSpPr/>
      </dsp:nvSpPr>
      <dsp:spPr>
        <a:xfrm>
          <a:off x="1130" y="828723"/>
          <a:ext cx="1702511" cy="199100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8EEB9-2578-4646-B684-3C3C086C6F64}">
      <dsp:nvSpPr>
        <dsp:cNvPr id="0" name=""/>
        <dsp:cNvSpPr/>
      </dsp:nvSpPr>
      <dsp:spPr>
        <a:xfrm>
          <a:off x="1503234" y="1284411"/>
          <a:ext cx="1079688" cy="1079641"/>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Engineering</a:t>
          </a:r>
          <a:endParaRPr lang="en-US" sz="1100" kern="1200" dirty="0"/>
        </a:p>
      </dsp:txBody>
      <dsp:txXfrm>
        <a:off x="1661351" y="1442521"/>
        <a:ext cx="763454" cy="7634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41A68-5560-4147-9128-B91055FDB094}">
      <dsp:nvSpPr>
        <dsp:cNvPr id="0" name=""/>
        <dsp:cNvSpPr/>
      </dsp:nvSpPr>
      <dsp:spPr>
        <a:xfrm>
          <a:off x="2360809" y="947296"/>
          <a:ext cx="1718364" cy="1718288"/>
        </a:xfrm>
        <a:prstGeom prst="donut">
          <a:avLst>
            <a:gd name="adj" fmla="val 1101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4F6DA-A416-4A9E-B2BE-A3A58405CFB4}">
      <dsp:nvSpPr>
        <dsp:cNvPr id="0" name=""/>
        <dsp:cNvSpPr/>
      </dsp:nvSpPr>
      <dsp:spPr>
        <a:xfrm>
          <a:off x="257895" y="1"/>
          <a:ext cx="3131222" cy="36484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4AFD4E-E00F-438E-905E-2D50DFA2F571}">
      <dsp:nvSpPr>
        <dsp:cNvPr id="0" name=""/>
        <dsp:cNvSpPr/>
      </dsp:nvSpPr>
      <dsp:spPr>
        <a:xfrm>
          <a:off x="2710541" y="1205113"/>
          <a:ext cx="1184852" cy="1184800"/>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0" kern="1200" dirty="0" smtClean="0"/>
            <a:t>Activating Prior Knowledge</a:t>
          </a:r>
          <a:endParaRPr lang="en-US" sz="1200" b="0" kern="1200" dirty="0"/>
        </a:p>
      </dsp:txBody>
      <dsp:txXfrm>
        <a:off x="2884059" y="1378623"/>
        <a:ext cx="837816" cy="837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2DCB9-E295-4545-BE04-8D8758CBE515}">
      <dsp:nvSpPr>
        <dsp:cNvPr id="0" name=""/>
        <dsp:cNvSpPr/>
      </dsp:nvSpPr>
      <dsp:spPr>
        <a:xfrm>
          <a:off x="2106735" y="120718"/>
          <a:ext cx="2158958" cy="2158863"/>
        </a:xfrm>
        <a:prstGeom prst="donut">
          <a:avLst>
            <a:gd name="adj" fmla="val 1101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EB70C-5DA0-4345-B3E8-061FBEC13F46}">
      <dsp:nvSpPr>
        <dsp:cNvPr id="0" name=""/>
        <dsp:cNvSpPr/>
      </dsp:nvSpPr>
      <dsp:spPr>
        <a:xfrm>
          <a:off x="1506" y="196275"/>
          <a:ext cx="2655309" cy="200765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2F64D-BA1F-439E-B979-45FC78BDF842}">
      <dsp:nvSpPr>
        <dsp:cNvPr id="0" name=""/>
        <dsp:cNvSpPr/>
      </dsp:nvSpPr>
      <dsp:spPr>
        <a:xfrm>
          <a:off x="2344250" y="358182"/>
          <a:ext cx="1683927" cy="1683853"/>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Art</a:t>
          </a:r>
          <a:endParaRPr lang="en-US" sz="6500" kern="1200" dirty="0"/>
        </a:p>
      </dsp:txBody>
      <dsp:txXfrm>
        <a:off x="2590855" y="604777"/>
        <a:ext cx="1190717" cy="119066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F3A09-BFED-442B-A18C-A610A26A2797}" type="datetimeFigureOut">
              <a:rPr lang="en-US" smtClean="0"/>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DC50F-AADE-41E7-A738-A41E44228312}" type="slidenum">
              <a:rPr lang="en-US" smtClean="0"/>
              <a:t>‹#›</a:t>
            </a:fld>
            <a:endParaRPr lang="en-US"/>
          </a:p>
        </p:txBody>
      </p:sp>
    </p:spTree>
    <p:extLst>
      <p:ext uri="{BB962C8B-B14F-4D97-AF65-F5344CB8AC3E}">
        <p14:creationId xmlns:p14="http://schemas.microsoft.com/office/powerpoint/2010/main" val="364441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And as always, thank you to NSF for supporting this project!</a:t>
            </a: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A6E7D11-6FCC-2944-863F-AE8F53925DD8}" type="slidenum">
              <a:rPr lang="en-US" sz="1200">
                <a:solidFill>
                  <a:prstClr val="black"/>
                </a:solidFill>
              </a:rPr>
              <a:pPr eaLnBrk="1" hangingPunct="1"/>
              <a:t>25</a:t>
            </a:fld>
            <a:endParaRPr lang="en-US" sz="1200">
              <a:solidFill>
                <a:prstClr val="black"/>
              </a:solidFill>
            </a:endParaRPr>
          </a:p>
        </p:txBody>
      </p:sp>
    </p:spTree>
    <p:extLst>
      <p:ext uri="{BB962C8B-B14F-4D97-AF65-F5344CB8AC3E}">
        <p14:creationId xmlns:p14="http://schemas.microsoft.com/office/powerpoint/2010/main" val="74485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121817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112563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79B051-478D-5D49-A4DB-366E70717604}" type="datetimeFigureOut">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362660-AD15-0A4F-99E8-9472BA9FE4F8}" type="slidenum">
              <a:rPr lang="en-US"/>
              <a:pPr>
                <a:defRPr/>
              </a:pPr>
              <a:t>‹#›</a:t>
            </a:fld>
            <a:endParaRPr lang="en-US"/>
          </a:p>
        </p:txBody>
      </p:sp>
    </p:spTree>
    <p:extLst>
      <p:ext uri="{BB962C8B-B14F-4D97-AF65-F5344CB8AC3E}">
        <p14:creationId xmlns:p14="http://schemas.microsoft.com/office/powerpoint/2010/main" val="257685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99A445-537C-9C45-AE81-72D026B76B16}" type="datetimeFigureOut">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5A9558-CC99-9942-BE01-3D7F08141D9B}" type="slidenum">
              <a:rPr lang="en-US"/>
              <a:pPr>
                <a:defRPr/>
              </a:pPr>
              <a:t>‹#›</a:t>
            </a:fld>
            <a:endParaRPr lang="en-US"/>
          </a:p>
        </p:txBody>
      </p:sp>
    </p:spTree>
    <p:extLst>
      <p:ext uri="{BB962C8B-B14F-4D97-AF65-F5344CB8AC3E}">
        <p14:creationId xmlns:p14="http://schemas.microsoft.com/office/powerpoint/2010/main" val="189620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A21154-A00F-034A-8C9F-CC6EE4055868}" type="datetimeFigureOut">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A5BFC6-8B85-0940-AE4A-BA8B901218C6}" type="slidenum">
              <a:rPr lang="en-US"/>
              <a:pPr>
                <a:defRPr/>
              </a:pPr>
              <a:t>‹#›</a:t>
            </a:fld>
            <a:endParaRPr lang="en-US"/>
          </a:p>
        </p:txBody>
      </p:sp>
    </p:spTree>
    <p:extLst>
      <p:ext uri="{BB962C8B-B14F-4D97-AF65-F5344CB8AC3E}">
        <p14:creationId xmlns:p14="http://schemas.microsoft.com/office/powerpoint/2010/main" val="406185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88AB1-DE0B-4A63-B748-FA3AA9104C21}"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43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88AB1-DE0B-4A63-B748-FA3AA9104C21}" type="slidenum">
              <a:rPr lang="en-US" smtClean="0"/>
              <a:pPr/>
              <a:t>‹#›</a:t>
            </a:fld>
            <a:endParaRPr lang="en-US" dirty="0"/>
          </a:p>
        </p:txBody>
      </p:sp>
    </p:spTree>
    <p:extLst>
      <p:ext uri="{BB962C8B-B14F-4D97-AF65-F5344CB8AC3E}">
        <p14:creationId xmlns:p14="http://schemas.microsoft.com/office/powerpoint/2010/main" val="2092919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88AB1-DE0B-4A63-B748-FA3AA9104C2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4290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88AB1-DE0B-4A63-B748-FA3AA9104C21}" type="slidenum">
              <a:rPr lang="en-US" smtClean="0"/>
              <a:pPr/>
              <a:t>‹#›</a:t>
            </a:fld>
            <a:endParaRPr lang="en-US" dirty="0"/>
          </a:p>
        </p:txBody>
      </p:sp>
    </p:spTree>
    <p:extLst>
      <p:ext uri="{BB962C8B-B14F-4D97-AF65-F5344CB8AC3E}">
        <p14:creationId xmlns:p14="http://schemas.microsoft.com/office/powerpoint/2010/main" val="428279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488AB1-DE0B-4A63-B748-FA3AA9104C21}" type="slidenum">
              <a:rPr lang="en-US" smtClean="0"/>
              <a:pPr/>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08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488AB1-DE0B-4A63-B748-FA3AA9104C21}" type="slidenum">
              <a:rPr lang="en-US" smtClean="0"/>
              <a:pPr/>
              <a:t>‹#›</a:t>
            </a:fld>
            <a:endParaRPr lang="en-US" dirty="0"/>
          </a:p>
        </p:txBody>
      </p:sp>
    </p:spTree>
    <p:extLst>
      <p:ext uri="{BB962C8B-B14F-4D97-AF65-F5344CB8AC3E}">
        <p14:creationId xmlns:p14="http://schemas.microsoft.com/office/powerpoint/2010/main" val="4217082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488AB1-DE0B-4A63-B748-FA3AA9104C21}" type="slidenum">
              <a:rPr lang="en-US" smtClean="0"/>
              <a:pPr/>
              <a:t>‹#›</a:t>
            </a:fld>
            <a:endParaRPr lang="en-US" dirty="0"/>
          </a:p>
        </p:txBody>
      </p:sp>
    </p:spTree>
    <p:extLst>
      <p:ext uri="{BB962C8B-B14F-4D97-AF65-F5344CB8AC3E}">
        <p14:creationId xmlns:p14="http://schemas.microsoft.com/office/powerpoint/2010/main" val="303934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88AB1-DE0B-4A63-B748-FA3AA9104C21}" type="slidenum">
              <a:rPr lang="en-US" smtClean="0"/>
              <a:pPr/>
              <a:t>‹#›</a:t>
            </a:fld>
            <a:endParaRPr lang="en-US" dirty="0"/>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79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5F78F2-C218-874D-8757-71087432C6D3}" type="datetimeFigureOut">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007015-4824-8241-9435-1ED9C578149E}" type="slidenum">
              <a:rPr lang="en-US"/>
              <a:pPr>
                <a:defRPr/>
              </a:pPr>
              <a:t>‹#›</a:t>
            </a:fld>
            <a:endParaRPr lang="en-US"/>
          </a:p>
        </p:txBody>
      </p:sp>
    </p:spTree>
    <p:extLst>
      <p:ext uri="{BB962C8B-B14F-4D97-AF65-F5344CB8AC3E}">
        <p14:creationId xmlns:p14="http://schemas.microsoft.com/office/powerpoint/2010/main" val="4027523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88AB1-DE0B-4A63-B748-FA3AA9104C21}" type="slidenum">
              <a:rPr lang="en-US" smtClean="0"/>
              <a:pPr/>
              <a:t>‹#›</a:t>
            </a:fld>
            <a:endParaRPr lang="en-US" dirty="0"/>
          </a:p>
        </p:txBody>
      </p:sp>
    </p:spTree>
    <p:extLst>
      <p:ext uri="{BB962C8B-B14F-4D97-AF65-F5344CB8AC3E}">
        <p14:creationId xmlns:p14="http://schemas.microsoft.com/office/powerpoint/2010/main" val="241483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88AB1-DE0B-4A63-B748-FA3AA9104C21}" type="slidenum">
              <a:rPr lang="en-US" smtClean="0"/>
              <a:pPr/>
              <a:t>‹#›</a:t>
            </a:fld>
            <a:endParaRPr lang="en-US" dirty="0"/>
          </a:p>
        </p:txBody>
      </p:sp>
    </p:spTree>
    <p:extLst>
      <p:ext uri="{BB962C8B-B14F-4D97-AF65-F5344CB8AC3E}">
        <p14:creationId xmlns:p14="http://schemas.microsoft.com/office/powerpoint/2010/main" val="280007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E7A37-9E59-49CE-A198-6F6A2FAA8140}" type="datetimeFigureOut">
              <a:rPr lang="en-US" smtClean="0"/>
              <a:pPr/>
              <a:t>6/17/15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88AB1-DE0B-4A63-B748-FA3AA9104C21}" type="slidenum">
              <a:rPr lang="en-US" smtClean="0"/>
              <a:pPr/>
              <a:t>‹#›</a:t>
            </a:fld>
            <a:endParaRPr lang="en-US" dirty="0"/>
          </a:p>
        </p:txBody>
      </p:sp>
    </p:spTree>
    <p:extLst>
      <p:ext uri="{BB962C8B-B14F-4D97-AF65-F5344CB8AC3E}">
        <p14:creationId xmlns:p14="http://schemas.microsoft.com/office/powerpoint/2010/main" val="1013373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97791F-E557-4C35-B02F-B5364799AD90}" type="datetime1">
              <a:rPr lang="en-US"/>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1FB32CD-8BF9-42B0-8581-7F38FA1D5BF2}" type="slidenum">
              <a:rPr lang="en-US"/>
              <a:pPr/>
              <a:t>‹#›</a:t>
            </a:fld>
            <a:endParaRPr lang="en-US"/>
          </a:p>
        </p:txBody>
      </p:sp>
    </p:spTree>
    <p:extLst>
      <p:ext uri="{BB962C8B-B14F-4D97-AF65-F5344CB8AC3E}">
        <p14:creationId xmlns:p14="http://schemas.microsoft.com/office/powerpoint/2010/main" val="550353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57778"/>
            <a:ext cx="8229600" cy="3868385"/>
          </a:xfrm>
        </p:spPr>
        <p:txBody>
          <a:bodyPr/>
          <a:lstStyle>
            <a:lvl1pPr>
              <a:buClr>
                <a:srgbClr val="50A836"/>
              </a:buClr>
              <a:defRPr/>
            </a:lvl1pPr>
            <a:lvl2pPr>
              <a:buClr>
                <a:srgbClr val="50A836"/>
              </a:buClr>
              <a:defRPr/>
            </a:lvl2pPr>
            <a:lvl3pPr>
              <a:buClr>
                <a:srgbClr val="50A836"/>
              </a:buClr>
              <a:defRPr/>
            </a:lvl3pPr>
            <a:lvl4pPr>
              <a:buClr>
                <a:srgbClr val="50A836"/>
              </a:buClr>
              <a:defRPr/>
            </a:lvl4pPr>
            <a:lvl5pPr>
              <a:buClr>
                <a:srgbClr val="50A83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6568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C570176-0567-42B0-96B7-27C62C9ECA4E}" type="datetime1">
              <a:rPr lang="en-US"/>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7D1C832-4D89-4A05-A37B-71DAEB586BEA}" type="slidenum">
              <a:rPr lang="en-US"/>
              <a:pPr/>
              <a:t>‹#›</a:t>
            </a:fld>
            <a:endParaRPr lang="en-US"/>
          </a:p>
        </p:txBody>
      </p:sp>
    </p:spTree>
    <p:extLst>
      <p:ext uri="{BB962C8B-B14F-4D97-AF65-F5344CB8AC3E}">
        <p14:creationId xmlns:p14="http://schemas.microsoft.com/office/powerpoint/2010/main" val="2688729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16FE4EF-CC1F-40EB-9B66-6BE98A7F9B65}" type="datetime1">
              <a:rPr lang="en-US"/>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660B19E-4BF4-461A-A8B4-C2667DC5A60D}" type="slidenum">
              <a:rPr lang="en-US"/>
              <a:pPr/>
              <a:t>‹#›</a:t>
            </a:fld>
            <a:endParaRPr lang="en-US"/>
          </a:p>
        </p:txBody>
      </p:sp>
    </p:spTree>
    <p:extLst>
      <p:ext uri="{BB962C8B-B14F-4D97-AF65-F5344CB8AC3E}">
        <p14:creationId xmlns:p14="http://schemas.microsoft.com/office/powerpoint/2010/main" val="1892610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D92ECD6-7E41-4A29-85C1-81DCFCBFC8B3}" type="datetime1">
              <a:rPr lang="en-US"/>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1F2BE41-72C0-4F46-91A9-439700968E65}" type="slidenum">
              <a:rPr lang="en-US"/>
              <a:pPr/>
              <a:t>‹#›</a:t>
            </a:fld>
            <a:endParaRPr lang="en-US"/>
          </a:p>
        </p:txBody>
      </p:sp>
    </p:spTree>
    <p:extLst>
      <p:ext uri="{BB962C8B-B14F-4D97-AF65-F5344CB8AC3E}">
        <p14:creationId xmlns:p14="http://schemas.microsoft.com/office/powerpoint/2010/main" val="1165746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836DBEB-94C4-4B7B-9F78-392943970449}" type="datetime1">
              <a:rPr lang="en-US"/>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2C0A6CC-9F91-4FDC-9040-B06B6F087AEA}" type="slidenum">
              <a:rPr lang="en-US"/>
              <a:pPr/>
              <a:t>‹#›</a:t>
            </a:fld>
            <a:endParaRPr lang="en-US"/>
          </a:p>
        </p:txBody>
      </p:sp>
    </p:spTree>
    <p:extLst>
      <p:ext uri="{BB962C8B-B14F-4D97-AF65-F5344CB8AC3E}">
        <p14:creationId xmlns:p14="http://schemas.microsoft.com/office/powerpoint/2010/main" val="3389967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305AE03-D4F7-4799-A96A-3F3A81C21FED}" type="datetime1">
              <a:rPr lang="en-US"/>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1B02AF3-1535-4423-93D9-A07FD11A7B7A}" type="slidenum">
              <a:rPr lang="en-US"/>
              <a:pPr/>
              <a:t>‹#›</a:t>
            </a:fld>
            <a:endParaRPr lang="en-US"/>
          </a:p>
        </p:txBody>
      </p:sp>
    </p:spTree>
    <p:extLst>
      <p:ext uri="{BB962C8B-B14F-4D97-AF65-F5344CB8AC3E}">
        <p14:creationId xmlns:p14="http://schemas.microsoft.com/office/powerpoint/2010/main" val="199207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6DA12F-E123-6042-ADDF-01386DECF507}" type="datetimeFigureOut">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C7D531-23CC-C44A-AF08-960CB3DDA1F5}" type="slidenum">
              <a:rPr lang="en-US"/>
              <a:pPr>
                <a:defRPr/>
              </a:pPr>
              <a:t>‹#›</a:t>
            </a:fld>
            <a:endParaRPr lang="en-US"/>
          </a:p>
        </p:txBody>
      </p:sp>
    </p:spTree>
    <p:extLst>
      <p:ext uri="{BB962C8B-B14F-4D97-AF65-F5344CB8AC3E}">
        <p14:creationId xmlns:p14="http://schemas.microsoft.com/office/powerpoint/2010/main" val="1953306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D4AF30D-4049-48D0-865B-80103A749D4E}" type="datetime1">
              <a:rPr lang="en-US"/>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B60DB1E-DD6D-498E-84ED-7597ABC7A9A2}" type="slidenum">
              <a:rPr lang="en-US"/>
              <a:pPr/>
              <a:t>‹#›</a:t>
            </a:fld>
            <a:endParaRPr lang="en-US"/>
          </a:p>
        </p:txBody>
      </p:sp>
    </p:spTree>
    <p:extLst>
      <p:ext uri="{BB962C8B-B14F-4D97-AF65-F5344CB8AC3E}">
        <p14:creationId xmlns:p14="http://schemas.microsoft.com/office/powerpoint/2010/main" val="4072231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E96613-0673-4B80-8360-78A06D2B8561}" type="datetime1">
              <a:rPr lang="en-US"/>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552F9D-AF5A-41B3-ABE7-3CFCF1BB24BA}" type="slidenum">
              <a:rPr lang="en-US"/>
              <a:pPr/>
              <a:t>‹#›</a:t>
            </a:fld>
            <a:endParaRPr lang="en-US"/>
          </a:p>
        </p:txBody>
      </p:sp>
    </p:spTree>
    <p:extLst>
      <p:ext uri="{BB962C8B-B14F-4D97-AF65-F5344CB8AC3E}">
        <p14:creationId xmlns:p14="http://schemas.microsoft.com/office/powerpoint/2010/main" val="2517995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11BB2AB-24A1-49C2-B19B-C7BD8554208E}" type="datetime1">
              <a:rPr lang="en-US"/>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F98B39-B7BF-49C1-933B-8D9FCBC17C32}" type="slidenum">
              <a:rPr lang="en-US"/>
              <a:pPr/>
              <a:t>‹#›</a:t>
            </a:fld>
            <a:endParaRPr lang="en-US"/>
          </a:p>
        </p:txBody>
      </p:sp>
    </p:spTree>
    <p:extLst>
      <p:ext uri="{BB962C8B-B14F-4D97-AF65-F5344CB8AC3E}">
        <p14:creationId xmlns:p14="http://schemas.microsoft.com/office/powerpoint/2010/main" val="2148500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BD71AB-851D-49F1-9239-95CC385F323A}" type="datetime1">
              <a:rPr lang="en-US"/>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8D1A5D-6116-4575-9E55-349FA9F36ABD}" type="slidenum">
              <a:rPr lang="en-US"/>
              <a:pPr/>
              <a:t>‹#›</a:t>
            </a:fld>
            <a:endParaRPr lang="en-US"/>
          </a:p>
        </p:txBody>
      </p:sp>
    </p:spTree>
    <p:extLst>
      <p:ext uri="{BB962C8B-B14F-4D97-AF65-F5344CB8AC3E}">
        <p14:creationId xmlns:p14="http://schemas.microsoft.com/office/powerpoint/2010/main" val="711533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354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20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03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228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280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67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125FB9-1157-0249-91BE-1777BFA9B933}" type="datetimeFigureOut">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796A87-6B2D-294B-BA78-E328106055CB}" type="slidenum">
              <a:rPr lang="en-US"/>
              <a:pPr>
                <a:defRPr/>
              </a:pPr>
              <a:t>‹#›</a:t>
            </a:fld>
            <a:endParaRPr lang="en-US"/>
          </a:p>
        </p:txBody>
      </p:sp>
    </p:spTree>
    <p:extLst>
      <p:ext uri="{BB962C8B-B14F-4D97-AF65-F5344CB8AC3E}">
        <p14:creationId xmlns:p14="http://schemas.microsoft.com/office/powerpoint/2010/main" val="481801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799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781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322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699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40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9F5919-D280-9749-ACF1-13D7D7201FEF}" type="datetimeFigureOut">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4219584-A5C5-AB47-8E35-8AF63D0925A5}" type="slidenum">
              <a:rPr lang="en-US"/>
              <a:pPr>
                <a:defRPr/>
              </a:pPr>
              <a:t>‹#›</a:t>
            </a:fld>
            <a:endParaRPr lang="en-US"/>
          </a:p>
        </p:txBody>
      </p:sp>
    </p:spTree>
    <p:extLst>
      <p:ext uri="{BB962C8B-B14F-4D97-AF65-F5344CB8AC3E}">
        <p14:creationId xmlns:p14="http://schemas.microsoft.com/office/powerpoint/2010/main" val="423742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32DF7B-CA4A-5345-940D-6928A3A1254A}" type="datetimeFigureOut">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1515707-795F-A146-8C55-DF574B5F8B03}" type="slidenum">
              <a:rPr lang="en-US"/>
              <a:pPr>
                <a:defRPr/>
              </a:pPr>
              <a:t>‹#›</a:t>
            </a:fld>
            <a:endParaRPr lang="en-US"/>
          </a:p>
        </p:txBody>
      </p:sp>
    </p:spTree>
    <p:extLst>
      <p:ext uri="{BB962C8B-B14F-4D97-AF65-F5344CB8AC3E}">
        <p14:creationId xmlns:p14="http://schemas.microsoft.com/office/powerpoint/2010/main" val="349805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0A8F58-BE14-3243-9EDD-8C6112ECEC2F}" type="datetimeFigureOut">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814B157-B626-A740-AAE6-301C46525183}" type="slidenum">
              <a:rPr lang="en-US"/>
              <a:pPr>
                <a:defRPr/>
              </a:pPr>
              <a:t>‹#›</a:t>
            </a:fld>
            <a:endParaRPr lang="en-US"/>
          </a:p>
        </p:txBody>
      </p:sp>
    </p:spTree>
    <p:extLst>
      <p:ext uri="{BB962C8B-B14F-4D97-AF65-F5344CB8AC3E}">
        <p14:creationId xmlns:p14="http://schemas.microsoft.com/office/powerpoint/2010/main" val="361522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2C9D19-81BB-BE4D-9115-814CD5F12A49}" type="datetimeFigureOut">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363419-405E-A143-80F1-7AF6AFC18BEE}" type="slidenum">
              <a:rPr lang="en-US"/>
              <a:pPr>
                <a:defRPr/>
              </a:pPr>
              <a:t>‹#›</a:t>
            </a:fld>
            <a:endParaRPr lang="en-US"/>
          </a:p>
        </p:txBody>
      </p:sp>
    </p:spTree>
    <p:extLst>
      <p:ext uri="{BB962C8B-B14F-4D97-AF65-F5344CB8AC3E}">
        <p14:creationId xmlns:p14="http://schemas.microsoft.com/office/powerpoint/2010/main" val="91141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B44146-E73A-9D48-BABE-33E9FA0743EB}" type="datetimeFigureOut">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C67623-6CC2-E542-AF99-F5D9C285F24C}" type="slidenum">
              <a:rPr lang="en-US"/>
              <a:pPr>
                <a:defRPr/>
              </a:pPr>
              <a:t>‹#›</a:t>
            </a:fld>
            <a:endParaRPr lang="en-US"/>
          </a:p>
        </p:txBody>
      </p:sp>
    </p:spTree>
    <p:extLst>
      <p:ext uri="{BB962C8B-B14F-4D97-AF65-F5344CB8AC3E}">
        <p14:creationId xmlns:p14="http://schemas.microsoft.com/office/powerpoint/2010/main" val="28326708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defTabSz="457200" fontAlgn="base">
              <a:spcBef>
                <a:spcPct val="0"/>
              </a:spcBef>
              <a:spcAft>
                <a:spcPct val="0"/>
              </a:spcAft>
              <a:defRPr/>
            </a:pPr>
            <a:fld id="{4E23A7FB-007C-934D-92CF-3D79281A68CC}" type="datetimeFigureOut">
              <a:rPr lang="en-US">
                <a:ea typeface="MS PGothic" charset="0"/>
              </a:rPr>
              <a:pPr defTabSz="457200" fontAlgn="base">
                <a:spcBef>
                  <a:spcPct val="0"/>
                </a:spcBef>
                <a:spcAft>
                  <a:spcPct val="0"/>
                </a:spcAft>
                <a:defRPr/>
              </a:pPr>
              <a:t>6/17/15</a:t>
            </a:fld>
            <a:endParaRPr lang="en-US">
              <a:ea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535119E5-0117-8942-B9DA-C48C766C8EC8}" type="slidenum">
              <a:rPr lang="en-US">
                <a:ea typeface="MS PGothic" charset="0"/>
              </a:rPr>
              <a:pPr defTabSz="457200" fontAlgn="base">
                <a:spcBef>
                  <a:spcPct val="0"/>
                </a:spcBef>
                <a:spcAft>
                  <a:spcPct val="0"/>
                </a:spcAft>
                <a:defRPr/>
              </a:pPr>
              <a:t>‹#›</a:t>
            </a:fld>
            <a:endParaRPr lang="en-US">
              <a:ea typeface="MS PGothic" charset="0"/>
            </a:endParaRPr>
          </a:p>
        </p:txBody>
      </p:sp>
    </p:spTree>
    <p:extLst>
      <p:ext uri="{BB962C8B-B14F-4D97-AF65-F5344CB8AC3E}">
        <p14:creationId xmlns:p14="http://schemas.microsoft.com/office/powerpoint/2010/main" val="12151074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4D4E7A37-9E59-49CE-A198-6F6A2FAA8140}" type="datetimeFigureOut">
              <a:rPr lang="en-US" smtClean="0"/>
              <a:pPr/>
              <a:t>6/17/15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fld id="{1F488AB1-DE0B-4A63-B748-FA3AA9104C21}" type="slidenum">
              <a:rPr lang="en-US" smtClean="0"/>
              <a:pPr/>
              <a:t>‹#›</a:t>
            </a:fld>
            <a:endParaRPr lang="en-US" dirty="0"/>
          </a:p>
        </p:txBody>
      </p:sp>
    </p:spTree>
    <p:extLst>
      <p:ext uri="{BB962C8B-B14F-4D97-AF65-F5344CB8AC3E}">
        <p14:creationId xmlns:p14="http://schemas.microsoft.com/office/powerpoint/2010/main" val="293178307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96" charset="0"/>
              </a:defRPr>
            </a:lvl1pPr>
          </a:lstStyle>
          <a:p>
            <a:pPr defTabSz="457200" fontAlgn="base">
              <a:spcBef>
                <a:spcPct val="0"/>
              </a:spcBef>
              <a:spcAft>
                <a:spcPct val="0"/>
              </a:spcAft>
            </a:pPr>
            <a:fld id="{19918A47-5E7B-4985-8C99-FD100879F0F8}" type="datetime1">
              <a:rPr lang="en-US" smtClean="0"/>
              <a:pPr defTabSz="457200" fontAlgn="base">
                <a:spcBef>
                  <a:spcPct val="0"/>
                </a:spcBef>
                <a:spcAft>
                  <a:spcPct val="0"/>
                </a:spcAft>
              </a:pPr>
              <a:t>6/17/15</a:t>
            </a:fld>
            <a:endParaRPr lang="en-US"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96" charset="0"/>
              </a:defRPr>
            </a:lvl1pPr>
          </a:lstStyle>
          <a:p>
            <a:pPr defTabSz="457200" fontAlgn="base">
              <a:spcBef>
                <a:spcPct val="0"/>
              </a:spcBef>
              <a:spcAft>
                <a:spcPct val="0"/>
              </a:spcAft>
            </a:pPr>
            <a:fld id="{1E30C1EE-CDFD-46C0-9F9D-E30F4BD3E984}" type="slidenum">
              <a:rPr lang="en-US" smtClean="0"/>
              <a:pPr defTabSz="457200" fontAlgn="base">
                <a:spcBef>
                  <a:spcPct val="0"/>
                </a:spcBef>
                <a:spcAft>
                  <a:spcPct val="0"/>
                </a:spcAft>
              </a:pPr>
              <a:t>‹#›</a:t>
            </a:fld>
            <a:endParaRPr lang="en-US" smtClean="0"/>
          </a:p>
        </p:txBody>
      </p:sp>
    </p:spTree>
    <p:extLst>
      <p:ext uri="{BB962C8B-B14F-4D97-AF65-F5344CB8AC3E}">
        <p14:creationId xmlns:p14="http://schemas.microsoft.com/office/powerpoint/2010/main" val="84986923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96" charset="0"/>
          <a:ea typeface="ヒラギノ角ゴ Pro W3" charset="-128"/>
        </a:defRPr>
      </a:lvl2pPr>
      <a:lvl3pPr algn="ctr" defTabSz="457200" rtl="0" fontAlgn="base">
        <a:spcBef>
          <a:spcPct val="0"/>
        </a:spcBef>
        <a:spcAft>
          <a:spcPct val="0"/>
        </a:spcAft>
        <a:defRPr sz="4400">
          <a:solidFill>
            <a:schemeClr val="tx1"/>
          </a:solidFill>
          <a:latin typeface="Calibri" pitchFamily="-96" charset="0"/>
          <a:ea typeface="ヒラギノ角ゴ Pro W3" charset="-128"/>
        </a:defRPr>
      </a:lvl3pPr>
      <a:lvl4pPr algn="ctr" defTabSz="457200" rtl="0" fontAlgn="base">
        <a:spcBef>
          <a:spcPct val="0"/>
        </a:spcBef>
        <a:spcAft>
          <a:spcPct val="0"/>
        </a:spcAft>
        <a:defRPr sz="4400">
          <a:solidFill>
            <a:schemeClr val="tx1"/>
          </a:solidFill>
          <a:latin typeface="Calibri" pitchFamily="-96" charset="0"/>
          <a:ea typeface="ヒラギノ角ゴ Pro W3" charset="-128"/>
        </a:defRPr>
      </a:lvl4pPr>
      <a:lvl5pPr algn="ctr" defTabSz="457200" rtl="0" fontAlgn="base">
        <a:spcBef>
          <a:spcPct val="0"/>
        </a:spcBef>
        <a:spcAft>
          <a:spcPct val="0"/>
        </a:spcAft>
        <a:defRPr sz="4400">
          <a:solidFill>
            <a:schemeClr val="tx1"/>
          </a:solidFill>
          <a:latin typeface="Calibri" pitchFamily="-96"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96"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96"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96"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96" charset="0"/>
          <a:ea typeface="ヒラギノ角ゴ Pro W3"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025982-1153-41CE-BDD6-C5F316ECF61B}" type="datetimeFigureOut">
              <a:rPr lang="en-US" smtClean="0">
                <a:solidFill>
                  <a:prstClr val="black">
                    <a:tint val="75000"/>
                  </a:prstClr>
                </a:solidFill>
              </a:rPr>
              <a:pPr/>
              <a:t>6/17/15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6EC122-4CA7-4F3F-AE7F-84AEA66E6B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30843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png"/><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0.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8.jpeg"/><Relationship Id="rId1" Type="http://schemas.openxmlformats.org/officeDocument/2006/relationships/slideLayout" Target="../slideLayouts/slideLayout20.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40.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0.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31.jpeg"/><Relationship Id="rId1" Type="http://schemas.openxmlformats.org/officeDocument/2006/relationships/slideLayout" Target="../slideLayouts/slideLayout18.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8.xml"/><Relationship Id="rId2"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8.xml"/><Relationship Id="rId2"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40.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40.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7.png"/><Relationship Id="rId1" Type="http://schemas.openxmlformats.org/officeDocument/2006/relationships/slideLayout" Target="../slideLayouts/slideLayout40.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7.png"/><Relationship Id="rId1" Type="http://schemas.openxmlformats.org/officeDocument/2006/relationships/slideLayout" Target="../slideLayouts/slideLayout40.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8.jpe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0.png"/><Relationship Id="rId1" Type="http://schemas.openxmlformats.org/officeDocument/2006/relationships/slideLayout" Target="../slideLayouts/slideLayout40.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1050" y="857251"/>
            <a:ext cx="8052667" cy="5143499"/>
          </a:xfrm>
          <a:prstGeom prst="rect">
            <a:avLst/>
          </a:prstGeom>
        </p:spPr>
      </p:pic>
      <p:sp>
        <p:nvSpPr>
          <p:cNvPr id="3" name="TextBox 2"/>
          <p:cNvSpPr txBox="1"/>
          <p:nvPr/>
        </p:nvSpPr>
        <p:spPr>
          <a:xfrm>
            <a:off x="1029757" y="5256934"/>
            <a:ext cx="4309972" cy="507831"/>
          </a:xfrm>
          <a:prstGeom prst="rect">
            <a:avLst/>
          </a:prstGeom>
          <a:noFill/>
        </p:spPr>
        <p:txBody>
          <a:bodyPr wrap="square" rtlCol="0">
            <a:spAutoFit/>
          </a:bodyPr>
          <a:lstStyle/>
          <a:p>
            <a:pPr algn="just"/>
            <a:r>
              <a:rPr lang="en-US" sz="2700" dirty="0">
                <a:solidFill>
                  <a:srgbClr val="FF0000"/>
                </a:solidFill>
                <a:latin typeface="Adobe Gothic Std B" panose="020B0800000000000000" pitchFamily="34" charset="-128"/>
                <a:ea typeface="Adobe Gothic Std B" panose="020B0800000000000000" pitchFamily="34" charset="-128"/>
              </a:rPr>
              <a:t>NANO-LAB-ORATION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55664">
            <a:off x="4090575" y="1049902"/>
            <a:ext cx="777639" cy="791234"/>
          </a:xfrm>
          <a:prstGeom prst="rect">
            <a:avLst/>
          </a:prstGeom>
        </p:spPr>
      </p:pic>
      <p:sp>
        <p:nvSpPr>
          <p:cNvPr id="10" name="TextBox 9"/>
          <p:cNvSpPr txBox="1"/>
          <p:nvPr/>
        </p:nvSpPr>
        <p:spPr>
          <a:xfrm rot="20770645">
            <a:off x="5467032" y="4754662"/>
            <a:ext cx="3009380" cy="784830"/>
          </a:xfrm>
          <a:prstGeom prst="rect">
            <a:avLst/>
          </a:prstGeom>
          <a:noFill/>
        </p:spPr>
        <p:txBody>
          <a:bodyPr wrap="square" rtlCol="0">
            <a:spAutoFit/>
          </a:bodyPr>
          <a:lstStyle/>
          <a:p>
            <a:pPr algn="just"/>
            <a:r>
              <a:rPr lang="en-US" sz="1500" dirty="0">
                <a:solidFill>
                  <a:srgbClr val="FF0000"/>
                </a:solidFill>
                <a:latin typeface="Adobe Gothic Std B" panose="020B0800000000000000" pitchFamily="34" charset="-128"/>
                <a:ea typeface="Adobe Gothic Std B" panose="020B0800000000000000" pitchFamily="34" charset="-128"/>
              </a:rPr>
              <a:t>Jacqueline Gardner</a:t>
            </a:r>
          </a:p>
          <a:p>
            <a:pPr algn="just"/>
            <a:r>
              <a:rPr lang="en-US" sz="1500" dirty="0">
                <a:solidFill>
                  <a:srgbClr val="FF0000"/>
                </a:solidFill>
                <a:latin typeface="Adobe Gothic Std B" panose="020B0800000000000000" pitchFamily="34" charset="-128"/>
                <a:ea typeface="Adobe Gothic Std B" panose="020B0800000000000000" pitchFamily="34" charset="-128"/>
              </a:rPr>
              <a:t>Programming Director</a:t>
            </a:r>
          </a:p>
          <a:p>
            <a:pPr algn="just"/>
            <a:r>
              <a:rPr lang="en-US" sz="1500" dirty="0">
                <a:solidFill>
                  <a:srgbClr val="FF0000"/>
                </a:solidFill>
                <a:latin typeface="Adobe Gothic Std B" panose="020B0800000000000000" pitchFamily="34" charset="-128"/>
                <a:ea typeface="Adobe Gothic Std B" panose="020B0800000000000000" pitchFamily="34" charset="-128"/>
              </a:rPr>
              <a:t>Children</a:t>
            </a:r>
            <a:r>
              <a:rPr lang="en-US" sz="15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a:t>
            </a:r>
            <a:r>
              <a:rPr lang="en-US" sz="1500" dirty="0">
                <a:solidFill>
                  <a:srgbClr val="FF0000"/>
                </a:solidFill>
                <a:latin typeface="Adobe Gothic Std B" panose="020B0800000000000000" pitchFamily="34" charset="-128"/>
                <a:ea typeface="Adobe Gothic Std B" panose="020B0800000000000000" pitchFamily="34" charset="-128"/>
              </a:rPr>
              <a:t>s Museum of Eau Claire</a:t>
            </a:r>
            <a:endParaRPr lang="en-US" sz="2100" dirty="0">
              <a:solidFill>
                <a:srgbClr val="FF0000"/>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26070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65858" y="1645472"/>
            <a:ext cx="8494807" cy="2431435"/>
          </a:xfrm>
          <a:prstGeom prst="rect">
            <a:avLst/>
          </a:prstGeom>
          <a:noFill/>
        </p:spPr>
        <p:txBody>
          <a:bodyPr wrap="square" rtlCol="0">
            <a:spAutoFit/>
          </a:bodyPr>
          <a:lstStyle/>
          <a:p>
            <a:pPr defTabSz="457200" fontAlgn="base">
              <a:spcBef>
                <a:spcPct val="0"/>
              </a:spcBef>
              <a:spcAft>
                <a:spcPct val="0"/>
              </a:spcAft>
            </a:pPr>
            <a:endParaRPr lang="en-US" sz="3600" dirty="0" smtClean="0">
              <a:solidFill>
                <a:prstClr val="black"/>
              </a:solidFill>
              <a:latin typeface="Arial" charset="0"/>
            </a:endParaRPr>
          </a:p>
          <a:p>
            <a:pPr marL="285750" indent="-285750" defTabSz="457200" fontAlgn="base">
              <a:spcBef>
                <a:spcPct val="0"/>
              </a:spcBef>
              <a:spcAft>
                <a:spcPct val="0"/>
              </a:spcAft>
              <a:buFont typeface="Arial" pitchFamily="34" charset="0"/>
              <a:buChar char="•"/>
            </a:pPr>
            <a:r>
              <a:rPr lang="en-US" sz="3200" dirty="0" smtClean="0">
                <a:solidFill>
                  <a:prstClr val="black"/>
                </a:solidFill>
                <a:latin typeface="Arial" charset="0"/>
              </a:rPr>
              <a:t>How </a:t>
            </a:r>
            <a:r>
              <a:rPr lang="en-US" sz="3200" dirty="0">
                <a:solidFill>
                  <a:prstClr val="black"/>
                </a:solidFill>
                <a:latin typeface="Arial" charset="0"/>
              </a:rPr>
              <a:t>young is </a:t>
            </a:r>
            <a:r>
              <a:rPr lang="en-US" sz="3200" dirty="0" smtClean="0">
                <a:solidFill>
                  <a:prstClr val="black"/>
                </a:solidFill>
                <a:latin typeface="Arial" charset="0"/>
              </a:rPr>
              <a:t>your expected audience?</a:t>
            </a:r>
          </a:p>
          <a:p>
            <a:pPr defTabSz="457200" fontAlgn="base">
              <a:spcBef>
                <a:spcPct val="0"/>
              </a:spcBef>
              <a:spcAft>
                <a:spcPct val="0"/>
              </a:spcAft>
            </a:pPr>
            <a:r>
              <a:rPr lang="en-US" sz="2000" dirty="0" smtClean="0">
                <a:solidFill>
                  <a:prstClr val="black"/>
                </a:solidFill>
                <a:latin typeface="Arial" charset="0"/>
              </a:rPr>
              <a:t> </a:t>
            </a:r>
          </a:p>
          <a:p>
            <a:pPr marL="285750" indent="-285750" defTabSz="457200" fontAlgn="base">
              <a:spcBef>
                <a:spcPct val="0"/>
              </a:spcBef>
              <a:spcAft>
                <a:spcPct val="0"/>
              </a:spcAft>
              <a:buFont typeface="Arial" pitchFamily="34" charset="0"/>
              <a:buChar char="•"/>
            </a:pPr>
            <a:r>
              <a:rPr lang="en-US" sz="3200" dirty="0" smtClean="0">
                <a:solidFill>
                  <a:prstClr val="black"/>
                </a:solidFill>
                <a:latin typeface="Arial" charset="0"/>
              </a:rPr>
              <a:t> </a:t>
            </a:r>
            <a:r>
              <a:rPr lang="en-US" sz="3200" dirty="0">
                <a:solidFill>
                  <a:prstClr val="black"/>
                </a:solidFill>
                <a:latin typeface="Arial" charset="0"/>
              </a:rPr>
              <a:t>What can you anticipate them </a:t>
            </a:r>
            <a:r>
              <a:rPr lang="en-US" sz="3200" dirty="0" smtClean="0">
                <a:solidFill>
                  <a:prstClr val="black"/>
                </a:solidFill>
                <a:latin typeface="Arial" charset="0"/>
              </a:rPr>
              <a:t>already knowing about your subject?</a:t>
            </a:r>
          </a:p>
        </p:txBody>
      </p:sp>
      <p:sp>
        <p:nvSpPr>
          <p:cNvPr id="5" name="Title 2"/>
          <p:cNvSpPr txBox="1">
            <a:spLocks/>
          </p:cNvSpPr>
          <p:nvPr/>
        </p:nvSpPr>
        <p:spPr bwMode="auto">
          <a:xfrm>
            <a:off x="365858" y="1062703"/>
            <a:ext cx="7683438" cy="11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37500" lnSpcReduction="20000"/>
          </a:bodyPr>
          <a:lst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96" charset="0"/>
                <a:ea typeface="ヒラギノ角ゴ Pro W3" charset="-128"/>
              </a:defRPr>
            </a:lvl2pPr>
            <a:lvl3pPr algn="ctr" defTabSz="457200" rtl="0" fontAlgn="base">
              <a:spcBef>
                <a:spcPct val="0"/>
              </a:spcBef>
              <a:spcAft>
                <a:spcPct val="0"/>
              </a:spcAft>
              <a:defRPr sz="4400">
                <a:solidFill>
                  <a:schemeClr val="tx1"/>
                </a:solidFill>
                <a:latin typeface="Calibri" pitchFamily="-96" charset="0"/>
                <a:ea typeface="ヒラギノ角ゴ Pro W3" charset="-128"/>
              </a:defRPr>
            </a:lvl3pPr>
            <a:lvl4pPr algn="ctr" defTabSz="457200" rtl="0" fontAlgn="base">
              <a:spcBef>
                <a:spcPct val="0"/>
              </a:spcBef>
              <a:spcAft>
                <a:spcPct val="0"/>
              </a:spcAft>
              <a:defRPr sz="4400">
                <a:solidFill>
                  <a:schemeClr val="tx1"/>
                </a:solidFill>
                <a:latin typeface="Calibri" pitchFamily="-96" charset="0"/>
                <a:ea typeface="ヒラギノ角ゴ Pro W3" charset="-128"/>
              </a:defRPr>
            </a:lvl4pPr>
            <a:lvl5pPr algn="ctr" defTabSz="457200" rtl="0" fontAlgn="base">
              <a:spcBef>
                <a:spcPct val="0"/>
              </a:spcBef>
              <a:spcAft>
                <a:spcPct val="0"/>
              </a:spcAft>
              <a:defRPr sz="4400">
                <a:solidFill>
                  <a:schemeClr val="tx1"/>
                </a:solidFill>
                <a:latin typeface="Calibri" pitchFamily="-96"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96"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96"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96"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96" charset="0"/>
                <a:ea typeface="ヒラギノ角ゴ Pro W3" charset="-128"/>
              </a:defRPr>
            </a:lvl9pPr>
          </a:lstStyle>
          <a:p>
            <a:pPr algn="l"/>
            <a:r>
              <a:rPr lang="en-US" sz="8900" b="1" dirty="0" smtClean="0">
                <a:solidFill>
                  <a:prstClr val="black"/>
                </a:solidFill>
              </a:rPr>
              <a:t>Questions to ask yourself as you design a new Nano program:</a:t>
            </a:r>
            <a:r>
              <a:rPr lang="en-US" dirty="0" smtClean="0">
                <a:solidFill>
                  <a:prstClr val="black"/>
                </a:solidFill>
              </a:rPr>
              <a:t/>
            </a:r>
            <a:br>
              <a:rPr lang="en-US" dirty="0" smtClean="0">
                <a:solidFill>
                  <a:prstClr val="black"/>
                </a:solidFill>
              </a:rPr>
            </a:br>
            <a:endParaRPr lang="en-US" dirty="0">
              <a:solidFill>
                <a:prstClr val="black"/>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3758" y="3890345"/>
            <a:ext cx="2498571" cy="229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2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7352" y="846138"/>
            <a:ext cx="8229600" cy="1143000"/>
          </a:xfrm>
        </p:spPr>
        <p:txBody>
          <a:bodyPr>
            <a:normAutofit fontScale="90000"/>
          </a:bodyPr>
          <a:lstStyle/>
          <a:p>
            <a:pPr algn="l"/>
            <a:r>
              <a:rPr lang="en-US" b="1" dirty="0" smtClean="0"/>
              <a:t>If you know the age group you are working with…</a:t>
            </a:r>
            <a:endParaRPr lang="en-US" b="1" dirty="0"/>
          </a:p>
        </p:txBody>
      </p:sp>
      <p:sp>
        <p:nvSpPr>
          <p:cNvPr id="5" name="Content Placeholder 2"/>
          <p:cNvSpPr>
            <a:spLocks noGrp="1"/>
          </p:cNvSpPr>
          <p:nvPr>
            <p:ph idx="1"/>
          </p:nvPr>
        </p:nvSpPr>
        <p:spPr>
          <a:xfrm>
            <a:off x="457200" y="2182321"/>
            <a:ext cx="8229600" cy="4342327"/>
          </a:xfrm>
        </p:spPr>
        <p:txBody>
          <a:bodyPr>
            <a:normAutofit lnSpcReduction="10000"/>
          </a:bodyPr>
          <a:lstStyle/>
          <a:p>
            <a:pPr marL="0" indent="0">
              <a:buNone/>
            </a:pPr>
            <a:r>
              <a:rPr lang="en-US" dirty="0" smtClean="0"/>
              <a:t>Ask the teachers in your community directly if you can, and look </a:t>
            </a:r>
            <a:r>
              <a:rPr lang="en-US" dirty="0"/>
              <a:t>at </a:t>
            </a:r>
            <a:r>
              <a:rPr lang="en-US" dirty="0" smtClean="0"/>
              <a:t>national </a:t>
            </a:r>
            <a:r>
              <a:rPr lang="en-US" dirty="0"/>
              <a:t>standards and state </a:t>
            </a:r>
            <a:r>
              <a:rPr lang="en-US" dirty="0" smtClean="0"/>
              <a:t>standards.</a:t>
            </a:r>
            <a:r>
              <a:rPr lang="en-US" dirty="0"/>
              <a:t/>
            </a:r>
            <a:br>
              <a:rPr lang="en-US" dirty="0"/>
            </a:br>
            <a:r>
              <a:rPr lang="en-US" dirty="0"/>
              <a:t/>
            </a:r>
            <a:br>
              <a:rPr lang="en-US" dirty="0"/>
            </a:br>
            <a:r>
              <a:rPr lang="en-US" dirty="0" smtClean="0"/>
              <a:t>For Nano programs, pay particularly close attention to national standards sections with this header:</a:t>
            </a:r>
            <a:r>
              <a:rPr lang="en-US" dirty="0"/>
              <a:t/>
            </a:r>
            <a:br>
              <a:rPr lang="en-US" dirty="0"/>
            </a:br>
            <a:r>
              <a:rPr lang="en-US" i="1" dirty="0"/>
              <a:t>Physical Science- Structure and Properties of Matter</a:t>
            </a:r>
          </a:p>
          <a:p>
            <a:endParaRPr lang="en-US" dirty="0"/>
          </a:p>
        </p:txBody>
      </p:sp>
    </p:spTree>
    <p:extLst>
      <p:ext uri="{BB962C8B-B14F-4D97-AF65-F5344CB8AC3E}">
        <p14:creationId xmlns:p14="http://schemas.microsoft.com/office/powerpoint/2010/main" val="406263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335" y="804277"/>
            <a:ext cx="8479665" cy="1754326"/>
          </a:xfrm>
          <a:prstGeom prst="rect">
            <a:avLst/>
          </a:prstGeom>
        </p:spPr>
        <p:txBody>
          <a:bodyPr wrap="square">
            <a:spAutoFit/>
          </a:bodyPr>
          <a:lstStyle/>
          <a:p>
            <a:pPr defTabSz="457200" fontAlgn="base">
              <a:spcBef>
                <a:spcPct val="0"/>
              </a:spcBef>
              <a:spcAft>
                <a:spcPct val="0"/>
              </a:spcAft>
            </a:pPr>
            <a:r>
              <a:rPr lang="en-US" sz="3600" b="1" dirty="0">
                <a:solidFill>
                  <a:prstClr val="black"/>
                </a:solidFill>
                <a:latin typeface="Arial" charset="0"/>
              </a:rPr>
              <a:t>If you </a:t>
            </a:r>
            <a:r>
              <a:rPr lang="en-US" sz="3600" b="1" dirty="0" smtClean="0">
                <a:solidFill>
                  <a:prstClr val="black"/>
                </a:solidFill>
                <a:latin typeface="Arial" charset="0"/>
              </a:rPr>
              <a:t>don’t know </a:t>
            </a:r>
            <a:r>
              <a:rPr lang="en-US" sz="3600" b="1" dirty="0">
                <a:solidFill>
                  <a:prstClr val="black"/>
                </a:solidFill>
                <a:latin typeface="Arial" charset="0"/>
              </a:rPr>
              <a:t>the age group you are working </a:t>
            </a:r>
            <a:r>
              <a:rPr lang="en-US" sz="3600" b="1" dirty="0" smtClean="0">
                <a:solidFill>
                  <a:prstClr val="black"/>
                </a:solidFill>
                <a:latin typeface="Arial" charset="0"/>
              </a:rPr>
              <a:t>with or are anticipating mixed groups…</a:t>
            </a:r>
            <a:endParaRPr lang="en-US" sz="3600" b="1" dirty="0">
              <a:solidFill>
                <a:prstClr val="black"/>
              </a:solidFill>
              <a:latin typeface="Arial" charset="0"/>
            </a:endParaRPr>
          </a:p>
        </p:txBody>
      </p:sp>
      <p:sp>
        <p:nvSpPr>
          <p:cNvPr id="5" name="TextBox 4"/>
          <p:cNvSpPr txBox="1"/>
          <p:nvPr/>
        </p:nvSpPr>
        <p:spPr>
          <a:xfrm>
            <a:off x="437882" y="2772177"/>
            <a:ext cx="8172718" cy="3816429"/>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Arial" charset="0"/>
              </a:rPr>
              <a:t>Build extra time into your program to allow you to ask your audience questions. This will allow you to </a:t>
            </a:r>
            <a:r>
              <a:rPr lang="en-US" sz="3200" dirty="0">
                <a:solidFill>
                  <a:prstClr val="black"/>
                </a:solidFill>
                <a:latin typeface="Arial" charset="0"/>
              </a:rPr>
              <a:t>determine their </a:t>
            </a:r>
            <a:r>
              <a:rPr lang="en-US" sz="3200" dirty="0" smtClean="0">
                <a:solidFill>
                  <a:prstClr val="black"/>
                </a:solidFill>
                <a:latin typeface="Arial" charset="0"/>
              </a:rPr>
              <a:t>level of knowledge :</a:t>
            </a:r>
          </a:p>
          <a:p>
            <a:pPr defTabSz="457200" fontAlgn="base">
              <a:spcBef>
                <a:spcPct val="0"/>
              </a:spcBef>
              <a:spcAft>
                <a:spcPct val="0"/>
              </a:spcAft>
            </a:pPr>
            <a:endParaRPr lang="en-US" sz="3200" dirty="0" smtClean="0">
              <a:solidFill>
                <a:prstClr val="black"/>
              </a:solidFill>
              <a:latin typeface="Arial" charset="0"/>
            </a:endParaRPr>
          </a:p>
          <a:p>
            <a:pPr marL="285750" indent="-285750" defTabSz="457200" fontAlgn="base">
              <a:spcBef>
                <a:spcPct val="0"/>
              </a:spcBef>
              <a:spcAft>
                <a:spcPct val="0"/>
              </a:spcAft>
              <a:buFont typeface="Arial" pitchFamily="34" charset="0"/>
              <a:buChar char="•"/>
            </a:pPr>
            <a:r>
              <a:rPr lang="en-US" sz="3200" dirty="0" smtClean="0">
                <a:solidFill>
                  <a:prstClr val="black"/>
                </a:solidFill>
                <a:latin typeface="Arial" charset="0"/>
              </a:rPr>
              <a:t>“</a:t>
            </a:r>
            <a:r>
              <a:rPr lang="en-US" sz="3200" dirty="0">
                <a:solidFill>
                  <a:prstClr val="black"/>
                </a:solidFill>
                <a:latin typeface="Arial" charset="0"/>
              </a:rPr>
              <a:t>What do you think nanotechnology is</a:t>
            </a:r>
            <a:r>
              <a:rPr lang="en-US" sz="3200" dirty="0" smtClean="0">
                <a:solidFill>
                  <a:prstClr val="black"/>
                </a:solidFill>
                <a:latin typeface="Arial" charset="0"/>
              </a:rPr>
              <a:t>?”</a:t>
            </a:r>
          </a:p>
          <a:p>
            <a:pPr marL="285750" indent="-285750" defTabSz="457200" fontAlgn="base">
              <a:spcBef>
                <a:spcPct val="0"/>
              </a:spcBef>
              <a:spcAft>
                <a:spcPct val="0"/>
              </a:spcAft>
              <a:buFont typeface="Arial" pitchFamily="34" charset="0"/>
              <a:buChar char="•"/>
            </a:pPr>
            <a:r>
              <a:rPr lang="en-US" sz="3200" dirty="0" smtClean="0">
                <a:solidFill>
                  <a:prstClr val="black"/>
                </a:solidFill>
                <a:latin typeface="Arial" charset="0"/>
              </a:rPr>
              <a:t> </a:t>
            </a:r>
            <a:r>
              <a:rPr lang="en-US" sz="3200" dirty="0">
                <a:solidFill>
                  <a:prstClr val="black"/>
                </a:solidFill>
                <a:latin typeface="Arial" charset="0"/>
              </a:rPr>
              <a:t>“Do you know what </a:t>
            </a:r>
            <a:r>
              <a:rPr lang="en-US" sz="3200" dirty="0" smtClean="0">
                <a:solidFill>
                  <a:prstClr val="black"/>
                </a:solidFill>
                <a:latin typeface="Arial" charset="0"/>
              </a:rPr>
              <a:t>an atom is?”</a:t>
            </a:r>
            <a:endParaRPr lang="en-US" sz="3200" dirty="0">
              <a:solidFill>
                <a:prstClr val="black"/>
              </a:solidFill>
              <a:latin typeface="Arial" charset="0"/>
            </a:endParaRPr>
          </a:p>
          <a:p>
            <a:pPr defTabSz="457200" fontAlgn="base">
              <a:spcBef>
                <a:spcPct val="0"/>
              </a:spcBef>
              <a:spcAft>
                <a:spcPct val="0"/>
              </a:spcAft>
            </a:pPr>
            <a:endParaRPr lang="en-US" dirty="0">
              <a:solidFill>
                <a:prstClr val="black"/>
              </a:solidFill>
              <a:latin typeface="Arial" charset="0"/>
            </a:endParaRPr>
          </a:p>
        </p:txBody>
      </p:sp>
    </p:spTree>
    <p:extLst>
      <p:ext uri="{BB962C8B-B14F-4D97-AF65-F5344CB8AC3E}">
        <p14:creationId xmlns:p14="http://schemas.microsoft.com/office/powerpoint/2010/main" val="97688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0456" y="2249721"/>
            <a:ext cx="8873544" cy="4154984"/>
          </a:xfrm>
          <a:prstGeom prst="rect">
            <a:avLst/>
          </a:prstGeom>
          <a:noFill/>
        </p:spPr>
        <p:txBody>
          <a:bodyPr wrap="square" rtlCol="0">
            <a:spAutoFit/>
          </a:bodyPr>
          <a:lstStyle/>
          <a:p>
            <a:pPr defTabSz="457200" fontAlgn="base">
              <a:spcBef>
                <a:spcPct val="0"/>
              </a:spcBef>
              <a:spcAft>
                <a:spcPct val="0"/>
              </a:spcAft>
            </a:pPr>
            <a:r>
              <a:rPr lang="en-US" sz="3000" dirty="0" smtClean="0">
                <a:solidFill>
                  <a:prstClr val="black"/>
                </a:solidFill>
                <a:latin typeface="Arial" charset="0"/>
              </a:rPr>
              <a:t>Be prepared to define </a:t>
            </a:r>
            <a:r>
              <a:rPr lang="en-US" sz="3000" i="1" dirty="0" smtClean="0">
                <a:solidFill>
                  <a:prstClr val="black"/>
                </a:solidFill>
                <a:latin typeface="Arial" charset="0"/>
              </a:rPr>
              <a:t>every</a:t>
            </a:r>
            <a:r>
              <a:rPr lang="en-US" sz="3000" dirty="0" smtClean="0">
                <a:solidFill>
                  <a:prstClr val="black"/>
                </a:solidFill>
                <a:latin typeface="Arial" charset="0"/>
              </a:rPr>
              <a:t> new term you introduce. Break complex terms down into simpler ones that include concepts at the appropriate level.</a:t>
            </a:r>
          </a:p>
          <a:p>
            <a:pPr defTabSz="457200" fontAlgn="base">
              <a:spcBef>
                <a:spcPct val="0"/>
              </a:spcBef>
              <a:spcAft>
                <a:spcPct val="0"/>
              </a:spcAft>
            </a:pPr>
            <a:r>
              <a:rPr lang="en-US" sz="3000" dirty="0" smtClean="0">
                <a:solidFill>
                  <a:prstClr val="black"/>
                </a:solidFill>
                <a:latin typeface="Arial" charset="0"/>
              </a:rPr>
              <a:t> </a:t>
            </a:r>
            <a:r>
              <a:rPr lang="en-US" sz="3000" dirty="0">
                <a:solidFill>
                  <a:prstClr val="black"/>
                </a:solidFill>
                <a:latin typeface="Arial" charset="0"/>
              </a:rPr>
              <a:t/>
            </a:r>
            <a:br>
              <a:rPr lang="en-US" sz="3000" dirty="0">
                <a:solidFill>
                  <a:prstClr val="black"/>
                </a:solidFill>
                <a:latin typeface="Arial" charset="0"/>
              </a:rPr>
            </a:br>
            <a:r>
              <a:rPr lang="en-US" sz="3000" dirty="0" smtClean="0">
                <a:solidFill>
                  <a:prstClr val="black"/>
                </a:solidFill>
                <a:latin typeface="Arial" charset="0"/>
              </a:rPr>
              <a:t>The term </a:t>
            </a:r>
            <a:r>
              <a:rPr lang="en-US" sz="3000" i="1" dirty="0" smtClean="0">
                <a:solidFill>
                  <a:prstClr val="black"/>
                </a:solidFill>
                <a:latin typeface="Arial" charset="0"/>
              </a:rPr>
              <a:t>nanotechnology</a:t>
            </a:r>
            <a:r>
              <a:rPr lang="en-US" sz="3000" dirty="0" smtClean="0">
                <a:solidFill>
                  <a:prstClr val="black"/>
                </a:solidFill>
                <a:latin typeface="Arial" charset="0"/>
              </a:rPr>
              <a:t>, for example:</a:t>
            </a:r>
          </a:p>
          <a:p>
            <a:pPr marL="742950" lvl="1" indent="-285750" defTabSz="457200" fontAlgn="base">
              <a:spcBef>
                <a:spcPct val="0"/>
              </a:spcBef>
              <a:spcAft>
                <a:spcPct val="0"/>
              </a:spcAft>
              <a:buFont typeface="Arial" pitchFamily="34" charset="0"/>
              <a:buChar char="•"/>
            </a:pPr>
            <a:r>
              <a:rPr lang="en-US" sz="3000" i="1" dirty="0" smtClean="0">
                <a:solidFill>
                  <a:prstClr val="black"/>
                </a:solidFill>
                <a:latin typeface="Arial" charset="0"/>
              </a:rPr>
              <a:t>Nano</a:t>
            </a:r>
            <a:r>
              <a:rPr lang="en-US" sz="3000" dirty="0" smtClean="0">
                <a:solidFill>
                  <a:prstClr val="black"/>
                </a:solidFill>
                <a:latin typeface="Arial" charset="0"/>
              </a:rPr>
              <a:t> can be equated with something small. </a:t>
            </a:r>
          </a:p>
          <a:p>
            <a:pPr marL="742950" lvl="1" indent="-285750" defTabSz="457200" fontAlgn="base">
              <a:spcBef>
                <a:spcPct val="0"/>
              </a:spcBef>
              <a:spcAft>
                <a:spcPct val="0"/>
              </a:spcAft>
              <a:buFont typeface="Arial" pitchFamily="34" charset="0"/>
              <a:buChar char="•"/>
            </a:pPr>
            <a:r>
              <a:rPr lang="en-US" sz="3000" i="1" dirty="0" smtClean="0">
                <a:solidFill>
                  <a:prstClr val="black"/>
                </a:solidFill>
                <a:latin typeface="Arial" charset="0"/>
              </a:rPr>
              <a:t>Technology </a:t>
            </a:r>
            <a:r>
              <a:rPr lang="en-US" sz="3000" dirty="0" smtClean="0">
                <a:solidFill>
                  <a:prstClr val="black"/>
                </a:solidFill>
                <a:latin typeface="Arial" charset="0"/>
              </a:rPr>
              <a:t>involves  something used as a tool.</a:t>
            </a:r>
          </a:p>
          <a:p>
            <a:pPr defTabSz="457200" fontAlgn="base">
              <a:spcBef>
                <a:spcPct val="0"/>
              </a:spcBef>
              <a:spcAft>
                <a:spcPct val="0"/>
              </a:spcAft>
            </a:pPr>
            <a:endParaRPr lang="en-US" sz="2400" dirty="0" smtClean="0">
              <a:solidFill>
                <a:prstClr val="black"/>
              </a:solidFill>
              <a:latin typeface="Arial" charset="0"/>
            </a:endParaRPr>
          </a:p>
        </p:txBody>
      </p:sp>
      <p:sp>
        <p:nvSpPr>
          <p:cNvPr id="7" name="Rectangle 6"/>
          <p:cNvSpPr/>
          <p:nvPr/>
        </p:nvSpPr>
        <p:spPr>
          <a:xfrm>
            <a:off x="632138" y="919977"/>
            <a:ext cx="8077200" cy="1200329"/>
          </a:xfrm>
          <a:prstGeom prst="rect">
            <a:avLst/>
          </a:prstGeom>
        </p:spPr>
        <p:txBody>
          <a:bodyPr wrap="square">
            <a:spAutoFit/>
          </a:bodyPr>
          <a:lstStyle/>
          <a:p>
            <a:pPr defTabSz="457200" fontAlgn="base">
              <a:spcBef>
                <a:spcPct val="0"/>
              </a:spcBef>
              <a:spcAft>
                <a:spcPct val="0"/>
              </a:spcAft>
            </a:pPr>
            <a:r>
              <a:rPr lang="en-US" sz="3600" b="1" dirty="0">
                <a:solidFill>
                  <a:prstClr val="black"/>
                </a:solidFill>
                <a:latin typeface="Arial" charset="0"/>
              </a:rPr>
              <a:t>If you </a:t>
            </a:r>
            <a:r>
              <a:rPr lang="en-US" sz="3600" b="1" dirty="0" smtClean="0">
                <a:solidFill>
                  <a:prstClr val="black"/>
                </a:solidFill>
                <a:latin typeface="Arial" charset="0"/>
              </a:rPr>
              <a:t>find your audience is working from an elementary level…</a:t>
            </a:r>
            <a:endParaRPr lang="en-US" sz="3600" b="1" dirty="0">
              <a:solidFill>
                <a:prstClr val="black"/>
              </a:solidFill>
              <a:latin typeface="Arial" charset="0"/>
            </a:endParaRPr>
          </a:p>
        </p:txBody>
      </p:sp>
    </p:spTree>
    <p:extLst>
      <p:ext uri="{BB962C8B-B14F-4D97-AF65-F5344CB8AC3E}">
        <p14:creationId xmlns:p14="http://schemas.microsoft.com/office/powerpoint/2010/main" val="489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111876"/>
            <a:ext cx="8229600" cy="1143000"/>
          </a:xfrm>
        </p:spPr>
        <p:txBody>
          <a:bodyPr>
            <a:normAutofit fontScale="90000"/>
          </a:bodyPr>
          <a:lstStyle/>
          <a:p>
            <a:pPr algn="l"/>
            <a:r>
              <a:rPr lang="en-US" sz="4000" b="1" dirty="0"/>
              <a:t>If you find your audience is working from an elementary level…</a:t>
            </a:r>
            <a:r>
              <a:rPr lang="en-US" b="1" dirty="0"/>
              <a:t/>
            </a:r>
            <a:br>
              <a:rPr lang="en-US" b="1" dirty="0"/>
            </a:br>
            <a:endParaRPr lang="en-US" b="1" dirty="0"/>
          </a:p>
        </p:txBody>
      </p:sp>
      <p:sp>
        <p:nvSpPr>
          <p:cNvPr id="7" name="Content Placeholder 2"/>
          <p:cNvSpPr>
            <a:spLocks noGrp="1"/>
          </p:cNvSpPr>
          <p:nvPr>
            <p:ph idx="1"/>
          </p:nvPr>
        </p:nvSpPr>
        <p:spPr>
          <a:xfrm>
            <a:off x="180304" y="1463898"/>
            <a:ext cx="8354096" cy="4953000"/>
          </a:xfrm>
        </p:spPr>
        <p:txBody>
          <a:bodyPr>
            <a:noAutofit/>
          </a:bodyPr>
          <a:lstStyle/>
          <a:p>
            <a:pPr marL="0" indent="0">
              <a:buNone/>
            </a:pPr>
            <a:endParaRPr lang="en-US" sz="2800" dirty="0"/>
          </a:p>
          <a:p>
            <a:pPr marL="0" indent="0">
              <a:buNone/>
            </a:pPr>
            <a:r>
              <a:rPr lang="en-US" dirty="0" smtClean="0"/>
              <a:t>Ask </a:t>
            </a:r>
            <a:r>
              <a:rPr lang="en-US" dirty="0"/>
              <a:t>participants to provide </a:t>
            </a:r>
            <a:r>
              <a:rPr lang="en-US" dirty="0" smtClean="0"/>
              <a:t>examples for a new definition. Use </a:t>
            </a:r>
            <a:r>
              <a:rPr lang="en-US" dirty="0"/>
              <a:t>what they give you to construct analogies and </a:t>
            </a:r>
            <a:r>
              <a:rPr lang="en-US" dirty="0" smtClean="0"/>
              <a:t>comparisons:</a:t>
            </a:r>
          </a:p>
          <a:p>
            <a:pPr marL="0" indent="0">
              <a:buNone/>
            </a:pPr>
            <a:r>
              <a:rPr lang="en-US" dirty="0" smtClean="0"/>
              <a:t>“</a:t>
            </a:r>
            <a:r>
              <a:rPr lang="en-US" dirty="0"/>
              <a:t>A mouse is really small, but a molecule is even smaller. One hair on that mouse’s back might be 100,000 nanometers across. A DNA molecule is only </a:t>
            </a:r>
            <a:r>
              <a:rPr lang="en-US" i="1" dirty="0"/>
              <a:t>two</a:t>
            </a:r>
            <a:r>
              <a:rPr lang="en-US" dirty="0"/>
              <a:t> nanometers across</a:t>
            </a:r>
            <a:r>
              <a:rPr lang="en-US" dirty="0" smtClean="0"/>
              <a:t>.”</a:t>
            </a:r>
          </a:p>
          <a:p>
            <a:pPr marL="0" indent="0">
              <a:buNone/>
            </a:pPr>
            <a:r>
              <a:rPr lang="en-US" sz="800" dirty="0" smtClean="0"/>
              <a:t> </a:t>
            </a:r>
            <a:r>
              <a:rPr lang="en-US" sz="2800" dirty="0"/>
              <a:t/>
            </a:r>
            <a:br>
              <a:rPr lang="en-US" sz="2800" dirty="0"/>
            </a:br>
            <a:endParaRPr lang="en-US" sz="2800" dirty="0"/>
          </a:p>
        </p:txBody>
      </p:sp>
      <p:pic>
        <p:nvPicPr>
          <p:cNvPr id="8" name="Picture 2" descr="C:\Users\Johnmc\AppData\Local\Microsoft\Windows\Temporary Internet Files\Content.IE5\7WZ4EXVF\mouse[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7600" y="5181600"/>
            <a:ext cx="1390012" cy="108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1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70644" y="739214"/>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96" charset="0"/>
                <a:ea typeface="ヒラギノ角ゴ Pro W3" charset="-128"/>
              </a:defRPr>
            </a:lvl2pPr>
            <a:lvl3pPr algn="ctr" defTabSz="457200" rtl="0" fontAlgn="base">
              <a:spcBef>
                <a:spcPct val="0"/>
              </a:spcBef>
              <a:spcAft>
                <a:spcPct val="0"/>
              </a:spcAft>
              <a:defRPr sz="4400">
                <a:solidFill>
                  <a:schemeClr val="tx1"/>
                </a:solidFill>
                <a:latin typeface="Calibri" pitchFamily="-96" charset="0"/>
                <a:ea typeface="ヒラギノ角ゴ Pro W3" charset="-128"/>
              </a:defRPr>
            </a:lvl3pPr>
            <a:lvl4pPr algn="ctr" defTabSz="457200" rtl="0" fontAlgn="base">
              <a:spcBef>
                <a:spcPct val="0"/>
              </a:spcBef>
              <a:spcAft>
                <a:spcPct val="0"/>
              </a:spcAft>
              <a:defRPr sz="4400">
                <a:solidFill>
                  <a:schemeClr val="tx1"/>
                </a:solidFill>
                <a:latin typeface="Calibri" pitchFamily="-96" charset="0"/>
                <a:ea typeface="ヒラギノ角ゴ Pro W3" charset="-128"/>
              </a:defRPr>
            </a:lvl4pPr>
            <a:lvl5pPr algn="ctr" defTabSz="457200" rtl="0" fontAlgn="base">
              <a:spcBef>
                <a:spcPct val="0"/>
              </a:spcBef>
              <a:spcAft>
                <a:spcPct val="0"/>
              </a:spcAft>
              <a:defRPr sz="4400">
                <a:solidFill>
                  <a:schemeClr val="tx1"/>
                </a:solidFill>
                <a:latin typeface="Calibri" pitchFamily="-96"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96"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96"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96"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96" charset="0"/>
                <a:ea typeface="ヒラギノ角ゴ Pro W3" charset="-128"/>
              </a:defRPr>
            </a:lvl9pPr>
          </a:lstStyle>
          <a:p>
            <a:pPr algn="l"/>
            <a:r>
              <a:rPr lang="en-US" sz="3600" b="1" dirty="0" smtClean="0">
                <a:solidFill>
                  <a:prstClr val="black"/>
                </a:solidFill>
              </a:rPr>
              <a:t>Other considerations for working with a young audience include…</a:t>
            </a:r>
            <a:endParaRPr lang="en-US" sz="3600" b="1" dirty="0">
              <a:solidFill>
                <a:prstClr val="black"/>
              </a:solidFill>
            </a:endParaRPr>
          </a:p>
        </p:txBody>
      </p:sp>
      <p:sp>
        <p:nvSpPr>
          <p:cNvPr id="5" name="TextBox 4"/>
          <p:cNvSpPr txBox="1"/>
          <p:nvPr/>
        </p:nvSpPr>
        <p:spPr>
          <a:xfrm>
            <a:off x="170644" y="1818117"/>
            <a:ext cx="8690019" cy="4401205"/>
          </a:xfrm>
          <a:prstGeom prst="rect">
            <a:avLst/>
          </a:prstGeom>
          <a:noFill/>
        </p:spPr>
        <p:txBody>
          <a:bodyPr wrap="square" rtlCol="0">
            <a:spAutoFit/>
          </a:bodyPr>
          <a:lstStyle/>
          <a:p>
            <a:pPr defTabSz="457200" fontAlgn="base">
              <a:spcBef>
                <a:spcPct val="0"/>
              </a:spcBef>
              <a:spcAft>
                <a:spcPct val="0"/>
              </a:spcAft>
            </a:pPr>
            <a:endParaRPr lang="en-US" sz="2400" dirty="0" smtClean="0">
              <a:solidFill>
                <a:prstClr val="black"/>
              </a:solidFill>
              <a:latin typeface="Arial" charset="0"/>
            </a:endParaRPr>
          </a:p>
          <a:p>
            <a:pPr defTabSz="457200" fontAlgn="base">
              <a:spcBef>
                <a:spcPct val="0"/>
              </a:spcBef>
              <a:spcAft>
                <a:spcPct val="0"/>
              </a:spcAft>
            </a:pPr>
            <a:r>
              <a:rPr lang="en-US" sz="3200" b="1" dirty="0" smtClean="0">
                <a:solidFill>
                  <a:prstClr val="black"/>
                </a:solidFill>
                <a:latin typeface="Arial" charset="0"/>
              </a:rPr>
              <a:t>Time:</a:t>
            </a:r>
          </a:p>
          <a:p>
            <a:pPr marL="742950" lvl="1" indent="-285750" defTabSz="457200" fontAlgn="base">
              <a:spcBef>
                <a:spcPct val="0"/>
              </a:spcBef>
              <a:spcAft>
                <a:spcPct val="0"/>
              </a:spcAft>
              <a:buFont typeface="Arial" pitchFamily="34" charset="0"/>
              <a:buChar char="•"/>
            </a:pPr>
            <a:r>
              <a:rPr lang="en-US" sz="3200" dirty="0">
                <a:solidFill>
                  <a:prstClr val="black"/>
                </a:solidFill>
                <a:latin typeface="Arial" charset="0"/>
              </a:rPr>
              <a:t>Y</a:t>
            </a:r>
            <a:r>
              <a:rPr lang="en-US" sz="3200" dirty="0" smtClean="0">
                <a:solidFill>
                  <a:prstClr val="black"/>
                </a:solidFill>
                <a:latin typeface="Arial" charset="0"/>
              </a:rPr>
              <a:t>oung audiences want to be active and discover new things. If possible, plan for you activity to take no more than 15 or 20 minutes, even if it is very engaging.</a:t>
            </a:r>
          </a:p>
          <a:p>
            <a:pPr marL="742950" lvl="1" indent="-285750" defTabSz="457200" fontAlgn="base">
              <a:spcBef>
                <a:spcPct val="0"/>
              </a:spcBef>
              <a:spcAft>
                <a:spcPct val="0"/>
              </a:spcAft>
              <a:buFont typeface="Arial" pitchFamily="34" charset="0"/>
              <a:buChar char="•"/>
            </a:pPr>
            <a:r>
              <a:rPr lang="en-US" sz="3200" dirty="0" smtClean="0">
                <a:solidFill>
                  <a:prstClr val="black"/>
                </a:solidFill>
                <a:latin typeface="Arial" charset="0"/>
              </a:rPr>
              <a:t>Provide frequent breaks if a program must go longer. Shift focus and program style every twenty minutes.</a:t>
            </a:r>
          </a:p>
        </p:txBody>
      </p:sp>
    </p:spTree>
    <p:extLst>
      <p:ext uri="{BB962C8B-B14F-4D97-AF65-F5344CB8AC3E}">
        <p14:creationId xmlns:p14="http://schemas.microsoft.com/office/powerpoint/2010/main" val="208669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8789" y="846138"/>
            <a:ext cx="8809149" cy="1143000"/>
          </a:xfrm>
        </p:spPr>
        <p:txBody>
          <a:bodyPr>
            <a:normAutofit fontScale="90000"/>
          </a:bodyPr>
          <a:lstStyle/>
          <a:p>
            <a:pPr algn="l"/>
            <a:r>
              <a:rPr lang="en-US" b="1" dirty="0"/>
              <a:t>Other considerations for working with a young audience include…</a:t>
            </a:r>
          </a:p>
        </p:txBody>
      </p:sp>
      <p:sp>
        <p:nvSpPr>
          <p:cNvPr id="5" name="Content Placeholder 2"/>
          <p:cNvSpPr>
            <a:spLocks noGrp="1"/>
          </p:cNvSpPr>
          <p:nvPr>
            <p:ph idx="1"/>
          </p:nvPr>
        </p:nvSpPr>
        <p:spPr>
          <a:xfrm>
            <a:off x="128789" y="2005237"/>
            <a:ext cx="8809149" cy="4525963"/>
          </a:xfrm>
        </p:spPr>
        <p:txBody>
          <a:bodyPr>
            <a:normAutofit/>
          </a:bodyPr>
          <a:lstStyle/>
          <a:p>
            <a:pPr marL="0" indent="0">
              <a:buNone/>
            </a:pPr>
            <a:r>
              <a:rPr lang="en-US" b="1" dirty="0" smtClean="0"/>
              <a:t>Safety:</a:t>
            </a:r>
            <a:endParaRPr lang="en-US" b="1" dirty="0"/>
          </a:p>
          <a:p>
            <a:pPr lvl="1">
              <a:buFont typeface="Arial" pitchFamily="34" charset="0"/>
              <a:buChar char="•"/>
            </a:pPr>
            <a:r>
              <a:rPr lang="en-US" sz="3200" dirty="0"/>
              <a:t>Have traditional </a:t>
            </a:r>
            <a:r>
              <a:rPr lang="en-US" sz="3200" dirty="0" smtClean="0"/>
              <a:t>lab safety </a:t>
            </a:r>
            <a:r>
              <a:rPr lang="en-US" sz="3200" dirty="0"/>
              <a:t>measures in place, but have mobile alternatives.</a:t>
            </a:r>
          </a:p>
          <a:p>
            <a:pPr lvl="1">
              <a:buFont typeface="Arial" pitchFamily="34" charset="0"/>
              <a:buChar char="•"/>
            </a:pPr>
            <a:r>
              <a:rPr lang="en-US" sz="3200" dirty="0"/>
              <a:t>Use safety equipment that fits.</a:t>
            </a:r>
          </a:p>
          <a:p>
            <a:pPr lvl="1">
              <a:buFont typeface="Arial" pitchFamily="34" charset="0"/>
              <a:buChar char="•"/>
            </a:pPr>
            <a:r>
              <a:rPr lang="en-US" sz="3200" dirty="0"/>
              <a:t>Replace glass with plastic where you can.</a:t>
            </a:r>
          </a:p>
          <a:p>
            <a:pPr lvl="1">
              <a:buFont typeface="Arial" pitchFamily="34" charset="0"/>
              <a:buChar char="•"/>
            </a:pPr>
            <a:r>
              <a:rPr lang="en-US" sz="3200" dirty="0"/>
              <a:t>Anticipate hazards such as allergies, small items that are easily swallowed or placed in mouth, sharp items, poisons</a:t>
            </a:r>
            <a:r>
              <a:rPr lang="en-US" sz="3200"/>
              <a:t>, </a:t>
            </a:r>
            <a:r>
              <a:rPr lang="en-US" sz="3200" smtClean="0"/>
              <a:t>and magnets</a:t>
            </a:r>
            <a:r>
              <a:rPr lang="en-US" sz="3200" dirty="0"/>
              <a:t>.</a:t>
            </a:r>
          </a:p>
          <a:p>
            <a:endParaRPr lang="en-US" dirty="0"/>
          </a:p>
        </p:txBody>
      </p:sp>
    </p:spTree>
    <p:extLst>
      <p:ext uri="{BB962C8B-B14F-4D97-AF65-F5344CB8AC3E}">
        <p14:creationId xmlns:p14="http://schemas.microsoft.com/office/powerpoint/2010/main" val="387275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pPr algn="ctr"/>
            <a:r>
              <a:rPr lang="en-US" sz="6000" b="1" dirty="0" smtClean="0">
                <a:solidFill>
                  <a:srgbClr val="002060"/>
                </a:solidFill>
                <a:latin typeface="Century Gothic" panose="020B0502020202020204" pitchFamily="34" charset="0"/>
              </a:rPr>
              <a:t>S</a:t>
            </a:r>
            <a:r>
              <a:rPr lang="en-US" dirty="0" smtClean="0">
                <a:solidFill>
                  <a:srgbClr val="002060"/>
                </a:solidFill>
                <a:latin typeface="Century Gothic" panose="020B0502020202020204" pitchFamily="34" charset="0"/>
              </a:rPr>
              <a:t>ummer </a:t>
            </a:r>
            <a:r>
              <a:rPr lang="en-US" sz="6000" b="1" dirty="0" smtClean="0">
                <a:solidFill>
                  <a:srgbClr val="002060"/>
                </a:solidFill>
                <a:latin typeface="Century Gothic" panose="020B0502020202020204" pitchFamily="34" charset="0"/>
              </a:rPr>
              <a:t>o</a:t>
            </a:r>
            <a:r>
              <a:rPr lang="en-US" dirty="0" smtClean="0">
                <a:solidFill>
                  <a:srgbClr val="002060"/>
                </a:solidFill>
                <a:latin typeface="Century Gothic" panose="020B0502020202020204" pitchFamily="34" charset="0"/>
              </a:rPr>
              <a:t>f </a:t>
            </a:r>
            <a:r>
              <a:rPr lang="en-US" sz="6000" b="1" dirty="0" smtClean="0">
                <a:solidFill>
                  <a:srgbClr val="002060"/>
                </a:solidFill>
                <a:latin typeface="Century Gothic" panose="020B0502020202020204" pitchFamily="34" charset="0"/>
              </a:rPr>
              <a:t>L</a:t>
            </a:r>
            <a:r>
              <a:rPr lang="en-US" dirty="0" smtClean="0">
                <a:solidFill>
                  <a:srgbClr val="002060"/>
                </a:solidFill>
                <a:latin typeface="Century Gothic" panose="020B0502020202020204" pitchFamily="34" charset="0"/>
              </a:rPr>
              <a:t>earning</a:t>
            </a:r>
            <a:br>
              <a:rPr lang="en-US" dirty="0" smtClean="0">
                <a:solidFill>
                  <a:srgbClr val="002060"/>
                </a:solidFill>
                <a:latin typeface="Century Gothic" panose="020B0502020202020204" pitchFamily="34" charset="0"/>
              </a:rPr>
            </a:br>
            <a:r>
              <a:rPr lang="en-US" sz="2700" dirty="0">
                <a:solidFill>
                  <a:srgbClr val="002060"/>
                </a:solidFill>
                <a:latin typeface="Century Gothic" panose="020B0502020202020204" pitchFamily="34" charset="0"/>
              </a:rPr>
              <a:t>Sponsored by United </a:t>
            </a:r>
            <a:r>
              <a:rPr lang="en-US" sz="2700" dirty="0" smtClean="0">
                <a:solidFill>
                  <a:srgbClr val="002060"/>
                </a:solidFill>
                <a:latin typeface="Century Gothic" panose="020B0502020202020204" pitchFamily="34" charset="0"/>
              </a:rPr>
              <a:t>Way</a:t>
            </a:r>
            <a:endParaRPr lang="en-US" dirty="0">
              <a:solidFill>
                <a:srgbClr val="002060"/>
              </a:solidFill>
              <a:latin typeface="Century Gothic" panose="020B0502020202020204" pitchFamily="34" charset="0"/>
            </a:endParaRPr>
          </a:p>
        </p:txBody>
      </p:sp>
      <p:sp>
        <p:nvSpPr>
          <p:cNvPr id="9" name="Subtitle 8"/>
          <p:cNvSpPr>
            <a:spLocks noGrp="1"/>
          </p:cNvSpPr>
          <p:nvPr>
            <p:ph type="subTitle" idx="1"/>
          </p:nvPr>
        </p:nvSpPr>
        <p:spPr>
          <a:xfrm>
            <a:off x="685800" y="3486150"/>
            <a:ext cx="6400800" cy="2314204"/>
          </a:xfrm>
        </p:spPr>
        <p:txBody>
          <a:bodyPr>
            <a:normAutofit/>
          </a:bodyPr>
          <a:lstStyle/>
          <a:p>
            <a:endParaRPr lang="en-US" sz="2400" dirty="0" smtClean="0">
              <a:solidFill>
                <a:srgbClr val="002060"/>
              </a:solidFill>
            </a:endParaRPr>
          </a:p>
          <a:p>
            <a:r>
              <a:rPr lang="en-US" sz="2400" dirty="0" smtClean="0">
                <a:solidFill>
                  <a:srgbClr val="002060"/>
                </a:solidFill>
              </a:rPr>
              <a:t>Kevin Velasquez</a:t>
            </a:r>
          </a:p>
          <a:p>
            <a:r>
              <a:rPr lang="en-US" sz="2000" dirty="0" smtClean="0">
                <a:solidFill>
                  <a:srgbClr val="002060"/>
                </a:solidFill>
              </a:rPr>
              <a:t>Exhibits Project Manager</a:t>
            </a:r>
          </a:p>
          <a:p>
            <a:r>
              <a:rPr lang="en-US" sz="2000" dirty="0" smtClean="0">
                <a:solidFill>
                  <a:srgbClr val="002060"/>
                </a:solidFill>
              </a:rPr>
              <a:t>kvelasquez@cmhouston.org</a:t>
            </a:r>
          </a:p>
          <a:p>
            <a:r>
              <a:rPr lang="en-US" sz="2000" dirty="0" smtClean="0">
                <a:solidFill>
                  <a:srgbClr val="002060"/>
                </a:solidFill>
              </a:rPr>
              <a:t>(713) 535-7239</a:t>
            </a:r>
            <a:endParaRPr lang="en-US" sz="2000" dirty="0">
              <a:solidFill>
                <a:srgbClr val="002060"/>
              </a:solidFill>
            </a:endParaRPr>
          </a:p>
          <a:p>
            <a:endParaRPr lang="en-US" sz="5625" dirty="0">
              <a:solidFill>
                <a:srgbClr val="00206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3581400"/>
            <a:ext cx="3517371" cy="1752600"/>
          </a:xfrm>
          <a:prstGeom prst="rect">
            <a:avLst/>
          </a:prstGeom>
        </p:spPr>
      </p:pic>
    </p:spTree>
    <p:extLst>
      <p:ext uri="{BB962C8B-B14F-4D97-AF65-F5344CB8AC3E}">
        <p14:creationId xmlns:p14="http://schemas.microsoft.com/office/powerpoint/2010/main" val="38517018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icture Placeholder 2"/>
          <p:cNvGraphicFramePr>
            <a:graphicFrameLocks noGrp="1"/>
          </p:cNvGraphicFramePr>
          <p:nvPr>
            <p:ph type="pic" idx="1"/>
            <p:extLst/>
          </p:nvPr>
        </p:nvGraphicFramePr>
        <p:xfrm>
          <a:off x="1354455" y="1425000"/>
          <a:ext cx="6345555" cy="4230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6899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icture Placeholder 2"/>
          <p:cNvGraphicFramePr>
            <a:graphicFrameLocks noGrp="1"/>
          </p:cNvGraphicFramePr>
          <p:nvPr>
            <p:ph type="pic" idx="1"/>
            <p:extLst/>
          </p:nvPr>
        </p:nvGraphicFramePr>
        <p:xfrm>
          <a:off x="884993" y="1313005"/>
          <a:ext cx="3325185" cy="4433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Placeholder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55807" y="1313005"/>
            <a:ext cx="3325185" cy="4433580"/>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pic>
    </p:spTree>
    <p:extLst>
      <p:ext uri="{BB962C8B-B14F-4D97-AF65-F5344CB8AC3E}">
        <p14:creationId xmlns:p14="http://schemas.microsoft.com/office/powerpoint/2010/main" val="2322177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551050" y="857251"/>
            <a:ext cx="8052667" cy="5143499"/>
          </a:xfrm>
          <a:prstGeom prst="rect">
            <a:avLst/>
          </a:prstGeom>
        </p:spPr>
      </p:pic>
      <p:pic>
        <p:nvPicPr>
          <p:cNvPr id="7" name="Picture 6"/>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21055664">
            <a:off x="4090575" y="1049902"/>
            <a:ext cx="777639" cy="791234"/>
          </a:xfrm>
          <a:prstGeom prst="rect">
            <a:avLst/>
          </a:prstGeom>
        </p:spPr>
      </p:pic>
      <p:sp>
        <p:nvSpPr>
          <p:cNvPr id="3" name="TextBox 2"/>
          <p:cNvSpPr txBox="1"/>
          <p:nvPr/>
        </p:nvSpPr>
        <p:spPr>
          <a:xfrm>
            <a:off x="1091485" y="1253274"/>
            <a:ext cx="4732986" cy="2400657"/>
          </a:xfrm>
          <a:prstGeom prst="rect">
            <a:avLst/>
          </a:prstGeom>
          <a:noFill/>
        </p:spPr>
        <p:txBody>
          <a:bodyPr wrap="square" rtlCol="0">
            <a:spAutoFit/>
          </a:bodyPr>
          <a:lstStyle/>
          <a:p>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Leveraging </a:t>
            </a:r>
            <a:r>
              <a:rPr lang="en-US" sz="3000" b="1"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community collaboration </a:t>
            </a: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to bring the smallest of sciences to the smallest of visitors.</a:t>
            </a:r>
          </a:p>
          <a:p>
            <a:endParaRPr lang="en-US" sz="3000" dirty="0">
              <a:solidFill>
                <a:prstClr val="black"/>
              </a:solidFill>
            </a:endParaRPr>
          </a:p>
        </p:txBody>
      </p:sp>
      <p:sp>
        <p:nvSpPr>
          <p:cNvPr id="4" name="TextBox 3"/>
          <p:cNvSpPr txBox="1"/>
          <p:nvPr/>
        </p:nvSpPr>
        <p:spPr>
          <a:xfrm>
            <a:off x="1029758" y="5256934"/>
            <a:ext cx="4309972" cy="507831"/>
          </a:xfrm>
          <a:prstGeom prst="rect">
            <a:avLst/>
          </a:prstGeom>
          <a:noFill/>
        </p:spPr>
        <p:txBody>
          <a:bodyPr wrap="square" rtlCol="0">
            <a:spAutoFit/>
          </a:bodyPr>
          <a:lstStyle/>
          <a:p>
            <a:pPr algn="just"/>
            <a:r>
              <a:rPr lang="en-US" sz="2700" dirty="0">
                <a:solidFill>
                  <a:srgbClr val="E7E6E6">
                    <a:lumMod val="50000"/>
                  </a:srgbClr>
                </a:solidFill>
                <a:latin typeface="Adobe Gothic Std B" panose="020B0800000000000000" pitchFamily="34" charset="-128"/>
                <a:ea typeface="Adobe Gothic Std B" panose="020B0800000000000000" pitchFamily="34" charset="-128"/>
              </a:rPr>
              <a:t>NANO-LAB-ORATION</a:t>
            </a:r>
          </a:p>
        </p:txBody>
      </p:sp>
    </p:spTree>
    <p:extLst>
      <p:ext uri="{BB962C8B-B14F-4D97-AF65-F5344CB8AC3E}">
        <p14:creationId xmlns:p14="http://schemas.microsoft.com/office/powerpoint/2010/main" val="75994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p:cNvGraphicFramePr>
            <a:graphicFrameLocks noGrp="1"/>
          </p:cNvGraphicFramePr>
          <p:nvPr>
            <p:ph type="pic" idx="1"/>
            <p:extLst/>
          </p:nvPr>
        </p:nvGraphicFramePr>
        <p:xfrm>
          <a:off x="1453786" y="1451835"/>
          <a:ext cx="6303771" cy="4202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556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5397335" y="1685163"/>
          <a:ext cx="2736342" cy="364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25832" y="1738993"/>
            <a:ext cx="2736342" cy="3648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02905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47044280"/>
              </p:ext>
            </p:extLst>
          </p:nvPr>
        </p:nvGraphicFramePr>
        <p:xfrm>
          <a:off x="2547257" y="1827668"/>
          <a:ext cx="4079174" cy="364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278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366" y="2877540"/>
            <a:ext cx="42672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2" name="Diagram 1"/>
          <p:cNvGraphicFramePr/>
          <p:nvPr>
            <p:extLst/>
          </p:nvPr>
        </p:nvGraphicFramePr>
        <p:xfrm>
          <a:off x="4629893" y="1393124"/>
          <a:ext cx="4267200" cy="240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311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1227952"/>
            <a:ext cx="8229600" cy="3051352"/>
          </a:xfrm>
        </p:spPr>
        <p:txBody>
          <a:bodyPr anchor="t">
            <a:normAutofit fontScale="90000"/>
          </a:bodyPr>
          <a:lstStyle/>
          <a:p>
            <a:r>
              <a:rPr lang="en-US" sz="2325" dirty="0"/>
              <a:t>Summer retention program</a:t>
            </a:r>
            <a:br>
              <a:rPr lang="en-US" sz="2325" dirty="0"/>
            </a:br>
            <a:r>
              <a:rPr lang="en-US" sz="2325" dirty="0"/>
              <a:t/>
            </a:r>
            <a:br>
              <a:rPr lang="en-US" sz="2325" dirty="0"/>
            </a:br>
            <a:r>
              <a:rPr lang="en-US" sz="2325" dirty="0"/>
              <a:t>Emphasis on STEAM and Literacy</a:t>
            </a:r>
            <a:br>
              <a:rPr lang="en-US" sz="2325" dirty="0"/>
            </a:br>
            <a:r>
              <a:rPr lang="en-US" sz="2325" dirty="0"/>
              <a:t/>
            </a:r>
            <a:br>
              <a:rPr lang="en-US" sz="2325" dirty="0"/>
            </a:br>
            <a:r>
              <a:rPr lang="en-US" sz="2325" dirty="0"/>
              <a:t>10 weeks - 720 kids - 8 sites</a:t>
            </a:r>
            <a:br>
              <a:rPr lang="en-US" sz="2325" dirty="0"/>
            </a:br>
            <a:r>
              <a:rPr lang="en-US" sz="2325" dirty="0"/>
              <a:t/>
            </a:r>
            <a:br>
              <a:rPr lang="en-US" sz="2325" dirty="0"/>
            </a:br>
            <a:r>
              <a:rPr lang="en-US" sz="2325" dirty="0"/>
              <a:t>2015 Courses: Chemistry, Geology, Astronomy, Engineering</a:t>
            </a:r>
            <a:br>
              <a:rPr lang="en-US" sz="2325" dirty="0"/>
            </a:br>
            <a:r>
              <a:rPr lang="en-US" sz="2325" dirty="0"/>
              <a:t/>
            </a:r>
            <a:br>
              <a:rPr lang="en-US" sz="2325" dirty="0"/>
            </a:br>
            <a:r>
              <a:rPr lang="en-US" sz="2325" dirty="0"/>
              <a:t>Pre- and post-evaluation</a:t>
            </a:r>
            <a:r>
              <a:rPr lang="en-US" sz="2100" dirty="0"/>
              <a:t/>
            </a:r>
            <a:br>
              <a:rPr lang="en-US" sz="2100" dirty="0"/>
            </a:br>
            <a:r>
              <a:rPr lang="en-US" dirty="0" smtClean="0"/>
              <a:t/>
            </a:r>
            <a:br>
              <a:rPr lang="en-US" dirty="0" smtClean="0"/>
            </a:br>
            <a:endParaRPr lang="en-US" dirty="0"/>
          </a:p>
        </p:txBody>
      </p:sp>
      <p:pic>
        <p:nvPicPr>
          <p:cNvPr id="5" name="Picture 2" descr="CM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4508" y="4279304"/>
            <a:ext cx="1710928" cy="128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418274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rgbClr val="E2F1CF"/>
          </a:fgClr>
          <a:bgClr>
            <a:schemeClr val="bg1"/>
          </a:bgClr>
        </a:pattFill>
        <a:effectLst/>
      </p:bgPr>
    </p:bg>
    <p:spTree>
      <p:nvGrpSpPr>
        <p:cNvPr id="1" name=""/>
        <p:cNvGrpSpPr/>
        <p:nvPr/>
      </p:nvGrpSpPr>
      <p:grpSpPr>
        <a:xfrm>
          <a:off x="0" y="0"/>
          <a:ext cx="0" cy="0"/>
          <a:chOff x="0" y="0"/>
          <a:chExt cx="0" cy="0"/>
        </a:xfrm>
      </p:grpSpPr>
      <p:pic>
        <p:nvPicPr>
          <p:cNvPr id="113665" name="Picture 5" descr="20100815GH_1502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063750"/>
            <a:ext cx="91440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1973263"/>
            <a:ext cx="9144000" cy="90487"/>
          </a:xfrm>
          <a:prstGeom prst="rect">
            <a:avLst/>
          </a:prstGeom>
          <a:solidFill>
            <a:schemeClr val="accent2">
              <a:lumMod val="75000"/>
              <a:lumOff val="25000"/>
            </a:schemeClr>
          </a:solidFill>
          <a:ln>
            <a:noFill/>
          </a:ln>
          <a:effectLst>
            <a:outerShdw blurRad="40000" dist="23000" dir="5400000" rotWithShape="0">
              <a:srgbClr val="000000">
                <a:alpha val="34998"/>
              </a:srgbClr>
            </a:outerShdw>
          </a:effectLst>
          <a:extLst/>
        </p:spPr>
        <p:txBody>
          <a:bodyPr anchor="ctr"/>
          <a:lstStyle/>
          <a:p>
            <a:pPr algn="ctr" defTabSz="457200">
              <a:defRPr/>
            </a:pPr>
            <a:r>
              <a:rPr lang="en-US" dirty="0">
                <a:solidFill>
                  <a:schemeClr val="accent2">
                    <a:lumMod val="75000"/>
                    <a:lumOff val="25000"/>
                  </a:schemeClr>
                </a:solidFill>
                <a:ea typeface="MS PGothic" charset="0"/>
              </a:rPr>
              <a:t> </a:t>
            </a:r>
          </a:p>
        </p:txBody>
      </p:sp>
      <p:pic>
        <p:nvPicPr>
          <p:cNvPr id="113667"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350" y="6307021"/>
            <a:ext cx="1085850" cy="42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2586038" y="359568"/>
            <a:ext cx="5295900" cy="1222287"/>
          </a:xfrm>
          <a:prstGeom prst="rect">
            <a:avLst/>
          </a:prstGeom>
          <a:noFill/>
          <a:ln w="9525">
            <a:noFill/>
            <a:miter lim="800000"/>
            <a:headEnd/>
            <a:tailEnd/>
          </a:ln>
        </p:spPr>
        <p:txBody>
          <a:bodyPr/>
          <a:lstStyle/>
          <a:p>
            <a:pPr fontAlgn="base">
              <a:lnSpc>
                <a:spcPct val="90000"/>
              </a:lnSpc>
              <a:spcBef>
                <a:spcPct val="20000"/>
              </a:spcBef>
              <a:spcAft>
                <a:spcPct val="0"/>
              </a:spcAft>
              <a:defRPr/>
            </a:pPr>
            <a:r>
              <a:rPr lang="en-US" sz="1400" kern="0" dirty="0">
                <a:solidFill>
                  <a:prstClr val="black"/>
                </a:solidFill>
                <a:ea typeface="MS PGothic" charset="0"/>
              </a:rPr>
              <a:t>This presentation is based on work supported by the National Science Foundation under Grant No. </a:t>
            </a:r>
            <a:r>
              <a:rPr lang="en-US" sz="1400" dirty="0">
                <a:solidFill>
                  <a:prstClr val="black"/>
                </a:solidFill>
                <a:ea typeface="MS PGothic" charset="0"/>
              </a:rPr>
              <a:t>0940143</a:t>
            </a:r>
            <a:r>
              <a:rPr lang="en-US" sz="1400" kern="0" dirty="0" smtClean="0">
                <a:solidFill>
                  <a:prstClr val="black"/>
                </a:solidFill>
                <a:ea typeface="MS PGothic" charset="0"/>
              </a:rPr>
              <a:t>.</a:t>
            </a:r>
          </a:p>
          <a:p>
            <a:pPr fontAlgn="base">
              <a:lnSpc>
                <a:spcPct val="90000"/>
              </a:lnSpc>
              <a:spcBef>
                <a:spcPct val="20000"/>
              </a:spcBef>
              <a:spcAft>
                <a:spcPct val="0"/>
              </a:spcAft>
              <a:defRPr/>
            </a:pPr>
            <a:endParaRPr lang="en-US" sz="1400" kern="0" dirty="0">
              <a:solidFill>
                <a:prstClr val="black"/>
              </a:solidFill>
              <a:ea typeface="MS PGothic" charset="0"/>
            </a:endParaRPr>
          </a:p>
          <a:p>
            <a:pPr fontAlgn="base">
              <a:lnSpc>
                <a:spcPct val="90000"/>
              </a:lnSpc>
              <a:spcBef>
                <a:spcPct val="20000"/>
              </a:spcBef>
              <a:spcAft>
                <a:spcPct val="0"/>
              </a:spcAft>
              <a:defRPr/>
            </a:pPr>
            <a:r>
              <a:rPr lang="en-US" sz="1400" kern="0" dirty="0">
                <a:solidFill>
                  <a:prstClr val="black"/>
                </a:solidFill>
                <a:ea typeface="MS PGothic" charset="0"/>
              </a:rPr>
              <a:t>Any opinions, findings, and conclusions or recommendations expressed in this presentation are those of the </a:t>
            </a:r>
            <a:r>
              <a:rPr lang="en-US" sz="1400" kern="0" dirty="0" err="1">
                <a:solidFill>
                  <a:prstClr val="black"/>
                </a:solidFill>
                <a:ea typeface="MS PGothic" charset="0"/>
              </a:rPr>
              <a:t>author(s</a:t>
            </a:r>
            <a:r>
              <a:rPr lang="en-US" sz="1400" kern="0" dirty="0">
                <a:solidFill>
                  <a:prstClr val="black"/>
                </a:solidFill>
                <a:ea typeface="MS PGothic" charset="0"/>
              </a:rPr>
              <a:t>) and do not necessarily reflect the views of the Foundation. </a:t>
            </a:r>
          </a:p>
        </p:txBody>
      </p:sp>
      <p:pic>
        <p:nvPicPr>
          <p:cNvPr id="113669"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228600"/>
            <a:ext cx="1474788" cy="14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5524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rgbClr val="E2F1CF"/>
          </a:fgClr>
          <a:bgClr>
            <a:schemeClr val="bg1"/>
          </a:bgClr>
        </a:patt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588" y="1988900"/>
            <a:ext cx="9144000" cy="90487"/>
          </a:xfrm>
          <a:prstGeom prst="rect">
            <a:avLst/>
          </a:prstGeom>
          <a:solidFill>
            <a:schemeClr val="accent2">
              <a:lumMod val="75000"/>
              <a:lumOff val="25000"/>
            </a:schemeClr>
          </a:solidFill>
          <a:ln>
            <a:noFill/>
          </a:ln>
          <a:effectLst>
            <a:outerShdw blurRad="40000" dist="23000" dir="5400000" rotWithShape="0">
              <a:srgbClr val="000000">
                <a:alpha val="34999"/>
              </a:srgbClr>
            </a:outerShdw>
          </a:effectLst>
          <a:extLst/>
        </p:spPr>
        <p:txBody>
          <a:bodyPr anchor="ctr"/>
          <a:lstStyle/>
          <a:p>
            <a:pPr algn="ctr" defTabSz="457200">
              <a:defRPr/>
            </a:pPr>
            <a:r>
              <a:rPr lang="en-US" dirty="0">
                <a:solidFill>
                  <a:schemeClr val="accent2">
                    <a:lumMod val="75000"/>
                    <a:lumOff val="25000"/>
                  </a:schemeClr>
                </a:solidFill>
                <a:ea typeface="MS PGothic" charset="0"/>
              </a:rPr>
              <a:t> </a:t>
            </a:r>
          </a:p>
        </p:txBody>
      </p:sp>
      <p:pic>
        <p:nvPicPr>
          <p:cNvPr id="11673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6"/>
          <p:cNvSpPr>
            <a:spLocks noChangeArrowheads="1"/>
          </p:cNvSpPr>
          <p:nvPr/>
        </p:nvSpPr>
        <p:spPr bwMode="auto">
          <a:xfrm>
            <a:off x="1825916" y="228600"/>
            <a:ext cx="548900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pPr>
            <a:endParaRPr lang="en-US" sz="4000" dirty="0">
              <a:solidFill>
                <a:srgbClr val="0C4225"/>
              </a:solidFill>
              <a:latin typeface="Georgia" charset="0"/>
              <a:ea typeface="MS PGothic" charset="0"/>
            </a:endParaRPr>
          </a:p>
          <a:p>
            <a:pPr algn="ctr" defTabSz="457200" fontAlgn="base">
              <a:spcBef>
                <a:spcPct val="0"/>
              </a:spcBef>
              <a:spcAft>
                <a:spcPct val="0"/>
              </a:spcAft>
            </a:pPr>
            <a:r>
              <a:rPr lang="en-US" sz="4000" dirty="0" smtClean="0">
                <a:solidFill>
                  <a:schemeClr val="accent2">
                    <a:lumMod val="75000"/>
                    <a:lumOff val="25000"/>
                  </a:schemeClr>
                </a:solidFill>
                <a:latin typeface="Georgia" charset="0"/>
                <a:ea typeface="MS PGothic" charset="0"/>
              </a:rPr>
              <a:t>Questions and Answers</a:t>
            </a:r>
            <a:endParaRPr lang="en-US" sz="4000" dirty="0">
              <a:solidFill>
                <a:schemeClr val="accent2">
                  <a:lumMod val="75000"/>
                  <a:lumOff val="25000"/>
                </a:schemeClr>
              </a:solidFill>
              <a:latin typeface="Georgia" charset="0"/>
              <a:ea typeface="MS PGothic" charset="0"/>
            </a:endParaRPr>
          </a:p>
          <a:p>
            <a:pPr algn="ctr" defTabSz="457200" fontAlgn="base">
              <a:spcBef>
                <a:spcPct val="0"/>
              </a:spcBef>
              <a:spcAft>
                <a:spcPct val="0"/>
              </a:spcAft>
            </a:pPr>
            <a:endParaRPr lang="en-US" sz="2000" dirty="0">
              <a:solidFill>
                <a:srgbClr val="0C4225"/>
              </a:solidFill>
              <a:latin typeface="Georgia" charset="0"/>
              <a:ea typeface="MS PGothic" charset="0"/>
            </a:endParaRPr>
          </a:p>
        </p:txBody>
      </p:sp>
      <p:pic>
        <p:nvPicPr>
          <p:cNvPr id="116740"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8" y="2079625"/>
            <a:ext cx="9144001"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9272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rgbClr val="E2F1CF"/>
          </a:fgClr>
          <a:bgClr>
            <a:schemeClr val="bg1"/>
          </a:bgClr>
        </a:patt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588" y="1988900"/>
            <a:ext cx="9144000" cy="90487"/>
          </a:xfrm>
          <a:prstGeom prst="rect">
            <a:avLst/>
          </a:prstGeom>
          <a:solidFill>
            <a:schemeClr val="accent2">
              <a:lumMod val="75000"/>
              <a:lumOff val="25000"/>
            </a:schemeClr>
          </a:solidFill>
          <a:ln>
            <a:noFill/>
          </a:ln>
          <a:effectLst>
            <a:outerShdw blurRad="40000" dist="23000" dir="5400000" rotWithShape="0">
              <a:srgbClr val="000000">
                <a:alpha val="34999"/>
              </a:srgbClr>
            </a:outerShdw>
          </a:effectLst>
          <a:extLst/>
        </p:spPr>
        <p:txBody>
          <a:bodyPr anchor="ctr"/>
          <a:lstStyle/>
          <a:p>
            <a:pPr algn="ctr" defTabSz="457200">
              <a:defRPr/>
            </a:pPr>
            <a:r>
              <a:rPr lang="en-US" dirty="0">
                <a:solidFill>
                  <a:schemeClr val="accent2">
                    <a:lumMod val="75000"/>
                    <a:lumOff val="25000"/>
                  </a:schemeClr>
                </a:solidFill>
                <a:ea typeface="MS PGothic" charset="0"/>
              </a:rPr>
              <a:t> </a:t>
            </a:r>
          </a:p>
        </p:txBody>
      </p:sp>
      <p:pic>
        <p:nvPicPr>
          <p:cNvPr id="11673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6"/>
          <p:cNvSpPr>
            <a:spLocks noChangeArrowheads="1"/>
          </p:cNvSpPr>
          <p:nvPr/>
        </p:nvSpPr>
        <p:spPr bwMode="auto">
          <a:xfrm>
            <a:off x="185738" y="338790"/>
            <a:ext cx="88058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0"/>
              </a:spcBef>
              <a:spcAft>
                <a:spcPct val="0"/>
              </a:spcAft>
            </a:pPr>
            <a:r>
              <a:rPr lang="en-US" sz="4000" dirty="0" smtClean="0">
                <a:solidFill>
                  <a:schemeClr val="accent2">
                    <a:lumMod val="75000"/>
                    <a:lumOff val="25000"/>
                  </a:schemeClr>
                </a:solidFill>
                <a:latin typeface="Georgia" charset="0"/>
                <a:ea typeface="MS PGothic" charset="0"/>
              </a:rPr>
              <a:t>THANK YOU!!!</a:t>
            </a:r>
          </a:p>
          <a:p>
            <a:pPr algn="ctr" defTabSz="457200" fontAlgn="base">
              <a:spcBef>
                <a:spcPct val="0"/>
              </a:spcBef>
              <a:spcAft>
                <a:spcPct val="0"/>
              </a:spcAft>
            </a:pPr>
            <a:r>
              <a:rPr lang="en-US" sz="2400" dirty="0" smtClean="0">
                <a:solidFill>
                  <a:schemeClr val="accent2">
                    <a:lumMod val="75000"/>
                    <a:lumOff val="25000"/>
                  </a:schemeClr>
                </a:solidFill>
                <a:latin typeface="Georgia" charset="0"/>
                <a:ea typeface="MS PGothic" charset="0"/>
              </a:rPr>
              <a:t>To all our partners, we could not do this work without you! </a:t>
            </a:r>
            <a:endParaRPr lang="en-US" sz="2400" dirty="0">
              <a:solidFill>
                <a:schemeClr val="accent2">
                  <a:lumMod val="75000"/>
                  <a:lumOff val="25000"/>
                </a:schemeClr>
              </a:solidFill>
              <a:latin typeface="Georgia" charset="0"/>
              <a:ea typeface="MS PGothic" charset="0"/>
            </a:endParaRPr>
          </a:p>
          <a:p>
            <a:pPr algn="ctr" defTabSz="457200" fontAlgn="base">
              <a:spcBef>
                <a:spcPct val="0"/>
              </a:spcBef>
              <a:spcAft>
                <a:spcPct val="0"/>
              </a:spcAft>
            </a:pPr>
            <a:endParaRPr lang="en-US" sz="2000" dirty="0">
              <a:solidFill>
                <a:srgbClr val="0C4225"/>
              </a:solidFill>
              <a:latin typeface="Georgia" charset="0"/>
              <a:ea typeface="MS PGothic" charset="0"/>
            </a:endParaRPr>
          </a:p>
        </p:txBody>
      </p:sp>
      <p:pic>
        <p:nvPicPr>
          <p:cNvPr id="11674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938" y="64325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a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063750"/>
            <a:ext cx="9144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338" y="6257131"/>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80984" y="6169886"/>
            <a:ext cx="609600" cy="61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4848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38623"/>
            <a:ext cx="9155465" cy="3680138"/>
          </a:xfrm>
          <a:prstGeom prst="rect">
            <a:avLst/>
          </a:prstGeom>
          <a:ln w="38100">
            <a:no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4416" y="5071365"/>
            <a:ext cx="682853" cy="694791"/>
          </a:xfrm>
          <a:prstGeom prst="rect">
            <a:avLst/>
          </a:prstGeom>
        </p:spPr>
      </p:pic>
      <p:sp>
        <p:nvSpPr>
          <p:cNvPr id="3" name="TextBox 2"/>
          <p:cNvSpPr txBox="1"/>
          <p:nvPr/>
        </p:nvSpPr>
        <p:spPr>
          <a:xfrm>
            <a:off x="430889" y="1148854"/>
            <a:ext cx="5113466" cy="507831"/>
          </a:xfrm>
          <a:prstGeom prst="rect">
            <a:avLst/>
          </a:prstGeom>
          <a:noFill/>
        </p:spPr>
        <p:txBody>
          <a:bodyPr wrap="square" rtlCol="0">
            <a:spAutoFit/>
          </a:bodyPr>
          <a:lstStyle/>
          <a:p>
            <a:pPr algn="just"/>
            <a:r>
              <a:rPr lang="en-US" sz="2700" dirty="0">
                <a:solidFill>
                  <a:srgbClr val="FF0000"/>
                </a:solidFill>
                <a:latin typeface="Adobe Gothic Std B" panose="020B0800000000000000" pitchFamily="34" charset="-128"/>
                <a:ea typeface="Adobe Gothic Std B" panose="020B0800000000000000" pitchFamily="34" charset="-128"/>
              </a:rPr>
              <a:t>Material Sciences Department</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886257">
            <a:off x="344172" y="4300301"/>
            <a:ext cx="1584263" cy="1188198"/>
          </a:xfrm>
          <a:prstGeom prst="rect">
            <a:avLst/>
          </a:prstGeom>
          <a:ln w="38100">
            <a:noFill/>
          </a:ln>
        </p:spPr>
      </p:pic>
      <p:cxnSp>
        <p:nvCxnSpPr>
          <p:cNvPr id="7" name="Straight Arrow Connector 6"/>
          <p:cNvCxnSpPr/>
          <p:nvPr/>
        </p:nvCxnSpPr>
        <p:spPr>
          <a:xfrm flipH="1">
            <a:off x="8456493" y="1633601"/>
            <a:ext cx="842054" cy="7408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39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738623"/>
            <a:ext cx="9155465" cy="3680138"/>
          </a:xfrm>
          <a:prstGeom prst="rect">
            <a:avLst/>
          </a:prstGeom>
          <a:ln w="38100">
            <a:noFill/>
          </a:ln>
        </p:spPr>
      </p:pic>
      <p:pic>
        <p:nvPicPr>
          <p:cNvPr id="4" name="Picture 3"/>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74416" y="5071365"/>
            <a:ext cx="682853" cy="694791"/>
          </a:xfrm>
          <a:prstGeom prst="rect">
            <a:avLst/>
          </a:prstGeom>
        </p:spPr>
      </p:pic>
      <p:sp>
        <p:nvSpPr>
          <p:cNvPr id="3" name="TextBox 2"/>
          <p:cNvSpPr txBox="1"/>
          <p:nvPr/>
        </p:nvSpPr>
        <p:spPr>
          <a:xfrm>
            <a:off x="430889" y="1148854"/>
            <a:ext cx="5277672" cy="507831"/>
          </a:xfrm>
          <a:prstGeom prst="rect">
            <a:avLst/>
          </a:prstGeom>
          <a:noFill/>
        </p:spPr>
        <p:txBody>
          <a:bodyPr wrap="square" rtlCol="0">
            <a:spAutoFit/>
          </a:bodyPr>
          <a:lstStyle/>
          <a:p>
            <a:pPr algn="just"/>
            <a:r>
              <a:rPr lang="en-US" sz="2700" dirty="0">
                <a:solidFill>
                  <a:srgbClr val="E7E6E6">
                    <a:lumMod val="50000"/>
                  </a:srgbClr>
                </a:solidFill>
                <a:latin typeface="Adobe Gothic Std B" panose="020B0800000000000000" pitchFamily="34" charset="-128"/>
                <a:ea typeface="Adobe Gothic Std B" panose="020B0800000000000000" pitchFamily="34" charset="-128"/>
              </a:rPr>
              <a:t>Material Sciences Department</a:t>
            </a:r>
          </a:p>
        </p:txBody>
      </p:sp>
      <p:pic>
        <p:nvPicPr>
          <p:cNvPr id="6" name="Picture 5"/>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4886257">
            <a:off x="344172" y="4300301"/>
            <a:ext cx="1584263" cy="1188198"/>
          </a:xfrm>
          <a:prstGeom prst="rect">
            <a:avLst/>
          </a:prstGeom>
          <a:ln w="38100">
            <a:noFill/>
          </a:ln>
        </p:spPr>
      </p:pic>
      <p:cxnSp>
        <p:nvCxnSpPr>
          <p:cNvPr id="7" name="Straight Arrow Connector 6"/>
          <p:cNvCxnSpPr/>
          <p:nvPr/>
        </p:nvCxnSpPr>
        <p:spPr>
          <a:xfrm flipH="1">
            <a:off x="8456493" y="1633601"/>
            <a:ext cx="842054" cy="740873"/>
          </a:xfrm>
          <a:prstGeom prst="straightConnector1">
            <a:avLst/>
          </a:prstGeom>
          <a:ln w="571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92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49038" y="847590"/>
            <a:ext cx="3273745" cy="2781837"/>
          </a:xfrm>
          <a:prstGeom prst="rect">
            <a:avLst/>
          </a:prstGeom>
          <a:ln w="38100">
            <a:noFill/>
          </a:ln>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9584" y="857250"/>
            <a:ext cx="4488977" cy="2018763"/>
          </a:xfrm>
          <a:prstGeom prst="rect">
            <a:avLst/>
          </a:prstGeom>
          <a:ln w="38100">
            <a:noFill/>
          </a:ln>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9450" y="2805955"/>
            <a:ext cx="4488977" cy="3218167"/>
          </a:xfrm>
          <a:prstGeom prst="rect">
            <a:avLst/>
          </a:prstGeom>
          <a:ln w="38100">
            <a:noFill/>
          </a:ln>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48086" y="3639087"/>
            <a:ext cx="3265038" cy="2376152"/>
          </a:xfrm>
          <a:prstGeom prst="rect">
            <a:avLst/>
          </a:prstGeom>
          <a:ln w="38100">
            <a:noFill/>
          </a:ln>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1008" y="5151912"/>
            <a:ext cx="682853" cy="694791"/>
          </a:xfrm>
          <a:prstGeom prst="rect">
            <a:avLst/>
          </a:prstGeom>
        </p:spPr>
      </p:pic>
      <p:sp>
        <p:nvSpPr>
          <p:cNvPr id="9" name="TextBox 8"/>
          <p:cNvSpPr txBox="1"/>
          <p:nvPr/>
        </p:nvSpPr>
        <p:spPr>
          <a:xfrm>
            <a:off x="4003746" y="930289"/>
            <a:ext cx="4309972" cy="507831"/>
          </a:xfrm>
          <a:prstGeom prst="rect">
            <a:avLst/>
          </a:prstGeom>
          <a:noFill/>
        </p:spPr>
        <p:txBody>
          <a:bodyPr wrap="square" rtlCol="0">
            <a:spAutoFit/>
          </a:bodyPr>
          <a:lstStyle/>
          <a:p>
            <a:pPr algn="just"/>
            <a:r>
              <a:rPr lang="en-US" sz="2700" dirty="0">
                <a:solidFill>
                  <a:srgbClr val="FF0000"/>
                </a:solidFill>
                <a:latin typeface="Adobe Gothic Std B" panose="020B0800000000000000" pitchFamily="34" charset="-128"/>
                <a:ea typeface="Adobe Gothic Std B" panose="020B0800000000000000" pitchFamily="34" charset="-128"/>
              </a:rPr>
              <a:t>CMEC &amp; UWEC</a:t>
            </a:r>
          </a:p>
        </p:txBody>
      </p:sp>
    </p:spTree>
    <p:extLst>
      <p:ext uri="{BB962C8B-B14F-4D97-AF65-F5344CB8AC3E}">
        <p14:creationId xmlns:p14="http://schemas.microsoft.com/office/powerpoint/2010/main" val="594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149038" y="857249"/>
            <a:ext cx="3273745" cy="2781837"/>
          </a:xfrm>
          <a:prstGeom prst="rect">
            <a:avLst/>
          </a:prstGeom>
          <a:ln w="38100">
            <a:noFill/>
          </a:ln>
        </p:spPr>
      </p:pic>
      <p:pic>
        <p:nvPicPr>
          <p:cNvPr id="6" name="Picture 5"/>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450" y="857250"/>
            <a:ext cx="4488977" cy="2018763"/>
          </a:xfrm>
          <a:prstGeom prst="rect">
            <a:avLst/>
          </a:prstGeom>
          <a:ln w="38100">
            <a:noFill/>
          </a:ln>
        </p:spPr>
      </p:pic>
      <p:pic>
        <p:nvPicPr>
          <p:cNvPr id="7" name="Picture 6"/>
          <p:cNvPicPr>
            <a:picLocks noChangeAspect="1"/>
          </p:cNvPicPr>
          <p:nvPr/>
        </p:nvPicPr>
        <p:blipFill rotWithShape="1">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9450" y="2825273"/>
            <a:ext cx="4488977" cy="3218167"/>
          </a:xfrm>
          <a:prstGeom prst="rect">
            <a:avLst/>
          </a:prstGeom>
          <a:ln w="38100">
            <a:noFill/>
          </a:ln>
        </p:spPr>
      </p:pic>
      <p:pic>
        <p:nvPicPr>
          <p:cNvPr id="8" name="Picture 7"/>
          <p:cNvPicPr>
            <a:picLocks noChangeAspect="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148086" y="3639087"/>
            <a:ext cx="3265038" cy="2376152"/>
          </a:xfrm>
          <a:prstGeom prst="rect">
            <a:avLst/>
          </a:prstGeom>
          <a:ln w="38100">
            <a:noFill/>
          </a:ln>
        </p:spPr>
      </p:pic>
      <p:pic>
        <p:nvPicPr>
          <p:cNvPr id="4" name="Picture 3"/>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71008" y="5151912"/>
            <a:ext cx="682853" cy="694791"/>
          </a:xfrm>
          <a:prstGeom prst="rect">
            <a:avLst/>
          </a:prstGeom>
        </p:spPr>
      </p:pic>
      <p:sp>
        <p:nvSpPr>
          <p:cNvPr id="9" name="TextBox 8"/>
          <p:cNvSpPr txBox="1"/>
          <p:nvPr/>
        </p:nvSpPr>
        <p:spPr>
          <a:xfrm>
            <a:off x="4003746" y="930289"/>
            <a:ext cx="4309972" cy="507831"/>
          </a:xfrm>
          <a:prstGeom prst="rect">
            <a:avLst/>
          </a:prstGeom>
          <a:noFill/>
        </p:spPr>
        <p:txBody>
          <a:bodyPr wrap="square" rtlCol="0">
            <a:spAutoFit/>
          </a:bodyPr>
          <a:lstStyle/>
          <a:p>
            <a:pPr algn="just"/>
            <a:r>
              <a:rPr lang="en-US" sz="2700" dirty="0">
                <a:solidFill>
                  <a:srgbClr val="E7E6E6">
                    <a:lumMod val="50000"/>
                  </a:srgbClr>
                </a:solidFill>
                <a:latin typeface="Adobe Gothic Std B" panose="020B0800000000000000" pitchFamily="34" charset="-128"/>
                <a:ea typeface="Adobe Gothic Std B" panose="020B0800000000000000" pitchFamily="34" charset="-128"/>
              </a:rPr>
              <a:t>CMEC &amp; UWEC</a:t>
            </a:r>
          </a:p>
        </p:txBody>
      </p:sp>
      <p:sp>
        <p:nvSpPr>
          <p:cNvPr id="10" name="TextBox 9"/>
          <p:cNvSpPr txBox="1"/>
          <p:nvPr/>
        </p:nvSpPr>
        <p:spPr>
          <a:xfrm>
            <a:off x="816225" y="2990971"/>
            <a:ext cx="5838933" cy="2862322"/>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M</a:t>
            </a: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utual Mentoring</a:t>
            </a:r>
          </a:p>
          <a:p>
            <a:r>
              <a:rPr lang="en-US" sz="3000" b="1"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A</a:t>
            </a: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ppreciation for Community</a:t>
            </a:r>
          </a:p>
          <a:p>
            <a:r>
              <a:rPr lang="en-US" sz="3000" b="1"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R</a:t>
            </a: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elatability </a:t>
            </a:r>
          </a:p>
          <a:p>
            <a:r>
              <a:rPr lang="en-US" sz="3000" b="1"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B</a:t>
            </a: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etter Resources</a:t>
            </a:r>
          </a:p>
          <a:p>
            <a:r>
              <a:rPr lang="en-US" sz="3000" b="1"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L</a:t>
            </a: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everages Time (aka, work less)</a:t>
            </a:r>
          </a:p>
          <a:p>
            <a:r>
              <a:rPr lang="en-US" sz="3000" b="1"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E</a:t>
            </a: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veryone wins</a:t>
            </a:r>
          </a:p>
        </p:txBody>
      </p:sp>
    </p:spTree>
    <p:extLst>
      <p:ext uri="{BB962C8B-B14F-4D97-AF65-F5344CB8AC3E}">
        <p14:creationId xmlns:p14="http://schemas.microsoft.com/office/powerpoint/2010/main" val="362068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27102" y="1413247"/>
            <a:ext cx="3185332" cy="507831"/>
          </a:xfrm>
          <a:prstGeom prst="rect">
            <a:avLst/>
          </a:prstGeom>
          <a:noFill/>
        </p:spPr>
        <p:txBody>
          <a:bodyPr wrap="square" rtlCol="0">
            <a:spAutoFit/>
          </a:bodyPr>
          <a:lstStyle/>
          <a:p>
            <a:pPr algn="just"/>
            <a:r>
              <a:rPr lang="en-US" sz="2700" dirty="0">
                <a:solidFill>
                  <a:srgbClr val="FF0000"/>
                </a:solidFill>
                <a:latin typeface="Adobe Gothic Std B" panose="020B0800000000000000" pitchFamily="34" charset="-128"/>
                <a:ea typeface="Adobe Gothic Std B" panose="020B0800000000000000" pitchFamily="34" charset="-128"/>
              </a:rPr>
              <a:t>NANO ICE CREAM!</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01671" y="1489154"/>
            <a:ext cx="5156111" cy="3867083"/>
          </a:xfrm>
          <a:prstGeom prst="rect">
            <a:avLst/>
          </a:prstGeom>
          <a:ln w="38100">
            <a:no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2182" y="5113275"/>
            <a:ext cx="682853" cy="694791"/>
          </a:xfrm>
          <a:prstGeom prst="rect">
            <a:avLst/>
          </a:prstGeom>
        </p:spPr>
      </p:pic>
    </p:spTree>
    <p:extLst>
      <p:ext uri="{BB962C8B-B14F-4D97-AF65-F5344CB8AC3E}">
        <p14:creationId xmlns:p14="http://schemas.microsoft.com/office/powerpoint/2010/main" val="103720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27102" y="1413247"/>
            <a:ext cx="3185332" cy="507831"/>
          </a:xfrm>
          <a:prstGeom prst="rect">
            <a:avLst/>
          </a:prstGeom>
          <a:noFill/>
        </p:spPr>
        <p:txBody>
          <a:bodyPr wrap="square" rtlCol="0">
            <a:spAutoFit/>
          </a:bodyPr>
          <a:lstStyle/>
          <a:p>
            <a:pPr algn="just"/>
            <a:r>
              <a:rPr lang="en-US" sz="2700" dirty="0">
                <a:solidFill>
                  <a:srgbClr val="E7E6E6">
                    <a:lumMod val="50000"/>
                  </a:srgbClr>
                </a:solidFill>
                <a:latin typeface="Adobe Gothic Std B" panose="020B0800000000000000" pitchFamily="34" charset="-128"/>
                <a:ea typeface="Adobe Gothic Std B" panose="020B0800000000000000" pitchFamily="34" charset="-128"/>
              </a:rPr>
              <a:t>NANO ICE CREAM!</a:t>
            </a:r>
          </a:p>
        </p:txBody>
      </p:sp>
      <p:pic>
        <p:nvPicPr>
          <p:cNvPr id="10" name="Picture 9"/>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5400000">
            <a:off x="101671" y="1489154"/>
            <a:ext cx="5156111" cy="3867083"/>
          </a:xfrm>
          <a:prstGeom prst="rect">
            <a:avLst/>
          </a:prstGeom>
          <a:ln w="38100">
            <a:noFill/>
          </a:ln>
        </p:spPr>
      </p:pic>
      <p:pic>
        <p:nvPicPr>
          <p:cNvPr id="4" name="Picture 3"/>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266310" y="5122934"/>
            <a:ext cx="682853" cy="694791"/>
          </a:xfrm>
          <a:prstGeom prst="rect">
            <a:avLst/>
          </a:prstGeom>
        </p:spPr>
      </p:pic>
      <p:sp>
        <p:nvSpPr>
          <p:cNvPr id="5" name="TextBox 4"/>
          <p:cNvSpPr txBox="1"/>
          <p:nvPr/>
        </p:nvSpPr>
        <p:spPr>
          <a:xfrm>
            <a:off x="5256079" y="1996078"/>
            <a:ext cx="3553070" cy="3785652"/>
          </a:xfrm>
          <a:prstGeom prst="rect">
            <a:avLst/>
          </a:prstGeom>
          <a:noFill/>
        </p:spPr>
        <p:txBody>
          <a:bodyPr wrap="square" rtlCol="0">
            <a:spAutoFit/>
          </a:bodyPr>
          <a:lstStyle/>
          <a:p>
            <a:pPr marL="428625" indent="-428625">
              <a:buFont typeface="Arial" panose="020B0604020202020204" pitchFamily="34" charset="0"/>
              <a:buChar char="•"/>
            </a:pP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Liquid nitrogen</a:t>
            </a:r>
          </a:p>
          <a:p>
            <a:pPr marL="428625" indent="-428625">
              <a:buFont typeface="Arial" panose="020B0604020202020204" pitchFamily="34" charset="0"/>
              <a:buChar char="•"/>
            </a:pP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Rapid cooling creates superfine grained (</a:t>
            </a:r>
            <a:r>
              <a:rPr lang="en-US" sz="3000" dirty="0" err="1">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nano</a:t>
            </a: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 ice cream</a:t>
            </a:r>
          </a:p>
          <a:p>
            <a:pPr marL="428625" indent="-428625">
              <a:buFont typeface="Arial" panose="020B0604020202020204" pitchFamily="34" charset="0"/>
              <a:buChar char="•"/>
            </a:pP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Kids LOVED it</a:t>
            </a:r>
          </a:p>
          <a:p>
            <a:pPr marL="428625" indent="-428625">
              <a:buFont typeface="Arial" panose="020B0604020202020204" pitchFamily="34" charset="0"/>
              <a:buChar char="•"/>
            </a:pPr>
            <a:r>
              <a:rPr lang="en-US" sz="3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Adults loved it, too</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165" y="2964733"/>
            <a:ext cx="4648165" cy="2505596"/>
          </a:xfrm>
          <a:prstGeom prst="rect">
            <a:avLst/>
          </a:prstGeom>
          <a:ln w="38100">
            <a:noFill/>
          </a:ln>
        </p:spPr>
      </p:pic>
    </p:spTree>
    <p:extLst>
      <p:ext uri="{BB962C8B-B14F-4D97-AF65-F5344CB8AC3E}">
        <p14:creationId xmlns:p14="http://schemas.microsoft.com/office/powerpoint/2010/main" val="335664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ctrTitle"/>
          </p:nvPr>
        </p:nvSpPr>
        <p:spPr>
          <a:xfrm>
            <a:off x="3510544" y="520566"/>
            <a:ext cx="5218112" cy="1470025"/>
          </a:xfrm>
        </p:spPr>
        <p:txBody>
          <a:bodyPr/>
          <a:lstStyle/>
          <a:p>
            <a:r>
              <a:rPr lang="en-US" b="1" dirty="0" smtClean="0">
                <a:solidFill>
                  <a:schemeClr val="bg1"/>
                </a:solidFill>
                <a:uFill>
                  <a:solidFill>
                    <a:schemeClr val="bg1"/>
                  </a:solidFill>
                </a:uFill>
              </a:rPr>
              <a:t>Meeting a Young Audience’s Needs</a:t>
            </a:r>
            <a:endParaRPr lang="en-US" dirty="0" smtClean="0">
              <a:solidFill>
                <a:schemeClr val="bg1"/>
              </a:solidFill>
              <a:uFill>
                <a:solidFill>
                  <a:schemeClr val="bg1"/>
                </a:solidFill>
              </a:uFill>
              <a:latin typeface="Arial Black" charset="0"/>
            </a:endParaRPr>
          </a:p>
        </p:txBody>
      </p:sp>
      <p:sp>
        <p:nvSpPr>
          <p:cNvPr id="37891" name="Subtitle 2"/>
          <p:cNvSpPr>
            <a:spLocks noGrp="1"/>
          </p:cNvSpPr>
          <p:nvPr>
            <p:ph type="subTitle" idx="1"/>
          </p:nvPr>
        </p:nvSpPr>
        <p:spPr>
          <a:xfrm>
            <a:off x="0" y="5141890"/>
            <a:ext cx="5933941" cy="1752600"/>
          </a:xfrm>
        </p:spPr>
        <p:txBody>
          <a:bodyPr/>
          <a:lstStyle/>
          <a:p>
            <a:pPr algn="l"/>
            <a:r>
              <a:rPr lang="en-US" sz="2400" dirty="0">
                <a:solidFill>
                  <a:schemeClr val="bg1"/>
                </a:solidFill>
              </a:rPr>
              <a:t>John McCollum</a:t>
            </a:r>
          </a:p>
          <a:p>
            <a:pPr algn="l"/>
            <a:r>
              <a:rPr lang="en-US" sz="2400" dirty="0">
                <a:solidFill>
                  <a:schemeClr val="bg1"/>
                </a:solidFill>
              </a:rPr>
              <a:t>Biotechnology Learning Center Supervisor</a:t>
            </a:r>
          </a:p>
          <a:p>
            <a:endParaRPr lang="en-US" dirty="0" smtClean="0">
              <a:solidFill>
                <a:schemeClr val="bg1"/>
              </a:solidFill>
              <a:latin typeface="Arial" charset="0"/>
              <a:cs typeface="Arial" charset="0"/>
            </a:endParaRPr>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7" y="2855743"/>
            <a:ext cx="9131100" cy="228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8163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larity">
  <a:themeElements>
    <a:clrScheme name="Custom 5">
      <a:dk1>
        <a:srgbClr val="31479F"/>
      </a:dk1>
      <a:lt1>
        <a:srgbClr val="FFFFFF"/>
      </a:lt1>
      <a:dk2>
        <a:srgbClr val="921C08"/>
      </a:dk2>
      <a:lt2>
        <a:srgbClr val="F9B3A7"/>
      </a:lt2>
      <a:accent1>
        <a:srgbClr val="F68D7B"/>
      </a:accent1>
      <a:accent2>
        <a:srgbClr val="F258BF"/>
      </a:accent2>
      <a:accent3>
        <a:srgbClr val="609E1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584</Words>
  <Application>Microsoft Macintosh PowerPoint</Application>
  <PresentationFormat>On-screen Show (4:3)</PresentationFormat>
  <Paragraphs>83</Paragraphs>
  <Slides>27</Slides>
  <Notes>3</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4_Office Theme</vt:lpstr>
      <vt:lpstr>Clarity</vt:lpstr>
      <vt:lpstr>Office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a Young Audience’s Needs</vt:lpstr>
      <vt:lpstr>PowerPoint Presentation</vt:lpstr>
      <vt:lpstr>If you know the age group you are working with…</vt:lpstr>
      <vt:lpstr>PowerPoint Presentation</vt:lpstr>
      <vt:lpstr>PowerPoint Presentation</vt:lpstr>
      <vt:lpstr>If you find your audience is working from an elementary level… </vt:lpstr>
      <vt:lpstr>PowerPoint Presentation</vt:lpstr>
      <vt:lpstr>Other considerations for working with a young audience include…</vt:lpstr>
      <vt:lpstr>Summer of Learning Sponsored by United Way</vt:lpstr>
      <vt:lpstr>PowerPoint Presentation</vt:lpstr>
      <vt:lpstr>PowerPoint Presentation</vt:lpstr>
      <vt:lpstr>PowerPoint Presentation</vt:lpstr>
      <vt:lpstr>PowerPoint Presentation</vt:lpstr>
      <vt:lpstr>PowerPoint Presentation</vt:lpstr>
      <vt:lpstr>PowerPoint Presentation</vt:lpstr>
      <vt:lpstr>Summer retention program  Emphasis on STEAM and Literacy  10 weeks - 720 kids - 8 sites  2015 Courses: Chemistry, Geology, Astronomy, Engineering  Pre- and post-evaluation  </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Guerrero</dc:creator>
  <cp:lastModifiedBy>Catherine McCarthy</cp:lastModifiedBy>
  <cp:revision>53</cp:revision>
  <dcterms:created xsi:type="dcterms:W3CDTF">2014-02-17T19:16:41Z</dcterms:created>
  <dcterms:modified xsi:type="dcterms:W3CDTF">2015-06-17T16:25:21Z</dcterms:modified>
</cp:coreProperties>
</file>