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4" autoAdjust="0"/>
    <p:restoredTop sz="94660"/>
  </p:normalViewPr>
  <p:slideViewPr>
    <p:cSldViewPr snapToGrid="0">
      <p:cViewPr varScale="1">
        <p:scale>
          <a:sx n="48" d="100"/>
          <a:sy n="48" d="100"/>
        </p:scale>
        <p:origin x="132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ED5A46-7D33-4CE9-B0D2-CD0C3D815E0E}" type="datetimeFigureOut">
              <a:rPr lang="en-US" smtClean="0"/>
              <a:t>9/29/2018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79E004-450E-47C5-9FD3-667B3256371B}" type="slidenum">
              <a:rPr lang="en-US" smtClean="0"/>
              <a:t>‹#›</a:t>
            </a:fld>
            <a:endParaRPr lang="en-US" dirty="0"/>
          </a:p>
        </p:txBody>
      </p:sp>
    </p:spTree>
    <p:extLst>
      <p:ext uri="{BB962C8B-B14F-4D97-AF65-F5344CB8AC3E}">
        <p14:creationId xmlns:p14="http://schemas.microsoft.com/office/powerpoint/2010/main" val="4105308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D5A46-7D33-4CE9-B0D2-CD0C3D815E0E}" type="datetimeFigureOut">
              <a:rPr lang="en-US" smtClean="0"/>
              <a:t>9/29/2018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79E004-450E-47C5-9FD3-667B3256371B}" type="slidenum">
              <a:rPr lang="en-US" smtClean="0"/>
              <a:t>‹#›</a:t>
            </a:fld>
            <a:endParaRPr lang="en-US" dirty="0"/>
          </a:p>
        </p:txBody>
      </p:sp>
    </p:spTree>
    <p:extLst>
      <p:ext uri="{BB962C8B-B14F-4D97-AF65-F5344CB8AC3E}">
        <p14:creationId xmlns:p14="http://schemas.microsoft.com/office/powerpoint/2010/main" val="3846413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D5A46-7D33-4CE9-B0D2-CD0C3D815E0E}" type="datetimeFigureOut">
              <a:rPr lang="en-US" smtClean="0"/>
              <a:t>9/29/2018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79E004-450E-47C5-9FD3-667B3256371B}" type="slidenum">
              <a:rPr lang="en-US" smtClean="0"/>
              <a:t>‹#›</a:t>
            </a:fld>
            <a:endParaRPr lang="en-US" dirty="0"/>
          </a:p>
        </p:txBody>
      </p:sp>
    </p:spTree>
    <p:extLst>
      <p:ext uri="{BB962C8B-B14F-4D97-AF65-F5344CB8AC3E}">
        <p14:creationId xmlns:p14="http://schemas.microsoft.com/office/powerpoint/2010/main" val="429768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D5A46-7D33-4CE9-B0D2-CD0C3D815E0E}" type="datetimeFigureOut">
              <a:rPr lang="en-US" smtClean="0"/>
              <a:t>9/29/2018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79E004-450E-47C5-9FD3-667B3256371B}" type="slidenum">
              <a:rPr lang="en-US" smtClean="0"/>
              <a:t>‹#›</a:t>
            </a:fld>
            <a:endParaRPr lang="en-US" dirty="0"/>
          </a:p>
        </p:txBody>
      </p:sp>
    </p:spTree>
    <p:extLst>
      <p:ext uri="{BB962C8B-B14F-4D97-AF65-F5344CB8AC3E}">
        <p14:creationId xmlns:p14="http://schemas.microsoft.com/office/powerpoint/2010/main" val="2466333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8ED5A46-7D33-4CE9-B0D2-CD0C3D815E0E}" type="datetimeFigureOut">
              <a:rPr lang="en-US" smtClean="0"/>
              <a:t>9/29/2018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79E004-450E-47C5-9FD3-667B3256371B}" type="slidenum">
              <a:rPr lang="en-US" smtClean="0"/>
              <a:t>‹#›</a:t>
            </a:fld>
            <a:endParaRPr lang="en-US" dirty="0"/>
          </a:p>
        </p:txBody>
      </p:sp>
    </p:spTree>
    <p:extLst>
      <p:ext uri="{BB962C8B-B14F-4D97-AF65-F5344CB8AC3E}">
        <p14:creationId xmlns:p14="http://schemas.microsoft.com/office/powerpoint/2010/main" val="1232346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ED5A46-7D33-4CE9-B0D2-CD0C3D815E0E}" type="datetimeFigureOut">
              <a:rPr lang="en-US" smtClean="0"/>
              <a:t>9/29/2018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79E004-450E-47C5-9FD3-667B3256371B}" type="slidenum">
              <a:rPr lang="en-US" smtClean="0"/>
              <a:t>‹#›</a:t>
            </a:fld>
            <a:endParaRPr lang="en-US" dirty="0"/>
          </a:p>
        </p:txBody>
      </p:sp>
    </p:spTree>
    <p:extLst>
      <p:ext uri="{BB962C8B-B14F-4D97-AF65-F5344CB8AC3E}">
        <p14:creationId xmlns:p14="http://schemas.microsoft.com/office/powerpoint/2010/main" val="1419842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ED5A46-7D33-4CE9-B0D2-CD0C3D815E0E}" type="datetimeFigureOut">
              <a:rPr lang="en-US" smtClean="0"/>
              <a:t>9/29/2018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979E004-450E-47C5-9FD3-667B3256371B}" type="slidenum">
              <a:rPr lang="en-US" smtClean="0"/>
              <a:t>‹#›</a:t>
            </a:fld>
            <a:endParaRPr lang="en-US" dirty="0"/>
          </a:p>
        </p:txBody>
      </p:sp>
    </p:spTree>
    <p:extLst>
      <p:ext uri="{BB962C8B-B14F-4D97-AF65-F5344CB8AC3E}">
        <p14:creationId xmlns:p14="http://schemas.microsoft.com/office/powerpoint/2010/main" val="1727629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ED5A46-7D33-4CE9-B0D2-CD0C3D815E0E}" type="datetimeFigureOut">
              <a:rPr lang="en-US" smtClean="0"/>
              <a:t>9/29/2018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979E004-450E-47C5-9FD3-667B3256371B}" type="slidenum">
              <a:rPr lang="en-US" smtClean="0"/>
              <a:t>‹#›</a:t>
            </a:fld>
            <a:endParaRPr lang="en-US" dirty="0"/>
          </a:p>
        </p:txBody>
      </p:sp>
    </p:spTree>
    <p:extLst>
      <p:ext uri="{BB962C8B-B14F-4D97-AF65-F5344CB8AC3E}">
        <p14:creationId xmlns:p14="http://schemas.microsoft.com/office/powerpoint/2010/main" val="3307276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ED5A46-7D33-4CE9-B0D2-CD0C3D815E0E}" type="datetimeFigureOut">
              <a:rPr lang="en-US" smtClean="0"/>
              <a:t>9/29/2018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979E004-450E-47C5-9FD3-667B3256371B}" type="slidenum">
              <a:rPr lang="en-US" smtClean="0"/>
              <a:t>‹#›</a:t>
            </a:fld>
            <a:endParaRPr lang="en-US" dirty="0"/>
          </a:p>
        </p:txBody>
      </p:sp>
    </p:spTree>
    <p:extLst>
      <p:ext uri="{BB962C8B-B14F-4D97-AF65-F5344CB8AC3E}">
        <p14:creationId xmlns:p14="http://schemas.microsoft.com/office/powerpoint/2010/main" val="3796086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8ED5A46-7D33-4CE9-B0D2-CD0C3D815E0E}" type="datetimeFigureOut">
              <a:rPr lang="en-US" smtClean="0"/>
              <a:t>9/29/2018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79E004-450E-47C5-9FD3-667B3256371B}" type="slidenum">
              <a:rPr lang="en-US" smtClean="0"/>
              <a:t>‹#›</a:t>
            </a:fld>
            <a:endParaRPr lang="en-US" dirty="0"/>
          </a:p>
        </p:txBody>
      </p:sp>
    </p:spTree>
    <p:extLst>
      <p:ext uri="{BB962C8B-B14F-4D97-AF65-F5344CB8AC3E}">
        <p14:creationId xmlns:p14="http://schemas.microsoft.com/office/powerpoint/2010/main" val="2008401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8ED5A46-7D33-4CE9-B0D2-CD0C3D815E0E}" type="datetimeFigureOut">
              <a:rPr lang="en-US" smtClean="0"/>
              <a:t>9/29/2018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79E004-450E-47C5-9FD3-667B3256371B}" type="slidenum">
              <a:rPr lang="en-US" smtClean="0"/>
              <a:t>‹#›</a:t>
            </a:fld>
            <a:endParaRPr lang="en-US" dirty="0"/>
          </a:p>
        </p:txBody>
      </p:sp>
    </p:spTree>
    <p:extLst>
      <p:ext uri="{BB962C8B-B14F-4D97-AF65-F5344CB8AC3E}">
        <p14:creationId xmlns:p14="http://schemas.microsoft.com/office/powerpoint/2010/main" val="2444003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8ED5A46-7D33-4CE9-B0D2-CD0C3D815E0E}" type="datetimeFigureOut">
              <a:rPr lang="en-US" smtClean="0"/>
              <a:t>9/29/2018</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979E004-450E-47C5-9FD3-667B3256371B}" type="slidenum">
              <a:rPr lang="en-US" smtClean="0"/>
              <a:t>‹#›</a:t>
            </a:fld>
            <a:endParaRPr lang="en-US" dirty="0"/>
          </a:p>
        </p:txBody>
      </p:sp>
    </p:spTree>
    <p:extLst>
      <p:ext uri="{BB962C8B-B14F-4D97-AF65-F5344CB8AC3E}">
        <p14:creationId xmlns:p14="http://schemas.microsoft.com/office/powerpoint/2010/main" val="5317230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astropix.ipac.caltech.edu/" TargetMode="External"/><Relationship Id="rId5" Type="http://schemas.openxmlformats.org/officeDocument/2006/relationships/hyperlink" Target="https://eyes.nasa.gov/" TargetMode="External"/><Relationship Id="rId4" Type="http://schemas.openxmlformats.org/officeDocument/2006/relationships/hyperlink" Target="https://viewspace.org/support/message/ne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649FFA0-1FFE-418B-9D7B-D7C39DA4FA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5401" y="251132"/>
            <a:ext cx="2301198" cy="1630016"/>
          </a:xfrm>
          <a:prstGeom prst="rect">
            <a:avLst/>
          </a:prstGeom>
        </p:spPr>
      </p:pic>
      <p:pic>
        <p:nvPicPr>
          <p:cNvPr id="7" name="Picture 6">
            <a:extLst>
              <a:ext uri="{FF2B5EF4-FFF2-40B4-BE49-F238E27FC236}">
                <a16:creationId xmlns:a16="http://schemas.microsoft.com/office/drawing/2014/main" id="{F64DCA8F-A8C4-43FE-A51B-B614328B16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11402" y="266216"/>
            <a:ext cx="2141405" cy="1627632"/>
          </a:xfrm>
          <a:prstGeom prst="rect">
            <a:avLst/>
          </a:prstGeom>
        </p:spPr>
      </p:pic>
      <p:cxnSp>
        <p:nvCxnSpPr>
          <p:cNvPr id="9" name="Straight Connector 8">
            <a:extLst>
              <a:ext uri="{FF2B5EF4-FFF2-40B4-BE49-F238E27FC236}">
                <a16:creationId xmlns:a16="http://schemas.microsoft.com/office/drawing/2014/main" id="{6706BC5F-2F3D-4E65-86BF-76C44805CFDB}"/>
              </a:ext>
            </a:extLst>
          </p:cNvPr>
          <p:cNvCxnSpPr/>
          <p:nvPr/>
        </p:nvCxnSpPr>
        <p:spPr>
          <a:xfrm>
            <a:off x="533401" y="2121457"/>
            <a:ext cx="5791199"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BA03D6D8-42FC-4DFB-B15D-A31704AEA4A7}"/>
              </a:ext>
            </a:extLst>
          </p:cNvPr>
          <p:cNvSpPr txBox="1"/>
          <p:nvPr/>
        </p:nvSpPr>
        <p:spPr>
          <a:xfrm>
            <a:off x="533401" y="2189097"/>
            <a:ext cx="5791199" cy="923330"/>
          </a:xfrm>
          <a:prstGeom prst="rect">
            <a:avLst/>
          </a:prstGeom>
          <a:noFill/>
        </p:spPr>
        <p:txBody>
          <a:bodyPr wrap="square" rtlCol="0">
            <a:spAutoFit/>
          </a:bodyPr>
          <a:lstStyle/>
          <a:p>
            <a:pPr algn="ctr"/>
            <a:r>
              <a:rPr lang="en-US" b="1" dirty="0"/>
              <a:t>Free exhibit resources from NASA’s Universe of Learning to extend your Earth &amp; space science exhibits including the </a:t>
            </a:r>
          </a:p>
          <a:p>
            <a:pPr algn="ctr"/>
            <a:r>
              <a:rPr lang="en-US" b="1" u="sng" dirty="0"/>
              <a:t>Sun, Earth, Universe exhibition</a:t>
            </a:r>
            <a:r>
              <a:rPr lang="en-US" b="1" dirty="0"/>
              <a:t> from the NISE Network </a:t>
            </a:r>
          </a:p>
        </p:txBody>
      </p:sp>
      <p:sp>
        <p:nvSpPr>
          <p:cNvPr id="12" name="TextBox 11">
            <a:extLst>
              <a:ext uri="{FF2B5EF4-FFF2-40B4-BE49-F238E27FC236}">
                <a16:creationId xmlns:a16="http://schemas.microsoft.com/office/drawing/2014/main" id="{73B12E3B-A236-47AB-8644-25C3DD362DAC}"/>
              </a:ext>
            </a:extLst>
          </p:cNvPr>
          <p:cNvSpPr txBox="1"/>
          <p:nvPr/>
        </p:nvSpPr>
        <p:spPr>
          <a:xfrm>
            <a:off x="228601" y="3174084"/>
            <a:ext cx="6410738" cy="4585871"/>
          </a:xfrm>
          <a:prstGeom prst="rect">
            <a:avLst/>
          </a:prstGeom>
          <a:noFill/>
        </p:spPr>
        <p:txBody>
          <a:bodyPr wrap="square" rtlCol="0">
            <a:spAutoFit/>
          </a:bodyPr>
          <a:lstStyle/>
          <a:p>
            <a:r>
              <a:rPr lang="en-US" b="1" dirty="0"/>
              <a:t>ViewSpace: </a:t>
            </a:r>
            <a:r>
              <a:rPr lang="en-US" b="1" u="sng" dirty="0">
                <a:hlinkClick r:id="rId4"/>
              </a:rPr>
              <a:t>viewspace.org</a:t>
            </a:r>
            <a:endParaRPr lang="en-US" b="1" dirty="0"/>
          </a:p>
          <a:p>
            <a:r>
              <a:rPr lang="en-US" sz="1400" dirty="0"/>
              <a:t>ViewSpace is a web-based, self-updating multimedia exhibit. With little setup, ViewSpace provides visitors a dynamic window into the latest discoveries in our quest to understand the universe. Topics range from the search for evidence of life beyond Earth to the fundamental understanding of the how the universe works and its ultimate fate.</a:t>
            </a:r>
          </a:p>
          <a:p>
            <a:endParaRPr lang="en-US" sz="1400" dirty="0"/>
          </a:p>
          <a:p>
            <a:r>
              <a:rPr lang="en-US" b="1" dirty="0"/>
              <a:t>NASA’s Eyes: </a:t>
            </a:r>
            <a:r>
              <a:rPr lang="en-US" b="1" u="sng" dirty="0">
                <a:hlinkClick r:id="rId5"/>
              </a:rPr>
              <a:t>eyes.nasa.gov</a:t>
            </a:r>
            <a:endParaRPr lang="en-US" b="1" dirty="0"/>
          </a:p>
          <a:p>
            <a:r>
              <a:rPr lang="en-US" sz="1400" dirty="0"/>
              <a:t>NASA’s Eyes is a publicly available visualization system. NASA’s Eyes allows users to virtually ride along with NASA missions, view and zoom-in to realistic simulations of planets, moons, stars, and space objects studied by NASA scientists. The system is web-based with daily, self-updating content from NASA featuring three museum friendly versions on Earth, the solar system, and exoplanets.</a:t>
            </a:r>
          </a:p>
          <a:p>
            <a:endParaRPr lang="en-US" sz="1400" dirty="0"/>
          </a:p>
          <a:p>
            <a:r>
              <a:rPr lang="en-US" b="1" dirty="0"/>
              <a:t>AstroPix: </a:t>
            </a:r>
            <a:r>
              <a:rPr lang="en-US" b="1" u="sng" dirty="0">
                <a:hlinkClick r:id="rId6"/>
              </a:rPr>
              <a:t>astropix.ipac.caltech.edu</a:t>
            </a:r>
            <a:endParaRPr lang="en-US" b="1" dirty="0"/>
          </a:p>
          <a:p>
            <a:r>
              <a:rPr lang="en-US" sz="1400" dirty="0"/>
              <a:t>AstroPix is a one-stop shopping experience that makes finding the right astronomy image easier than ever. AstroPix offers access to the public image galleries of many of the leading astronomical observatories under a single unified interface. Images are organized by featured topics, image type, telescope, subject, and electromagnetic spectrum band. </a:t>
            </a:r>
            <a:endParaRPr lang="en-US" dirty="0"/>
          </a:p>
        </p:txBody>
      </p:sp>
      <p:sp>
        <p:nvSpPr>
          <p:cNvPr id="16" name="TextBox 15">
            <a:extLst>
              <a:ext uri="{FF2B5EF4-FFF2-40B4-BE49-F238E27FC236}">
                <a16:creationId xmlns:a16="http://schemas.microsoft.com/office/drawing/2014/main" id="{717C9DA0-A87B-4563-A5C7-8D0BD48435B9}"/>
              </a:ext>
            </a:extLst>
          </p:cNvPr>
          <p:cNvSpPr txBox="1"/>
          <p:nvPr/>
        </p:nvSpPr>
        <p:spPr>
          <a:xfrm>
            <a:off x="426720" y="7964424"/>
            <a:ext cx="6004560" cy="923330"/>
          </a:xfrm>
          <a:prstGeom prst="rect">
            <a:avLst/>
          </a:prstGeom>
          <a:noFill/>
          <a:ln w="57150">
            <a:solidFill>
              <a:schemeClr val="tx1"/>
            </a:solidFill>
          </a:ln>
        </p:spPr>
        <p:txBody>
          <a:bodyPr wrap="square" rtlCol="0">
            <a:spAutoFit/>
          </a:bodyPr>
          <a:lstStyle/>
          <a:p>
            <a:pPr algn="ctr"/>
            <a:r>
              <a:rPr lang="en-US" dirty="0"/>
              <a:t>Learn more about these resources at the online workshop from the NISE Network on November 27, 2018. See </a:t>
            </a:r>
            <a:r>
              <a:rPr lang="en-US" b="1" dirty="0"/>
              <a:t>nisenet.org/events</a:t>
            </a:r>
            <a:r>
              <a:rPr lang="en-US" dirty="0"/>
              <a:t> in October for signup information.</a:t>
            </a:r>
            <a:endParaRPr lang="en-US" b="1" dirty="0"/>
          </a:p>
        </p:txBody>
      </p:sp>
    </p:spTree>
    <p:extLst>
      <p:ext uri="{BB962C8B-B14F-4D97-AF65-F5344CB8AC3E}">
        <p14:creationId xmlns:p14="http://schemas.microsoft.com/office/powerpoint/2010/main" val="392546393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3045</TotalTime>
  <Words>263</Words>
  <Application>Microsoft Office PowerPoint</Application>
  <PresentationFormat>Letter Paper (8.5x11 in)</PresentationFormat>
  <Paragraphs>11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Darrell Michael PORCELLO</dc:creator>
  <cp:lastModifiedBy>Darrell Michael PORCELLO</cp:lastModifiedBy>
  <cp:revision>9</cp:revision>
  <dcterms:created xsi:type="dcterms:W3CDTF">2018-09-29T04:56:24Z</dcterms:created>
  <dcterms:modified xsi:type="dcterms:W3CDTF">2018-10-01T09:21:06Z</dcterms:modified>
</cp:coreProperties>
</file>